
<file path=[Content_Types].xml><?xml version="1.0" encoding="utf-8"?>
<Types xmlns="http://schemas.openxmlformats.org/package/2006/content-types">
  <Default Extension="png" ContentType="image/png"/>
  <Default Extension="jpeg" ContentType="image/jpe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Masters/slideMaster4.xml" ContentType="application/vnd.openxmlformats-officedocument.presentationml.slideMaster+xml"/>
  <Override PartName="/ppt/slideMasters/slideMaster5.xml" ContentType="application/vnd.openxmlformats-officedocument.presentationml.slideMaster+xml"/>
  <Override PartName="/ppt/slideMasters/slideMaster6.xml" ContentType="application/vnd.openxmlformats-officedocument.presentationml.slideMaster+xml"/>
  <Override PartName="/ppt/slideMasters/slideMaster7.xml" ContentType="application/vnd.openxmlformats-officedocument.presentationml.slideMaster+xml"/>
  <Override PartName="/ppt/slideMasters/slideMaster8.xml" ContentType="application/vnd.openxmlformats-officedocument.presentationml.slideMaster+xml"/>
  <Override PartName="/ppt/slideMasters/slideMaster9.xml" ContentType="application/vnd.openxmlformats-officedocument.presentationml.slideMaster+xml"/>
  <Override PartName="/ppt/slideMasters/slideMaster10.xml" ContentType="application/vnd.openxmlformats-officedocument.presentationml.slideMaster+xml"/>
  <Override PartName="/ppt/slideMasters/slideMaster11.xml" ContentType="application/vnd.openxmlformats-officedocument.presentationml.slideMaster+xml"/>
  <Override PartName="/ppt/slideMasters/slideMaster12.xml" ContentType="application/vnd.openxmlformats-officedocument.presentationml.slideMaster+xml"/>
  <Override PartName="/ppt/slideMasters/slideMaster13.xml" ContentType="application/vnd.openxmlformats-officedocument.presentationml.slideMaster+xml"/>
  <Override PartName="/ppt/slideMasters/slideMaster14.xml" ContentType="application/vnd.openxmlformats-officedocument.presentationml.slideMaster+xml"/>
  <Override PartName="/ppt/slideMasters/slideMaster15.xml" ContentType="application/vnd.openxmlformats-officedocument.presentationml.slideMaster+xml"/>
  <Override PartName="/ppt/slideMasters/slideMaster16.xml" ContentType="application/vnd.openxmlformats-officedocument.presentationml.slideMaster+xml"/>
  <Override PartName="/ppt/slideMasters/slideMaster17.xml" ContentType="application/vnd.openxmlformats-officedocument.presentationml.slideMaster+xml"/>
  <Override PartName="/ppt/slideMasters/slideMaster18.xml" ContentType="application/vnd.openxmlformats-officedocument.presentationml.slideMaster+xml"/>
  <Override PartName="/ppt/slideMasters/slideMaster19.xml" ContentType="application/vnd.openxmlformats-officedocument.presentationml.slideMaster+xml"/>
  <Override PartName="/ppt/slideMasters/slideMaster20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theme/theme2.xml" ContentType="application/vnd.openxmlformats-officedocument.theme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theme/theme3.xml" ContentType="application/vnd.openxmlformats-officedocument.theme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theme/theme4.xml" ContentType="application/vnd.openxmlformats-officedocument.theme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slideLayouts/slideLayout57.xml" ContentType="application/vnd.openxmlformats-officedocument.presentationml.slideLayout+xml"/>
  <Override PartName="/ppt/slideLayouts/slideLayout58.xml" ContentType="application/vnd.openxmlformats-officedocument.presentationml.slideLayout+xml"/>
  <Override PartName="/ppt/slideLayouts/slideLayout59.xml" ContentType="application/vnd.openxmlformats-officedocument.presentationml.slideLayout+xml"/>
  <Override PartName="/ppt/slideLayouts/slideLayout60.xml" ContentType="application/vnd.openxmlformats-officedocument.presentationml.slideLayout+xml"/>
  <Override PartName="/ppt/slideLayouts/slideLayout61.xml" ContentType="application/vnd.openxmlformats-officedocument.presentationml.slideLayout+xml"/>
  <Override PartName="/ppt/slideLayouts/slideLayout62.xml" ContentType="application/vnd.openxmlformats-officedocument.presentationml.slideLayout+xml"/>
  <Override PartName="/ppt/slideLayouts/slideLayout63.xml" ContentType="application/vnd.openxmlformats-officedocument.presentationml.slideLayout+xml"/>
  <Override PartName="/ppt/slideLayouts/slideLayout64.xml" ContentType="application/vnd.openxmlformats-officedocument.presentationml.slideLayout+xml"/>
  <Override PartName="/ppt/slideLayouts/slideLayout65.xml" ContentType="application/vnd.openxmlformats-officedocument.presentationml.slideLayout+xml"/>
  <Override PartName="/ppt/slideLayouts/slideLayout66.xml" ContentType="application/vnd.openxmlformats-officedocument.presentationml.slideLayout+xml"/>
  <Override PartName="/ppt/slideLayouts/slideLayout67.xml" ContentType="application/vnd.openxmlformats-officedocument.presentationml.slideLayout+xml"/>
  <Override PartName="/ppt/slideLayouts/slideLayout68.xml" ContentType="application/vnd.openxmlformats-officedocument.presentationml.slideLayout+xml"/>
  <Override PartName="/ppt/slideLayouts/slideLayout69.xml" ContentType="application/vnd.openxmlformats-officedocument.presentationml.slideLayout+xml"/>
  <Override PartName="/ppt/slideLayouts/slideLayout70.xml" ContentType="application/vnd.openxmlformats-officedocument.presentationml.slideLayout+xml"/>
  <Override PartName="/ppt/slideLayouts/slideLayout71.xml" ContentType="application/vnd.openxmlformats-officedocument.presentationml.slideLayout+xml"/>
  <Override PartName="/ppt/theme/theme5.xml" ContentType="application/vnd.openxmlformats-officedocument.theme+xml"/>
  <Override PartName="/ppt/slideLayouts/slideLayout72.xml" ContentType="application/vnd.openxmlformats-officedocument.presentationml.slideLayout+xml"/>
  <Override PartName="/ppt/slideLayouts/slideLayout73.xml" ContentType="application/vnd.openxmlformats-officedocument.presentationml.slideLayout+xml"/>
  <Override PartName="/ppt/slideLayouts/slideLayout74.xml" ContentType="application/vnd.openxmlformats-officedocument.presentationml.slideLayout+xml"/>
  <Override PartName="/ppt/slideLayouts/slideLayout75.xml" ContentType="application/vnd.openxmlformats-officedocument.presentationml.slideLayout+xml"/>
  <Override PartName="/ppt/slideLayouts/slideLayout76.xml" ContentType="application/vnd.openxmlformats-officedocument.presentationml.slideLayout+xml"/>
  <Override PartName="/ppt/slideLayouts/slideLayout77.xml" ContentType="application/vnd.openxmlformats-officedocument.presentationml.slideLayout+xml"/>
  <Override PartName="/ppt/slideLayouts/slideLayout78.xml" ContentType="application/vnd.openxmlformats-officedocument.presentationml.slideLayout+xml"/>
  <Override PartName="/ppt/slideLayouts/slideLayout79.xml" ContentType="application/vnd.openxmlformats-officedocument.presentationml.slideLayout+xml"/>
  <Override PartName="/ppt/slideLayouts/slideLayout80.xml" ContentType="application/vnd.openxmlformats-officedocument.presentationml.slideLayout+xml"/>
  <Override PartName="/ppt/slideLayouts/slideLayout81.xml" ContentType="application/vnd.openxmlformats-officedocument.presentationml.slideLayout+xml"/>
  <Override PartName="/ppt/slideLayouts/slideLayout82.xml" ContentType="application/vnd.openxmlformats-officedocument.presentationml.slideLayout+xml"/>
  <Override PartName="/ppt/slideLayouts/slideLayout83.xml" ContentType="application/vnd.openxmlformats-officedocument.presentationml.slideLayout+xml"/>
  <Override PartName="/ppt/theme/theme6.xml" ContentType="application/vnd.openxmlformats-officedocument.theme+xml"/>
  <Override PartName="/ppt/slideLayouts/slideLayout84.xml" ContentType="application/vnd.openxmlformats-officedocument.presentationml.slideLayout+xml"/>
  <Override PartName="/ppt/slideLayouts/slideLayout85.xml" ContentType="application/vnd.openxmlformats-officedocument.presentationml.slideLayout+xml"/>
  <Override PartName="/ppt/slideLayouts/slideLayout86.xml" ContentType="application/vnd.openxmlformats-officedocument.presentationml.slideLayout+xml"/>
  <Override PartName="/ppt/slideLayouts/slideLayout87.xml" ContentType="application/vnd.openxmlformats-officedocument.presentationml.slideLayout+xml"/>
  <Override PartName="/ppt/slideLayouts/slideLayout88.xml" ContentType="application/vnd.openxmlformats-officedocument.presentationml.slideLayout+xml"/>
  <Override PartName="/ppt/slideLayouts/slideLayout89.xml" ContentType="application/vnd.openxmlformats-officedocument.presentationml.slideLayout+xml"/>
  <Override PartName="/ppt/slideLayouts/slideLayout90.xml" ContentType="application/vnd.openxmlformats-officedocument.presentationml.slideLayout+xml"/>
  <Override PartName="/ppt/slideLayouts/slideLayout91.xml" ContentType="application/vnd.openxmlformats-officedocument.presentationml.slideLayout+xml"/>
  <Override PartName="/ppt/slideLayouts/slideLayout92.xml" ContentType="application/vnd.openxmlformats-officedocument.presentationml.slideLayout+xml"/>
  <Override PartName="/ppt/slideLayouts/slideLayout93.xml" ContentType="application/vnd.openxmlformats-officedocument.presentationml.slideLayout+xml"/>
  <Override PartName="/ppt/slideLayouts/slideLayout94.xml" ContentType="application/vnd.openxmlformats-officedocument.presentationml.slideLayout+xml"/>
  <Override PartName="/ppt/slideLayouts/slideLayout95.xml" ContentType="application/vnd.openxmlformats-officedocument.presentationml.slideLayout+xml"/>
  <Override PartName="/ppt/theme/theme7.xml" ContentType="application/vnd.openxmlformats-officedocument.theme+xml"/>
  <Override PartName="/ppt/theme/themeOverride1.xml" ContentType="application/vnd.openxmlformats-officedocument.themeOverride+xml"/>
  <Override PartName="/ppt/theme/themeOverride2.xml" ContentType="application/vnd.openxmlformats-officedocument.themeOverride+xml"/>
  <Override PartName="/ppt/theme/themeOverride3.xml" ContentType="application/vnd.openxmlformats-officedocument.themeOverride+xml"/>
  <Override PartName="/ppt/theme/themeOverride4.xml" ContentType="application/vnd.openxmlformats-officedocument.themeOverride+xml"/>
  <Override PartName="/ppt/slideLayouts/slideLayout96.xml" ContentType="application/vnd.openxmlformats-officedocument.presentationml.slideLayout+xml"/>
  <Override PartName="/ppt/slideLayouts/slideLayout97.xml" ContentType="application/vnd.openxmlformats-officedocument.presentationml.slideLayout+xml"/>
  <Override PartName="/ppt/slideLayouts/slideLayout98.xml" ContentType="application/vnd.openxmlformats-officedocument.presentationml.slideLayout+xml"/>
  <Override PartName="/ppt/slideLayouts/slideLayout99.xml" ContentType="application/vnd.openxmlformats-officedocument.presentationml.slideLayout+xml"/>
  <Override PartName="/ppt/slideLayouts/slideLayout100.xml" ContentType="application/vnd.openxmlformats-officedocument.presentationml.slideLayout+xml"/>
  <Override PartName="/ppt/slideLayouts/slideLayout101.xml" ContentType="application/vnd.openxmlformats-officedocument.presentationml.slideLayout+xml"/>
  <Override PartName="/ppt/slideLayouts/slideLayout102.xml" ContentType="application/vnd.openxmlformats-officedocument.presentationml.slideLayout+xml"/>
  <Override PartName="/ppt/slideLayouts/slideLayout103.xml" ContentType="application/vnd.openxmlformats-officedocument.presentationml.slideLayout+xml"/>
  <Override PartName="/ppt/slideLayouts/slideLayout104.xml" ContentType="application/vnd.openxmlformats-officedocument.presentationml.slideLayout+xml"/>
  <Override PartName="/ppt/slideLayouts/slideLayout105.xml" ContentType="application/vnd.openxmlformats-officedocument.presentationml.slideLayout+xml"/>
  <Override PartName="/ppt/slideLayouts/slideLayout106.xml" ContentType="application/vnd.openxmlformats-officedocument.presentationml.slideLayout+xml"/>
  <Override PartName="/ppt/slideLayouts/slideLayout107.xml" ContentType="application/vnd.openxmlformats-officedocument.presentationml.slideLayout+xml"/>
  <Override PartName="/ppt/slideLayouts/slideLayout108.xml" ContentType="application/vnd.openxmlformats-officedocument.presentationml.slideLayout+xml"/>
  <Override PartName="/ppt/slideLayouts/slideLayout109.xml" ContentType="application/vnd.openxmlformats-officedocument.presentationml.slideLayout+xml"/>
  <Override PartName="/ppt/slideLayouts/slideLayout110.xml" ContentType="application/vnd.openxmlformats-officedocument.presentationml.slideLayout+xml"/>
  <Override PartName="/ppt/slideLayouts/slideLayout111.xml" ContentType="application/vnd.openxmlformats-officedocument.presentationml.slideLayout+xml"/>
  <Override PartName="/ppt/slideLayouts/slideLayout112.xml" ContentType="application/vnd.openxmlformats-officedocument.presentationml.slideLayout+xml"/>
  <Override PartName="/ppt/slideLayouts/slideLayout113.xml" ContentType="application/vnd.openxmlformats-officedocument.presentationml.slideLayout+xml"/>
  <Override PartName="/ppt/slideLayouts/slideLayout114.xml" ContentType="application/vnd.openxmlformats-officedocument.presentationml.slideLayout+xml"/>
  <Override PartName="/ppt/slideLayouts/slideLayout115.xml" ContentType="application/vnd.openxmlformats-officedocument.presentationml.slideLayout+xml"/>
  <Override PartName="/ppt/slideLayouts/slideLayout116.xml" ContentType="application/vnd.openxmlformats-officedocument.presentationml.slideLayout+xml"/>
  <Override PartName="/ppt/slideLayouts/slideLayout117.xml" ContentType="application/vnd.openxmlformats-officedocument.presentationml.slideLayout+xml"/>
  <Override PartName="/ppt/theme/theme8.xml" ContentType="application/vnd.openxmlformats-officedocument.theme+xml"/>
  <Override PartName="/ppt/slideLayouts/slideLayout118.xml" ContentType="application/vnd.openxmlformats-officedocument.presentationml.slideLayout+xml"/>
  <Override PartName="/ppt/slideLayouts/slideLayout119.xml" ContentType="application/vnd.openxmlformats-officedocument.presentationml.slideLayout+xml"/>
  <Override PartName="/ppt/slideLayouts/slideLayout120.xml" ContentType="application/vnd.openxmlformats-officedocument.presentationml.slideLayout+xml"/>
  <Override PartName="/ppt/slideLayouts/slideLayout121.xml" ContentType="application/vnd.openxmlformats-officedocument.presentationml.slideLayout+xml"/>
  <Override PartName="/ppt/slideLayouts/slideLayout122.xml" ContentType="application/vnd.openxmlformats-officedocument.presentationml.slideLayout+xml"/>
  <Override PartName="/ppt/slideLayouts/slideLayout123.xml" ContentType="application/vnd.openxmlformats-officedocument.presentationml.slideLayout+xml"/>
  <Override PartName="/ppt/slideLayouts/slideLayout124.xml" ContentType="application/vnd.openxmlformats-officedocument.presentationml.slideLayout+xml"/>
  <Override PartName="/ppt/slideLayouts/slideLayout125.xml" ContentType="application/vnd.openxmlformats-officedocument.presentationml.slideLayout+xml"/>
  <Override PartName="/ppt/slideLayouts/slideLayout126.xml" ContentType="application/vnd.openxmlformats-officedocument.presentationml.slideLayout+xml"/>
  <Override PartName="/ppt/slideLayouts/slideLayout127.xml" ContentType="application/vnd.openxmlformats-officedocument.presentationml.slideLayout+xml"/>
  <Override PartName="/ppt/slideLayouts/slideLayout128.xml" ContentType="application/vnd.openxmlformats-officedocument.presentationml.slideLayout+xml"/>
  <Override PartName="/ppt/slideLayouts/slideLayout129.xml" ContentType="application/vnd.openxmlformats-officedocument.presentationml.slideLayout+xml"/>
  <Override PartName="/ppt/slideLayouts/slideLayout130.xml" ContentType="application/vnd.openxmlformats-officedocument.presentationml.slideLayout+xml"/>
  <Override PartName="/ppt/slideLayouts/slideLayout131.xml" ContentType="application/vnd.openxmlformats-officedocument.presentationml.slideLayout+xml"/>
  <Override PartName="/ppt/slideLayouts/slideLayout132.xml" ContentType="application/vnd.openxmlformats-officedocument.presentationml.slideLayout+xml"/>
  <Override PartName="/ppt/slideLayouts/slideLayout133.xml" ContentType="application/vnd.openxmlformats-officedocument.presentationml.slideLayout+xml"/>
  <Override PartName="/ppt/slideLayouts/slideLayout134.xml" ContentType="application/vnd.openxmlformats-officedocument.presentationml.slideLayout+xml"/>
  <Override PartName="/ppt/slideLayouts/slideLayout135.xml" ContentType="application/vnd.openxmlformats-officedocument.presentationml.slideLayout+xml"/>
  <Override PartName="/ppt/slideLayouts/slideLayout136.xml" ContentType="application/vnd.openxmlformats-officedocument.presentationml.slideLayout+xml"/>
  <Override PartName="/ppt/slideLayouts/slideLayout137.xml" ContentType="application/vnd.openxmlformats-officedocument.presentationml.slideLayout+xml"/>
  <Override PartName="/ppt/slideLayouts/slideLayout138.xml" ContentType="application/vnd.openxmlformats-officedocument.presentationml.slideLayout+xml"/>
  <Override PartName="/ppt/slideLayouts/slideLayout139.xml" ContentType="application/vnd.openxmlformats-officedocument.presentationml.slideLayout+xml"/>
  <Override PartName="/ppt/theme/theme9.xml" ContentType="application/vnd.openxmlformats-officedocument.theme+xml"/>
  <Override PartName="/ppt/slideLayouts/slideLayout140.xml" ContentType="application/vnd.openxmlformats-officedocument.presentationml.slideLayout+xml"/>
  <Override PartName="/ppt/slideLayouts/slideLayout141.xml" ContentType="application/vnd.openxmlformats-officedocument.presentationml.slideLayout+xml"/>
  <Override PartName="/ppt/slideLayouts/slideLayout142.xml" ContentType="application/vnd.openxmlformats-officedocument.presentationml.slideLayout+xml"/>
  <Override PartName="/ppt/slideLayouts/slideLayout143.xml" ContentType="application/vnd.openxmlformats-officedocument.presentationml.slideLayout+xml"/>
  <Override PartName="/ppt/slideLayouts/slideLayout144.xml" ContentType="application/vnd.openxmlformats-officedocument.presentationml.slideLayout+xml"/>
  <Override PartName="/ppt/slideLayouts/slideLayout145.xml" ContentType="application/vnd.openxmlformats-officedocument.presentationml.slideLayout+xml"/>
  <Override PartName="/ppt/slideLayouts/slideLayout146.xml" ContentType="application/vnd.openxmlformats-officedocument.presentationml.slideLayout+xml"/>
  <Override PartName="/ppt/slideLayouts/slideLayout147.xml" ContentType="application/vnd.openxmlformats-officedocument.presentationml.slideLayout+xml"/>
  <Override PartName="/ppt/slideLayouts/slideLayout148.xml" ContentType="application/vnd.openxmlformats-officedocument.presentationml.slideLayout+xml"/>
  <Override PartName="/ppt/slideLayouts/slideLayout149.xml" ContentType="application/vnd.openxmlformats-officedocument.presentationml.slideLayout+xml"/>
  <Override PartName="/ppt/slideLayouts/slideLayout150.xml" ContentType="application/vnd.openxmlformats-officedocument.presentationml.slideLayout+xml"/>
  <Override PartName="/ppt/slideLayouts/slideLayout151.xml" ContentType="application/vnd.openxmlformats-officedocument.presentationml.slideLayout+xml"/>
  <Override PartName="/ppt/slideLayouts/slideLayout152.xml" ContentType="application/vnd.openxmlformats-officedocument.presentationml.slideLayout+xml"/>
  <Override PartName="/ppt/slideLayouts/slideLayout153.xml" ContentType="application/vnd.openxmlformats-officedocument.presentationml.slideLayout+xml"/>
  <Override PartName="/ppt/slideLayouts/slideLayout154.xml" ContentType="application/vnd.openxmlformats-officedocument.presentationml.slideLayout+xml"/>
  <Override PartName="/ppt/slideLayouts/slideLayout155.xml" ContentType="application/vnd.openxmlformats-officedocument.presentationml.slideLayout+xml"/>
  <Override PartName="/ppt/slideLayouts/slideLayout156.xml" ContentType="application/vnd.openxmlformats-officedocument.presentationml.slideLayout+xml"/>
  <Override PartName="/ppt/slideLayouts/slideLayout157.xml" ContentType="application/vnd.openxmlformats-officedocument.presentationml.slideLayout+xml"/>
  <Override PartName="/ppt/slideLayouts/slideLayout158.xml" ContentType="application/vnd.openxmlformats-officedocument.presentationml.slideLayout+xml"/>
  <Override PartName="/ppt/slideLayouts/slideLayout159.xml" ContentType="application/vnd.openxmlformats-officedocument.presentationml.slideLayout+xml"/>
  <Override PartName="/ppt/slideLayouts/slideLayout160.xml" ContentType="application/vnd.openxmlformats-officedocument.presentationml.slideLayout+xml"/>
  <Override PartName="/ppt/slideLayouts/slideLayout161.xml" ContentType="application/vnd.openxmlformats-officedocument.presentationml.slideLayout+xml"/>
  <Override PartName="/ppt/theme/theme10.xml" ContentType="application/vnd.openxmlformats-officedocument.theme+xml"/>
  <Override PartName="/ppt/slideLayouts/slideLayout162.xml" ContentType="application/vnd.openxmlformats-officedocument.presentationml.slideLayout+xml"/>
  <Override PartName="/ppt/slideLayouts/slideLayout163.xml" ContentType="application/vnd.openxmlformats-officedocument.presentationml.slideLayout+xml"/>
  <Override PartName="/ppt/slideLayouts/slideLayout164.xml" ContentType="application/vnd.openxmlformats-officedocument.presentationml.slideLayout+xml"/>
  <Override PartName="/ppt/slideLayouts/slideLayout165.xml" ContentType="application/vnd.openxmlformats-officedocument.presentationml.slideLayout+xml"/>
  <Override PartName="/ppt/slideLayouts/slideLayout166.xml" ContentType="application/vnd.openxmlformats-officedocument.presentationml.slideLayout+xml"/>
  <Override PartName="/ppt/slideLayouts/slideLayout167.xml" ContentType="application/vnd.openxmlformats-officedocument.presentationml.slideLayout+xml"/>
  <Override PartName="/ppt/slideLayouts/slideLayout168.xml" ContentType="application/vnd.openxmlformats-officedocument.presentationml.slideLayout+xml"/>
  <Override PartName="/ppt/slideLayouts/slideLayout169.xml" ContentType="application/vnd.openxmlformats-officedocument.presentationml.slideLayout+xml"/>
  <Override PartName="/ppt/slideLayouts/slideLayout170.xml" ContentType="application/vnd.openxmlformats-officedocument.presentationml.slideLayout+xml"/>
  <Override PartName="/ppt/slideLayouts/slideLayout171.xml" ContentType="application/vnd.openxmlformats-officedocument.presentationml.slideLayout+xml"/>
  <Override PartName="/ppt/slideLayouts/slideLayout172.xml" ContentType="application/vnd.openxmlformats-officedocument.presentationml.slideLayout+xml"/>
  <Override PartName="/ppt/slideLayouts/slideLayout173.xml" ContentType="application/vnd.openxmlformats-officedocument.presentationml.slideLayout+xml"/>
  <Override PartName="/ppt/slideLayouts/slideLayout174.xml" ContentType="application/vnd.openxmlformats-officedocument.presentationml.slideLayout+xml"/>
  <Override PartName="/ppt/slideLayouts/slideLayout175.xml" ContentType="application/vnd.openxmlformats-officedocument.presentationml.slideLayout+xml"/>
  <Override PartName="/ppt/slideLayouts/slideLayout176.xml" ContentType="application/vnd.openxmlformats-officedocument.presentationml.slideLayout+xml"/>
  <Override PartName="/ppt/slideLayouts/slideLayout177.xml" ContentType="application/vnd.openxmlformats-officedocument.presentationml.slideLayout+xml"/>
  <Override PartName="/ppt/slideLayouts/slideLayout178.xml" ContentType="application/vnd.openxmlformats-officedocument.presentationml.slideLayout+xml"/>
  <Override PartName="/ppt/slideLayouts/slideLayout179.xml" ContentType="application/vnd.openxmlformats-officedocument.presentationml.slideLayout+xml"/>
  <Override PartName="/ppt/slideLayouts/slideLayout180.xml" ContentType="application/vnd.openxmlformats-officedocument.presentationml.slideLayout+xml"/>
  <Override PartName="/ppt/slideLayouts/slideLayout181.xml" ContentType="application/vnd.openxmlformats-officedocument.presentationml.slideLayout+xml"/>
  <Override PartName="/ppt/slideLayouts/slideLayout182.xml" ContentType="application/vnd.openxmlformats-officedocument.presentationml.slideLayout+xml"/>
  <Override PartName="/ppt/slideLayouts/slideLayout183.xml" ContentType="application/vnd.openxmlformats-officedocument.presentationml.slideLayout+xml"/>
  <Override PartName="/ppt/theme/theme11.xml" ContentType="application/vnd.openxmlformats-officedocument.theme+xml"/>
  <Override PartName="/ppt/slideLayouts/slideLayout184.xml" ContentType="application/vnd.openxmlformats-officedocument.presentationml.slideLayout+xml"/>
  <Override PartName="/ppt/slideLayouts/slideLayout185.xml" ContentType="application/vnd.openxmlformats-officedocument.presentationml.slideLayout+xml"/>
  <Override PartName="/ppt/slideLayouts/slideLayout186.xml" ContentType="application/vnd.openxmlformats-officedocument.presentationml.slideLayout+xml"/>
  <Override PartName="/ppt/slideLayouts/slideLayout187.xml" ContentType="application/vnd.openxmlformats-officedocument.presentationml.slideLayout+xml"/>
  <Override PartName="/ppt/slideLayouts/slideLayout188.xml" ContentType="application/vnd.openxmlformats-officedocument.presentationml.slideLayout+xml"/>
  <Override PartName="/ppt/slideLayouts/slideLayout189.xml" ContentType="application/vnd.openxmlformats-officedocument.presentationml.slideLayout+xml"/>
  <Override PartName="/ppt/slideLayouts/slideLayout190.xml" ContentType="application/vnd.openxmlformats-officedocument.presentationml.slideLayout+xml"/>
  <Override PartName="/ppt/slideLayouts/slideLayout191.xml" ContentType="application/vnd.openxmlformats-officedocument.presentationml.slideLayout+xml"/>
  <Override PartName="/ppt/slideLayouts/slideLayout192.xml" ContentType="application/vnd.openxmlformats-officedocument.presentationml.slideLayout+xml"/>
  <Override PartName="/ppt/slideLayouts/slideLayout193.xml" ContentType="application/vnd.openxmlformats-officedocument.presentationml.slideLayout+xml"/>
  <Override PartName="/ppt/slideLayouts/slideLayout194.xml" ContentType="application/vnd.openxmlformats-officedocument.presentationml.slideLayout+xml"/>
  <Override PartName="/ppt/slideLayouts/slideLayout195.xml" ContentType="application/vnd.openxmlformats-officedocument.presentationml.slideLayout+xml"/>
  <Override PartName="/ppt/slideLayouts/slideLayout196.xml" ContentType="application/vnd.openxmlformats-officedocument.presentationml.slideLayout+xml"/>
  <Override PartName="/ppt/slideLayouts/slideLayout197.xml" ContentType="application/vnd.openxmlformats-officedocument.presentationml.slideLayout+xml"/>
  <Override PartName="/ppt/slideLayouts/slideLayout198.xml" ContentType="application/vnd.openxmlformats-officedocument.presentationml.slideLayout+xml"/>
  <Override PartName="/ppt/slideLayouts/slideLayout199.xml" ContentType="application/vnd.openxmlformats-officedocument.presentationml.slideLayout+xml"/>
  <Override PartName="/ppt/slideLayouts/slideLayout200.xml" ContentType="application/vnd.openxmlformats-officedocument.presentationml.slideLayout+xml"/>
  <Override PartName="/ppt/slideLayouts/slideLayout201.xml" ContentType="application/vnd.openxmlformats-officedocument.presentationml.slideLayout+xml"/>
  <Override PartName="/ppt/slideLayouts/slideLayout202.xml" ContentType="application/vnd.openxmlformats-officedocument.presentationml.slideLayout+xml"/>
  <Override PartName="/ppt/slideLayouts/slideLayout203.xml" ContentType="application/vnd.openxmlformats-officedocument.presentationml.slideLayout+xml"/>
  <Override PartName="/ppt/slideLayouts/slideLayout204.xml" ContentType="application/vnd.openxmlformats-officedocument.presentationml.slideLayout+xml"/>
  <Override PartName="/ppt/slideLayouts/slideLayout205.xml" ContentType="application/vnd.openxmlformats-officedocument.presentationml.slideLayout+xml"/>
  <Override PartName="/ppt/theme/theme12.xml" ContentType="application/vnd.openxmlformats-officedocument.theme+xml"/>
  <Override PartName="/ppt/slideLayouts/slideLayout206.xml" ContentType="application/vnd.openxmlformats-officedocument.presentationml.slideLayout+xml"/>
  <Override PartName="/ppt/slideLayouts/slideLayout207.xml" ContentType="application/vnd.openxmlformats-officedocument.presentationml.slideLayout+xml"/>
  <Override PartName="/ppt/slideLayouts/slideLayout208.xml" ContentType="application/vnd.openxmlformats-officedocument.presentationml.slideLayout+xml"/>
  <Override PartName="/ppt/slideLayouts/slideLayout209.xml" ContentType="application/vnd.openxmlformats-officedocument.presentationml.slideLayout+xml"/>
  <Override PartName="/ppt/slideLayouts/slideLayout210.xml" ContentType="application/vnd.openxmlformats-officedocument.presentationml.slideLayout+xml"/>
  <Override PartName="/ppt/slideLayouts/slideLayout211.xml" ContentType="application/vnd.openxmlformats-officedocument.presentationml.slideLayout+xml"/>
  <Override PartName="/ppt/slideLayouts/slideLayout212.xml" ContentType="application/vnd.openxmlformats-officedocument.presentationml.slideLayout+xml"/>
  <Override PartName="/ppt/slideLayouts/slideLayout213.xml" ContentType="application/vnd.openxmlformats-officedocument.presentationml.slideLayout+xml"/>
  <Override PartName="/ppt/slideLayouts/slideLayout214.xml" ContentType="application/vnd.openxmlformats-officedocument.presentationml.slideLayout+xml"/>
  <Override PartName="/ppt/slideLayouts/slideLayout215.xml" ContentType="application/vnd.openxmlformats-officedocument.presentationml.slideLayout+xml"/>
  <Override PartName="/ppt/slideLayouts/slideLayout216.xml" ContentType="application/vnd.openxmlformats-officedocument.presentationml.slideLayout+xml"/>
  <Override PartName="/ppt/slideLayouts/slideLayout217.xml" ContentType="application/vnd.openxmlformats-officedocument.presentationml.slideLayout+xml"/>
  <Override PartName="/ppt/slideLayouts/slideLayout218.xml" ContentType="application/vnd.openxmlformats-officedocument.presentationml.slideLayout+xml"/>
  <Override PartName="/ppt/slideLayouts/slideLayout219.xml" ContentType="application/vnd.openxmlformats-officedocument.presentationml.slideLayout+xml"/>
  <Override PartName="/ppt/slideLayouts/slideLayout220.xml" ContentType="application/vnd.openxmlformats-officedocument.presentationml.slideLayout+xml"/>
  <Override PartName="/ppt/slideLayouts/slideLayout221.xml" ContentType="application/vnd.openxmlformats-officedocument.presentationml.slideLayout+xml"/>
  <Override PartName="/ppt/slideLayouts/slideLayout222.xml" ContentType="application/vnd.openxmlformats-officedocument.presentationml.slideLayout+xml"/>
  <Override PartName="/ppt/slideLayouts/slideLayout223.xml" ContentType="application/vnd.openxmlformats-officedocument.presentationml.slideLayout+xml"/>
  <Override PartName="/ppt/slideLayouts/slideLayout224.xml" ContentType="application/vnd.openxmlformats-officedocument.presentationml.slideLayout+xml"/>
  <Override PartName="/ppt/slideLayouts/slideLayout225.xml" ContentType="application/vnd.openxmlformats-officedocument.presentationml.slideLayout+xml"/>
  <Override PartName="/ppt/slideLayouts/slideLayout226.xml" ContentType="application/vnd.openxmlformats-officedocument.presentationml.slideLayout+xml"/>
  <Override PartName="/ppt/slideLayouts/slideLayout227.xml" ContentType="application/vnd.openxmlformats-officedocument.presentationml.slideLayout+xml"/>
  <Override PartName="/ppt/theme/theme13.xml" ContentType="application/vnd.openxmlformats-officedocument.theme+xml"/>
  <Override PartName="/ppt/slideLayouts/slideLayout228.xml" ContentType="application/vnd.openxmlformats-officedocument.presentationml.slideLayout+xml"/>
  <Override PartName="/ppt/slideLayouts/slideLayout229.xml" ContentType="application/vnd.openxmlformats-officedocument.presentationml.slideLayout+xml"/>
  <Override PartName="/ppt/slideLayouts/slideLayout230.xml" ContentType="application/vnd.openxmlformats-officedocument.presentationml.slideLayout+xml"/>
  <Override PartName="/ppt/slideLayouts/slideLayout231.xml" ContentType="application/vnd.openxmlformats-officedocument.presentationml.slideLayout+xml"/>
  <Override PartName="/ppt/slideLayouts/slideLayout232.xml" ContentType="application/vnd.openxmlformats-officedocument.presentationml.slideLayout+xml"/>
  <Override PartName="/ppt/slideLayouts/slideLayout233.xml" ContentType="application/vnd.openxmlformats-officedocument.presentationml.slideLayout+xml"/>
  <Override PartName="/ppt/slideLayouts/slideLayout234.xml" ContentType="application/vnd.openxmlformats-officedocument.presentationml.slideLayout+xml"/>
  <Override PartName="/ppt/slideLayouts/slideLayout235.xml" ContentType="application/vnd.openxmlformats-officedocument.presentationml.slideLayout+xml"/>
  <Override PartName="/ppt/slideLayouts/slideLayout236.xml" ContentType="application/vnd.openxmlformats-officedocument.presentationml.slideLayout+xml"/>
  <Override PartName="/ppt/slideLayouts/slideLayout237.xml" ContentType="application/vnd.openxmlformats-officedocument.presentationml.slideLayout+xml"/>
  <Override PartName="/ppt/slideLayouts/slideLayout238.xml" ContentType="application/vnd.openxmlformats-officedocument.presentationml.slideLayout+xml"/>
  <Override PartName="/ppt/slideLayouts/slideLayout239.xml" ContentType="application/vnd.openxmlformats-officedocument.presentationml.slideLayout+xml"/>
  <Override PartName="/ppt/slideLayouts/slideLayout240.xml" ContentType="application/vnd.openxmlformats-officedocument.presentationml.slideLayout+xml"/>
  <Override PartName="/ppt/slideLayouts/slideLayout241.xml" ContentType="application/vnd.openxmlformats-officedocument.presentationml.slideLayout+xml"/>
  <Override PartName="/ppt/slideLayouts/slideLayout242.xml" ContentType="application/vnd.openxmlformats-officedocument.presentationml.slideLayout+xml"/>
  <Override PartName="/ppt/slideLayouts/slideLayout243.xml" ContentType="application/vnd.openxmlformats-officedocument.presentationml.slideLayout+xml"/>
  <Override PartName="/ppt/slideLayouts/slideLayout244.xml" ContentType="application/vnd.openxmlformats-officedocument.presentationml.slideLayout+xml"/>
  <Override PartName="/ppt/slideLayouts/slideLayout245.xml" ContentType="application/vnd.openxmlformats-officedocument.presentationml.slideLayout+xml"/>
  <Override PartName="/ppt/slideLayouts/slideLayout246.xml" ContentType="application/vnd.openxmlformats-officedocument.presentationml.slideLayout+xml"/>
  <Override PartName="/ppt/slideLayouts/slideLayout247.xml" ContentType="application/vnd.openxmlformats-officedocument.presentationml.slideLayout+xml"/>
  <Override PartName="/ppt/slideLayouts/slideLayout248.xml" ContentType="application/vnd.openxmlformats-officedocument.presentationml.slideLayout+xml"/>
  <Override PartName="/ppt/slideLayouts/slideLayout249.xml" ContentType="application/vnd.openxmlformats-officedocument.presentationml.slideLayout+xml"/>
  <Override PartName="/ppt/theme/theme14.xml" ContentType="application/vnd.openxmlformats-officedocument.theme+xml"/>
  <Override PartName="/ppt/slideLayouts/slideLayout250.xml" ContentType="application/vnd.openxmlformats-officedocument.presentationml.slideLayout+xml"/>
  <Override PartName="/ppt/slideLayouts/slideLayout251.xml" ContentType="application/vnd.openxmlformats-officedocument.presentationml.slideLayout+xml"/>
  <Override PartName="/ppt/slideLayouts/slideLayout252.xml" ContentType="application/vnd.openxmlformats-officedocument.presentationml.slideLayout+xml"/>
  <Override PartName="/ppt/slideLayouts/slideLayout253.xml" ContentType="application/vnd.openxmlformats-officedocument.presentationml.slideLayout+xml"/>
  <Override PartName="/ppt/slideLayouts/slideLayout254.xml" ContentType="application/vnd.openxmlformats-officedocument.presentationml.slideLayout+xml"/>
  <Override PartName="/ppt/slideLayouts/slideLayout255.xml" ContentType="application/vnd.openxmlformats-officedocument.presentationml.slideLayout+xml"/>
  <Override PartName="/ppt/slideLayouts/slideLayout256.xml" ContentType="application/vnd.openxmlformats-officedocument.presentationml.slideLayout+xml"/>
  <Override PartName="/ppt/slideLayouts/slideLayout257.xml" ContentType="application/vnd.openxmlformats-officedocument.presentationml.slideLayout+xml"/>
  <Override PartName="/ppt/slideLayouts/slideLayout258.xml" ContentType="application/vnd.openxmlformats-officedocument.presentationml.slideLayout+xml"/>
  <Override PartName="/ppt/slideLayouts/slideLayout259.xml" ContentType="application/vnd.openxmlformats-officedocument.presentationml.slideLayout+xml"/>
  <Override PartName="/ppt/slideLayouts/slideLayout260.xml" ContentType="application/vnd.openxmlformats-officedocument.presentationml.slideLayout+xml"/>
  <Override PartName="/ppt/slideLayouts/slideLayout261.xml" ContentType="application/vnd.openxmlformats-officedocument.presentationml.slideLayout+xml"/>
  <Override PartName="/ppt/slideLayouts/slideLayout262.xml" ContentType="application/vnd.openxmlformats-officedocument.presentationml.slideLayout+xml"/>
  <Override PartName="/ppt/slideLayouts/slideLayout263.xml" ContentType="application/vnd.openxmlformats-officedocument.presentationml.slideLayout+xml"/>
  <Override PartName="/ppt/slideLayouts/slideLayout264.xml" ContentType="application/vnd.openxmlformats-officedocument.presentationml.slideLayout+xml"/>
  <Override PartName="/ppt/slideLayouts/slideLayout265.xml" ContentType="application/vnd.openxmlformats-officedocument.presentationml.slideLayout+xml"/>
  <Override PartName="/ppt/slideLayouts/slideLayout266.xml" ContentType="application/vnd.openxmlformats-officedocument.presentationml.slideLayout+xml"/>
  <Override PartName="/ppt/slideLayouts/slideLayout267.xml" ContentType="application/vnd.openxmlformats-officedocument.presentationml.slideLayout+xml"/>
  <Override PartName="/ppt/slideLayouts/slideLayout268.xml" ContentType="application/vnd.openxmlformats-officedocument.presentationml.slideLayout+xml"/>
  <Override PartName="/ppt/slideLayouts/slideLayout269.xml" ContentType="application/vnd.openxmlformats-officedocument.presentationml.slideLayout+xml"/>
  <Override PartName="/ppt/slideLayouts/slideLayout270.xml" ContentType="application/vnd.openxmlformats-officedocument.presentationml.slideLayout+xml"/>
  <Override PartName="/ppt/slideLayouts/slideLayout271.xml" ContentType="application/vnd.openxmlformats-officedocument.presentationml.slideLayout+xml"/>
  <Override PartName="/ppt/theme/theme15.xml" ContentType="application/vnd.openxmlformats-officedocument.theme+xml"/>
  <Override PartName="/ppt/slideLayouts/slideLayout272.xml" ContentType="application/vnd.openxmlformats-officedocument.presentationml.slideLayout+xml"/>
  <Override PartName="/ppt/slideLayouts/slideLayout273.xml" ContentType="application/vnd.openxmlformats-officedocument.presentationml.slideLayout+xml"/>
  <Override PartName="/ppt/slideLayouts/slideLayout274.xml" ContentType="application/vnd.openxmlformats-officedocument.presentationml.slideLayout+xml"/>
  <Override PartName="/ppt/slideLayouts/slideLayout275.xml" ContentType="application/vnd.openxmlformats-officedocument.presentationml.slideLayout+xml"/>
  <Override PartName="/ppt/slideLayouts/slideLayout276.xml" ContentType="application/vnd.openxmlformats-officedocument.presentationml.slideLayout+xml"/>
  <Override PartName="/ppt/slideLayouts/slideLayout277.xml" ContentType="application/vnd.openxmlformats-officedocument.presentationml.slideLayout+xml"/>
  <Override PartName="/ppt/slideLayouts/slideLayout278.xml" ContentType="application/vnd.openxmlformats-officedocument.presentationml.slideLayout+xml"/>
  <Override PartName="/ppt/slideLayouts/slideLayout279.xml" ContentType="application/vnd.openxmlformats-officedocument.presentationml.slideLayout+xml"/>
  <Override PartName="/ppt/slideLayouts/slideLayout280.xml" ContentType="application/vnd.openxmlformats-officedocument.presentationml.slideLayout+xml"/>
  <Override PartName="/ppt/slideLayouts/slideLayout281.xml" ContentType="application/vnd.openxmlformats-officedocument.presentationml.slideLayout+xml"/>
  <Override PartName="/ppt/slideLayouts/slideLayout282.xml" ContentType="application/vnd.openxmlformats-officedocument.presentationml.slideLayout+xml"/>
  <Override PartName="/ppt/slideLayouts/slideLayout283.xml" ContentType="application/vnd.openxmlformats-officedocument.presentationml.slideLayout+xml"/>
  <Override PartName="/ppt/slideLayouts/slideLayout284.xml" ContentType="application/vnd.openxmlformats-officedocument.presentationml.slideLayout+xml"/>
  <Override PartName="/ppt/slideLayouts/slideLayout285.xml" ContentType="application/vnd.openxmlformats-officedocument.presentationml.slideLayout+xml"/>
  <Override PartName="/ppt/slideLayouts/slideLayout286.xml" ContentType="application/vnd.openxmlformats-officedocument.presentationml.slideLayout+xml"/>
  <Override PartName="/ppt/slideLayouts/slideLayout287.xml" ContentType="application/vnd.openxmlformats-officedocument.presentationml.slideLayout+xml"/>
  <Override PartName="/ppt/slideLayouts/slideLayout288.xml" ContentType="application/vnd.openxmlformats-officedocument.presentationml.slideLayout+xml"/>
  <Override PartName="/ppt/slideLayouts/slideLayout289.xml" ContentType="application/vnd.openxmlformats-officedocument.presentationml.slideLayout+xml"/>
  <Override PartName="/ppt/slideLayouts/slideLayout290.xml" ContentType="application/vnd.openxmlformats-officedocument.presentationml.slideLayout+xml"/>
  <Override PartName="/ppt/slideLayouts/slideLayout291.xml" ContentType="application/vnd.openxmlformats-officedocument.presentationml.slideLayout+xml"/>
  <Override PartName="/ppt/slideLayouts/slideLayout292.xml" ContentType="application/vnd.openxmlformats-officedocument.presentationml.slideLayout+xml"/>
  <Override PartName="/ppt/slideLayouts/slideLayout293.xml" ContentType="application/vnd.openxmlformats-officedocument.presentationml.slideLayout+xml"/>
  <Override PartName="/ppt/theme/theme16.xml" ContentType="application/vnd.openxmlformats-officedocument.theme+xml"/>
  <Override PartName="/ppt/slideLayouts/slideLayout294.xml" ContentType="application/vnd.openxmlformats-officedocument.presentationml.slideLayout+xml"/>
  <Override PartName="/ppt/slideLayouts/slideLayout295.xml" ContentType="application/vnd.openxmlformats-officedocument.presentationml.slideLayout+xml"/>
  <Override PartName="/ppt/slideLayouts/slideLayout296.xml" ContentType="application/vnd.openxmlformats-officedocument.presentationml.slideLayout+xml"/>
  <Override PartName="/ppt/slideLayouts/slideLayout297.xml" ContentType="application/vnd.openxmlformats-officedocument.presentationml.slideLayout+xml"/>
  <Override PartName="/ppt/slideLayouts/slideLayout298.xml" ContentType="application/vnd.openxmlformats-officedocument.presentationml.slideLayout+xml"/>
  <Override PartName="/ppt/slideLayouts/slideLayout299.xml" ContentType="application/vnd.openxmlformats-officedocument.presentationml.slideLayout+xml"/>
  <Override PartName="/ppt/slideLayouts/slideLayout300.xml" ContentType="application/vnd.openxmlformats-officedocument.presentationml.slideLayout+xml"/>
  <Override PartName="/ppt/slideLayouts/slideLayout301.xml" ContentType="application/vnd.openxmlformats-officedocument.presentationml.slideLayout+xml"/>
  <Override PartName="/ppt/slideLayouts/slideLayout302.xml" ContentType="application/vnd.openxmlformats-officedocument.presentationml.slideLayout+xml"/>
  <Override PartName="/ppt/slideLayouts/slideLayout303.xml" ContentType="application/vnd.openxmlformats-officedocument.presentationml.slideLayout+xml"/>
  <Override PartName="/ppt/slideLayouts/slideLayout304.xml" ContentType="application/vnd.openxmlformats-officedocument.presentationml.slideLayout+xml"/>
  <Override PartName="/ppt/slideLayouts/slideLayout305.xml" ContentType="application/vnd.openxmlformats-officedocument.presentationml.slideLayout+xml"/>
  <Override PartName="/ppt/slideLayouts/slideLayout306.xml" ContentType="application/vnd.openxmlformats-officedocument.presentationml.slideLayout+xml"/>
  <Override PartName="/ppt/slideLayouts/slideLayout307.xml" ContentType="application/vnd.openxmlformats-officedocument.presentationml.slideLayout+xml"/>
  <Override PartName="/ppt/slideLayouts/slideLayout308.xml" ContentType="application/vnd.openxmlformats-officedocument.presentationml.slideLayout+xml"/>
  <Override PartName="/ppt/slideLayouts/slideLayout309.xml" ContentType="application/vnd.openxmlformats-officedocument.presentationml.slideLayout+xml"/>
  <Override PartName="/ppt/slideLayouts/slideLayout310.xml" ContentType="application/vnd.openxmlformats-officedocument.presentationml.slideLayout+xml"/>
  <Override PartName="/ppt/slideLayouts/slideLayout311.xml" ContentType="application/vnd.openxmlformats-officedocument.presentationml.slideLayout+xml"/>
  <Override PartName="/ppt/slideLayouts/slideLayout312.xml" ContentType="application/vnd.openxmlformats-officedocument.presentationml.slideLayout+xml"/>
  <Override PartName="/ppt/slideLayouts/slideLayout313.xml" ContentType="application/vnd.openxmlformats-officedocument.presentationml.slideLayout+xml"/>
  <Override PartName="/ppt/slideLayouts/slideLayout314.xml" ContentType="application/vnd.openxmlformats-officedocument.presentationml.slideLayout+xml"/>
  <Override PartName="/ppt/slideLayouts/slideLayout315.xml" ContentType="application/vnd.openxmlformats-officedocument.presentationml.slideLayout+xml"/>
  <Override PartName="/ppt/theme/theme17.xml" ContentType="application/vnd.openxmlformats-officedocument.theme+xml"/>
  <Override PartName="/ppt/slideLayouts/slideLayout316.xml" ContentType="application/vnd.openxmlformats-officedocument.presentationml.slideLayout+xml"/>
  <Override PartName="/ppt/slideLayouts/slideLayout317.xml" ContentType="application/vnd.openxmlformats-officedocument.presentationml.slideLayout+xml"/>
  <Override PartName="/ppt/slideLayouts/slideLayout318.xml" ContentType="application/vnd.openxmlformats-officedocument.presentationml.slideLayout+xml"/>
  <Override PartName="/ppt/slideLayouts/slideLayout319.xml" ContentType="application/vnd.openxmlformats-officedocument.presentationml.slideLayout+xml"/>
  <Override PartName="/ppt/slideLayouts/slideLayout320.xml" ContentType="application/vnd.openxmlformats-officedocument.presentationml.slideLayout+xml"/>
  <Override PartName="/ppt/slideLayouts/slideLayout321.xml" ContentType="application/vnd.openxmlformats-officedocument.presentationml.slideLayout+xml"/>
  <Override PartName="/ppt/slideLayouts/slideLayout322.xml" ContentType="application/vnd.openxmlformats-officedocument.presentationml.slideLayout+xml"/>
  <Override PartName="/ppt/slideLayouts/slideLayout323.xml" ContentType="application/vnd.openxmlformats-officedocument.presentationml.slideLayout+xml"/>
  <Override PartName="/ppt/slideLayouts/slideLayout324.xml" ContentType="application/vnd.openxmlformats-officedocument.presentationml.slideLayout+xml"/>
  <Override PartName="/ppt/slideLayouts/slideLayout325.xml" ContentType="application/vnd.openxmlformats-officedocument.presentationml.slideLayout+xml"/>
  <Override PartName="/ppt/slideLayouts/slideLayout326.xml" ContentType="application/vnd.openxmlformats-officedocument.presentationml.slideLayout+xml"/>
  <Override PartName="/ppt/slideLayouts/slideLayout327.xml" ContentType="application/vnd.openxmlformats-officedocument.presentationml.slideLayout+xml"/>
  <Override PartName="/ppt/theme/theme18.xml" ContentType="application/vnd.openxmlformats-officedocument.theme+xml"/>
  <Override PartName="/ppt/slideLayouts/slideLayout328.xml" ContentType="application/vnd.openxmlformats-officedocument.presentationml.slideLayout+xml"/>
  <Override PartName="/ppt/slideLayouts/slideLayout329.xml" ContentType="application/vnd.openxmlformats-officedocument.presentationml.slideLayout+xml"/>
  <Override PartName="/ppt/slideLayouts/slideLayout330.xml" ContentType="application/vnd.openxmlformats-officedocument.presentationml.slideLayout+xml"/>
  <Override PartName="/ppt/slideLayouts/slideLayout331.xml" ContentType="application/vnd.openxmlformats-officedocument.presentationml.slideLayout+xml"/>
  <Override PartName="/ppt/slideLayouts/slideLayout332.xml" ContentType="application/vnd.openxmlformats-officedocument.presentationml.slideLayout+xml"/>
  <Override PartName="/ppt/slideLayouts/slideLayout333.xml" ContentType="application/vnd.openxmlformats-officedocument.presentationml.slideLayout+xml"/>
  <Override PartName="/ppt/slideLayouts/slideLayout334.xml" ContentType="application/vnd.openxmlformats-officedocument.presentationml.slideLayout+xml"/>
  <Override PartName="/ppt/slideLayouts/slideLayout335.xml" ContentType="application/vnd.openxmlformats-officedocument.presentationml.slideLayout+xml"/>
  <Override PartName="/ppt/slideLayouts/slideLayout336.xml" ContentType="application/vnd.openxmlformats-officedocument.presentationml.slideLayout+xml"/>
  <Override PartName="/ppt/slideLayouts/slideLayout337.xml" ContentType="application/vnd.openxmlformats-officedocument.presentationml.slideLayout+xml"/>
  <Override PartName="/ppt/slideLayouts/slideLayout338.xml" ContentType="application/vnd.openxmlformats-officedocument.presentationml.slideLayout+xml"/>
  <Override PartName="/ppt/slideLayouts/slideLayout339.xml" ContentType="application/vnd.openxmlformats-officedocument.presentationml.slideLayout+xml"/>
  <Override PartName="/ppt/theme/theme19.xml" ContentType="application/vnd.openxmlformats-officedocument.theme+xml"/>
  <Override PartName="/ppt/slideLayouts/slideLayout340.xml" ContentType="application/vnd.openxmlformats-officedocument.presentationml.slideLayout+xml"/>
  <Override PartName="/ppt/slideLayouts/slideLayout341.xml" ContentType="application/vnd.openxmlformats-officedocument.presentationml.slideLayout+xml"/>
  <Override PartName="/ppt/slideLayouts/slideLayout342.xml" ContentType="application/vnd.openxmlformats-officedocument.presentationml.slideLayout+xml"/>
  <Override PartName="/ppt/slideLayouts/slideLayout343.xml" ContentType="application/vnd.openxmlformats-officedocument.presentationml.slideLayout+xml"/>
  <Override PartName="/ppt/slideLayouts/slideLayout344.xml" ContentType="application/vnd.openxmlformats-officedocument.presentationml.slideLayout+xml"/>
  <Override PartName="/ppt/slideLayouts/slideLayout345.xml" ContentType="application/vnd.openxmlformats-officedocument.presentationml.slideLayout+xml"/>
  <Override PartName="/ppt/slideLayouts/slideLayout346.xml" ContentType="application/vnd.openxmlformats-officedocument.presentationml.slideLayout+xml"/>
  <Override PartName="/ppt/slideLayouts/slideLayout347.xml" ContentType="application/vnd.openxmlformats-officedocument.presentationml.slideLayout+xml"/>
  <Override PartName="/ppt/slideLayouts/slideLayout348.xml" ContentType="application/vnd.openxmlformats-officedocument.presentationml.slideLayout+xml"/>
  <Override PartName="/ppt/slideLayouts/slideLayout349.xml" ContentType="application/vnd.openxmlformats-officedocument.presentationml.slideLayout+xml"/>
  <Override PartName="/ppt/slideLayouts/slideLayout350.xml" ContentType="application/vnd.openxmlformats-officedocument.presentationml.slideLayout+xml"/>
  <Override PartName="/ppt/slideLayouts/slideLayout351.xml" ContentType="application/vnd.openxmlformats-officedocument.presentationml.slideLayout+xml"/>
  <Override PartName="/ppt/slideLayouts/slideLayout352.xml" ContentType="application/vnd.openxmlformats-officedocument.presentationml.slideLayout+xml"/>
  <Override PartName="/ppt/slideLayouts/slideLayout353.xml" ContentType="application/vnd.openxmlformats-officedocument.presentationml.slideLayout+xml"/>
  <Override PartName="/ppt/slideLayouts/slideLayout354.xml" ContentType="application/vnd.openxmlformats-officedocument.presentationml.slideLayout+xml"/>
  <Override PartName="/ppt/slideLayouts/slideLayout355.xml" ContentType="application/vnd.openxmlformats-officedocument.presentationml.slideLayout+xml"/>
  <Override PartName="/ppt/slideLayouts/slideLayout356.xml" ContentType="application/vnd.openxmlformats-officedocument.presentationml.slideLayout+xml"/>
  <Override PartName="/ppt/slideLayouts/slideLayout357.xml" ContentType="application/vnd.openxmlformats-officedocument.presentationml.slideLayout+xml"/>
  <Override PartName="/ppt/slideLayouts/slideLayout358.xml" ContentType="application/vnd.openxmlformats-officedocument.presentationml.slideLayout+xml"/>
  <Override PartName="/ppt/slideLayouts/slideLayout359.xml" ContentType="application/vnd.openxmlformats-officedocument.presentationml.slideLayout+xml"/>
  <Override PartName="/ppt/slideLayouts/slideLayout360.xml" ContentType="application/vnd.openxmlformats-officedocument.presentationml.slideLayout+xml"/>
  <Override PartName="/ppt/slideLayouts/slideLayout361.xml" ContentType="application/vnd.openxmlformats-officedocument.presentationml.slideLayout+xml"/>
  <Override PartName="/ppt/theme/theme20.xml" ContentType="application/vnd.openxmlformats-officedocument.theme+xml"/>
  <Override PartName="/ppt/theme/theme21.xml" ContentType="application/vnd.openxmlformats-officedocument.theme+xml"/>
  <Override PartName="/ppt/theme/theme2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charts/chart1.xml" ContentType="application/vnd.openxmlformats-officedocument.drawingml.chart+xml"/>
  <Override PartName="/ppt/theme/themeOverride5.xml" ContentType="application/vnd.openxmlformats-officedocument.themeOverr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  <p:sldMasterId id="2147485858" r:id="rId2"/>
    <p:sldMasterId id="2147486285" r:id="rId3"/>
    <p:sldMasterId id="2147486298" r:id="rId4"/>
    <p:sldMasterId id="2147486312" r:id="rId5"/>
    <p:sldMasterId id="2147486652" r:id="rId6"/>
    <p:sldMasterId id="2147486678" r:id="rId7"/>
    <p:sldMasterId id="2147486691" r:id="rId8"/>
    <p:sldMasterId id="2147486743" r:id="rId9"/>
    <p:sldMasterId id="2147486783" r:id="rId10"/>
    <p:sldMasterId id="2147486823" r:id="rId11"/>
    <p:sldMasterId id="2147486846" r:id="rId12"/>
    <p:sldMasterId id="2147486869" r:id="rId13"/>
    <p:sldMasterId id="2147486892" r:id="rId14"/>
    <p:sldMasterId id="2147486915" r:id="rId15"/>
    <p:sldMasterId id="2147486938" r:id="rId16"/>
    <p:sldMasterId id="2147486961" r:id="rId17"/>
    <p:sldMasterId id="2147487672" r:id="rId18"/>
    <p:sldMasterId id="2147487699" r:id="rId19"/>
    <p:sldMasterId id="2147487712" r:id="rId20"/>
  </p:sldMasterIdLst>
  <p:notesMasterIdLst>
    <p:notesMasterId r:id="rId51"/>
  </p:notesMasterIdLst>
  <p:handoutMasterIdLst>
    <p:handoutMasterId r:id="rId52"/>
  </p:handoutMasterIdLst>
  <p:sldIdLst>
    <p:sldId id="638" r:id="rId21"/>
    <p:sldId id="837" r:id="rId22"/>
    <p:sldId id="735" r:id="rId23"/>
    <p:sldId id="736" r:id="rId24"/>
    <p:sldId id="785" r:id="rId25"/>
    <p:sldId id="734" r:id="rId26"/>
    <p:sldId id="812" r:id="rId27"/>
    <p:sldId id="813" r:id="rId28"/>
    <p:sldId id="782" r:id="rId29"/>
    <p:sldId id="831" r:id="rId30"/>
    <p:sldId id="814" r:id="rId31"/>
    <p:sldId id="817" r:id="rId32"/>
    <p:sldId id="815" r:id="rId33"/>
    <p:sldId id="786" r:id="rId34"/>
    <p:sldId id="747" r:id="rId35"/>
    <p:sldId id="832" r:id="rId36"/>
    <p:sldId id="697" r:id="rId37"/>
    <p:sldId id="765" r:id="rId38"/>
    <p:sldId id="826" r:id="rId39"/>
    <p:sldId id="821" r:id="rId40"/>
    <p:sldId id="822" r:id="rId41"/>
    <p:sldId id="833" r:id="rId42"/>
    <p:sldId id="701" r:id="rId43"/>
    <p:sldId id="827" r:id="rId44"/>
    <p:sldId id="792" r:id="rId45"/>
    <p:sldId id="707" r:id="rId46"/>
    <p:sldId id="712" r:id="rId47"/>
    <p:sldId id="829" r:id="rId48"/>
    <p:sldId id="841" r:id="rId49"/>
    <p:sldId id="795" r:id="rId50"/>
  </p:sldIdLst>
  <p:sldSz cx="9144000" cy="6858000" type="screen4x3"/>
  <p:notesSz cx="6797675" cy="9928225"/>
  <p:defaultTextStyle>
    <a:defPPr>
      <a:defRPr lang="ru-RU"/>
    </a:defPPr>
    <a:lvl1pPr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1pPr>
    <a:lvl2pPr marL="455613" indent="1588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2pPr>
    <a:lvl3pPr marL="912813" indent="1588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3pPr>
    <a:lvl4pPr marL="1370013" indent="1588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4pPr>
    <a:lvl5pPr marL="1827213" indent="1588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5pPr>
    <a:lvl6pPr marL="22860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6pPr>
    <a:lvl7pPr marL="27432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7pPr>
    <a:lvl8pPr marL="32004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8pPr>
    <a:lvl9pPr marL="36576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2880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 showAnimation="0" useTimings="0">
    <p:present/>
    <p:sldAll/>
    <p:penClr>
      <a:srgbClr val="FF0000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336600"/>
    <a:srgbClr val="FFCC66"/>
    <a:srgbClr val="CCFF99"/>
    <a:srgbClr val="0000FF"/>
    <a:srgbClr val="009900"/>
    <a:srgbClr val="FF6600"/>
    <a:srgbClr val="0033CC"/>
    <a:srgbClr val="006600"/>
    <a:srgbClr val="FFCCFF"/>
    <a:srgbClr val="660066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Средний стиль 2 - акцент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6013" autoAdjust="0"/>
    <p:restoredTop sz="94660"/>
  </p:normalViewPr>
  <p:slideViewPr>
    <p:cSldViewPr>
      <p:cViewPr varScale="1">
        <p:scale>
          <a:sx n="81" d="100"/>
          <a:sy n="81" d="100"/>
        </p:scale>
        <p:origin x="1578" y="60"/>
      </p:cViewPr>
      <p:guideLst>
        <p:guide orient="horz" pos="2160"/>
        <p:guide pos="2880"/>
      </p:guideLst>
    </p:cSldViewPr>
  </p:slideViewPr>
  <p:notesTextViewPr>
    <p:cViewPr>
      <p:scale>
        <a:sx n="100" d="100"/>
        <a:sy n="100" d="100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Master" Target="slideMasters/slideMaster13.xml"/><Relationship Id="rId18" Type="http://schemas.openxmlformats.org/officeDocument/2006/relationships/slideMaster" Target="slideMasters/slideMaster18.xml"/><Relationship Id="rId26" Type="http://schemas.openxmlformats.org/officeDocument/2006/relationships/slide" Target="slides/slide6.xml"/><Relationship Id="rId39" Type="http://schemas.openxmlformats.org/officeDocument/2006/relationships/slide" Target="slides/slide19.xml"/><Relationship Id="rId21" Type="http://schemas.openxmlformats.org/officeDocument/2006/relationships/slide" Target="slides/slide1.xml"/><Relationship Id="rId34" Type="http://schemas.openxmlformats.org/officeDocument/2006/relationships/slide" Target="slides/slide14.xml"/><Relationship Id="rId42" Type="http://schemas.openxmlformats.org/officeDocument/2006/relationships/slide" Target="slides/slide22.xml"/><Relationship Id="rId47" Type="http://schemas.openxmlformats.org/officeDocument/2006/relationships/slide" Target="slides/slide27.xml"/><Relationship Id="rId50" Type="http://schemas.openxmlformats.org/officeDocument/2006/relationships/slide" Target="slides/slide30.xml"/><Relationship Id="rId55" Type="http://schemas.openxmlformats.org/officeDocument/2006/relationships/theme" Target="theme/theme1.xml"/><Relationship Id="rId7" Type="http://schemas.openxmlformats.org/officeDocument/2006/relationships/slideMaster" Target="slideMasters/slideMaster7.xml"/><Relationship Id="rId12" Type="http://schemas.openxmlformats.org/officeDocument/2006/relationships/slideMaster" Target="slideMasters/slideMaster12.xml"/><Relationship Id="rId17" Type="http://schemas.openxmlformats.org/officeDocument/2006/relationships/slideMaster" Target="slideMasters/slideMaster17.xml"/><Relationship Id="rId25" Type="http://schemas.openxmlformats.org/officeDocument/2006/relationships/slide" Target="slides/slide5.xml"/><Relationship Id="rId33" Type="http://schemas.openxmlformats.org/officeDocument/2006/relationships/slide" Target="slides/slide13.xml"/><Relationship Id="rId38" Type="http://schemas.openxmlformats.org/officeDocument/2006/relationships/slide" Target="slides/slide18.xml"/><Relationship Id="rId46" Type="http://schemas.openxmlformats.org/officeDocument/2006/relationships/slide" Target="slides/slide26.xml"/><Relationship Id="rId2" Type="http://schemas.openxmlformats.org/officeDocument/2006/relationships/slideMaster" Target="slideMasters/slideMaster2.xml"/><Relationship Id="rId16" Type="http://schemas.openxmlformats.org/officeDocument/2006/relationships/slideMaster" Target="slideMasters/slideMaster16.xml"/><Relationship Id="rId20" Type="http://schemas.openxmlformats.org/officeDocument/2006/relationships/slideMaster" Target="slideMasters/slideMaster20.xml"/><Relationship Id="rId29" Type="http://schemas.openxmlformats.org/officeDocument/2006/relationships/slide" Target="slides/slide9.xml"/><Relationship Id="rId41" Type="http://schemas.openxmlformats.org/officeDocument/2006/relationships/slide" Target="slides/slide21.xml"/><Relationship Id="rId54" Type="http://schemas.openxmlformats.org/officeDocument/2006/relationships/viewProps" Target="viewProps.xml"/><Relationship Id="rId1" Type="http://schemas.openxmlformats.org/officeDocument/2006/relationships/slideMaster" Target="slideMasters/slideMaster1.xml"/><Relationship Id="rId6" Type="http://schemas.openxmlformats.org/officeDocument/2006/relationships/slideMaster" Target="slideMasters/slideMaster6.xml"/><Relationship Id="rId11" Type="http://schemas.openxmlformats.org/officeDocument/2006/relationships/slideMaster" Target="slideMasters/slideMaster11.xml"/><Relationship Id="rId24" Type="http://schemas.openxmlformats.org/officeDocument/2006/relationships/slide" Target="slides/slide4.xml"/><Relationship Id="rId32" Type="http://schemas.openxmlformats.org/officeDocument/2006/relationships/slide" Target="slides/slide12.xml"/><Relationship Id="rId37" Type="http://schemas.openxmlformats.org/officeDocument/2006/relationships/slide" Target="slides/slide17.xml"/><Relationship Id="rId40" Type="http://schemas.openxmlformats.org/officeDocument/2006/relationships/slide" Target="slides/slide20.xml"/><Relationship Id="rId45" Type="http://schemas.openxmlformats.org/officeDocument/2006/relationships/slide" Target="slides/slide25.xml"/><Relationship Id="rId53" Type="http://schemas.openxmlformats.org/officeDocument/2006/relationships/presProps" Target="presProps.xml"/><Relationship Id="rId5" Type="http://schemas.openxmlformats.org/officeDocument/2006/relationships/slideMaster" Target="slideMasters/slideMaster5.xml"/><Relationship Id="rId15" Type="http://schemas.openxmlformats.org/officeDocument/2006/relationships/slideMaster" Target="slideMasters/slideMaster15.xml"/><Relationship Id="rId23" Type="http://schemas.openxmlformats.org/officeDocument/2006/relationships/slide" Target="slides/slide3.xml"/><Relationship Id="rId28" Type="http://schemas.openxmlformats.org/officeDocument/2006/relationships/slide" Target="slides/slide8.xml"/><Relationship Id="rId36" Type="http://schemas.openxmlformats.org/officeDocument/2006/relationships/slide" Target="slides/slide16.xml"/><Relationship Id="rId49" Type="http://schemas.openxmlformats.org/officeDocument/2006/relationships/slide" Target="slides/slide29.xml"/><Relationship Id="rId10" Type="http://schemas.openxmlformats.org/officeDocument/2006/relationships/slideMaster" Target="slideMasters/slideMaster10.xml"/><Relationship Id="rId19" Type="http://schemas.openxmlformats.org/officeDocument/2006/relationships/slideMaster" Target="slideMasters/slideMaster19.xml"/><Relationship Id="rId31" Type="http://schemas.openxmlformats.org/officeDocument/2006/relationships/slide" Target="slides/slide11.xml"/><Relationship Id="rId44" Type="http://schemas.openxmlformats.org/officeDocument/2006/relationships/slide" Target="slides/slide24.xml"/><Relationship Id="rId52" Type="http://schemas.openxmlformats.org/officeDocument/2006/relationships/handoutMaster" Target="handoutMasters/handoutMaster1.xml"/><Relationship Id="rId4" Type="http://schemas.openxmlformats.org/officeDocument/2006/relationships/slideMaster" Target="slideMasters/slideMaster4.xml"/><Relationship Id="rId9" Type="http://schemas.openxmlformats.org/officeDocument/2006/relationships/slideMaster" Target="slideMasters/slideMaster9.xml"/><Relationship Id="rId14" Type="http://schemas.openxmlformats.org/officeDocument/2006/relationships/slideMaster" Target="slideMasters/slideMaster14.xml"/><Relationship Id="rId22" Type="http://schemas.openxmlformats.org/officeDocument/2006/relationships/slide" Target="slides/slide2.xml"/><Relationship Id="rId27" Type="http://schemas.openxmlformats.org/officeDocument/2006/relationships/slide" Target="slides/slide7.xml"/><Relationship Id="rId30" Type="http://schemas.openxmlformats.org/officeDocument/2006/relationships/slide" Target="slides/slide10.xml"/><Relationship Id="rId35" Type="http://schemas.openxmlformats.org/officeDocument/2006/relationships/slide" Target="slides/slide15.xml"/><Relationship Id="rId43" Type="http://schemas.openxmlformats.org/officeDocument/2006/relationships/slide" Target="slides/slide23.xml"/><Relationship Id="rId48" Type="http://schemas.openxmlformats.org/officeDocument/2006/relationships/slide" Target="slides/slide28.xml"/><Relationship Id="rId56" Type="http://schemas.openxmlformats.org/officeDocument/2006/relationships/tableStyles" Target="tableStyles.xml"/><Relationship Id="rId8" Type="http://schemas.openxmlformats.org/officeDocument/2006/relationships/slideMaster" Target="slideMasters/slideMaster8.xml"/><Relationship Id="rId51" Type="http://schemas.openxmlformats.org/officeDocument/2006/relationships/notesMaster" Target="notesMasters/notesMaster1.xml"/><Relationship Id="rId3" Type="http://schemas.openxmlformats.org/officeDocument/2006/relationships/slideMaster" Target="slideMasters/slideMaster3.xml"/></Relationships>
</file>

<file path=ppt/charts/_rels/chart1.xml.rels><?xml version="1.0" encoding="UTF-8" standalone="yes"?>
<Relationships xmlns="http://schemas.openxmlformats.org/package/2006/relationships"><Relationship Id="rId2" Type="http://schemas.openxmlformats.org/officeDocument/2006/relationships/oleObject" Target="file:///D:\1-&#1056;&#1057;&#1052;\2016-2017%20&#1053;&#1048;&#1056;%20&#1057;&#1055;&#1069;%20&#1087;&#1086;%20&#1087;&#1077;&#1088;&#1077;&#1093;&#1086;&#1076;&#1091;%20&#1085;&#1072;%20&#1053;&#1044;&#1058;\&#1055;&#1053;&#1057;&#1058;%20&#1087;&#1086;%20&#1074;&#1099;&#1073;&#1088;&#1086;&#1089;&#1072;&#1084;%20&#1047;&#1042;%20&#1085;&#1072;%20&#1074;&#1085;&#1086;&#1074;&#1100;%20&#1074;&#1074;&#1086;&#1076;&#1080;&#1084;&#1099;&#1093;%20&#1050;&#1058;&#1069;&#1059;\&#1058;&#1072;&#1073;&#1083;&#1080;&#1095;&#1085;&#1099;&#1077;%20&#1076;&#1072;&#1085;&#1085;&#1099;&#1077;%20&#1080;&#1089;&#1090;&#1086;&#1095;&#1085;&#1080;&#1082;&#1086;&#1074;\2017-03-30%20&#1042;&#1072;&#1088;1&#1044;&#1083;&#1103;%20&#1085;&#1086;&#1074;&#1099;&#1093;-%20%20&#1043;&#1080;&#1089;&#1090;&#1086;&#1075;&#1088;&#1072;&#1084;&#1084;&#1099;%20&#1074;&#1099;&#1073;&#1088;&#1086;&#1089;&#1086;&#1074;%20&#1047;&#1042;.xlsx" TargetMode="External"/><Relationship Id="rId1" Type="http://schemas.openxmlformats.org/officeDocument/2006/relationships/themeOverride" Target="../theme/themeOverride5.xml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title>
      <c:overlay val="0"/>
      <c:txPr>
        <a:bodyPr/>
        <a:lstStyle/>
        <a:p>
          <a:pPr>
            <a:defRPr sz="1400"/>
          </a:pPr>
          <a:endParaRPr lang="ru-RU"/>
        </a:p>
      </c:txPr>
    </c:title>
    <c:autoTitleDeleted val="0"/>
    <c:plotArea>
      <c:layout/>
      <c:barChart>
        <c:barDir val="bar"/>
        <c:grouping val="clustered"/>
        <c:varyColors val="0"/>
        <c:ser>
          <c:idx val="0"/>
          <c:order val="0"/>
          <c:tx>
            <c:strRef>
              <c:f>'SOx твёрдое'!$B$66</c:f>
              <c:strCache>
                <c:ptCount val="1"/>
                <c:pt idx="0">
                  <c:v>Тепловая мощность котла: более 300 МВт</c:v>
                </c:pt>
              </c:strCache>
            </c:strRef>
          </c:tx>
          <c:invertIfNegative val="0"/>
          <c:dPt>
            <c:idx val="0"/>
            <c:invertIfNegative val="0"/>
            <c:bubble3D val="0"/>
            <c:spPr>
              <a:solidFill>
                <a:srgbClr val="7030A0"/>
              </a:solidFill>
            </c:spPr>
            <c:extLst>
              <c:ext xmlns:c16="http://schemas.microsoft.com/office/drawing/2014/chart" uri="{C3380CC4-5D6E-409C-BE32-E72D297353CC}">
                <c16:uniqueId val="{00000000-6EE1-429C-966C-BE0D6FC20755}"/>
              </c:ext>
            </c:extLst>
          </c:dPt>
          <c:dPt>
            <c:idx val="3"/>
            <c:invertIfNegative val="0"/>
            <c:bubble3D val="0"/>
            <c:spPr>
              <a:solidFill>
                <a:srgbClr val="92D050"/>
              </a:solidFill>
            </c:spPr>
            <c:extLst>
              <c:ext xmlns:c16="http://schemas.microsoft.com/office/drawing/2014/chart" uri="{C3380CC4-5D6E-409C-BE32-E72D297353CC}">
                <c16:uniqueId val="{00000001-6EE1-429C-966C-BE0D6FC20755}"/>
              </c:ext>
            </c:extLst>
          </c:dPt>
          <c:dPt>
            <c:idx val="4"/>
            <c:invertIfNegative val="0"/>
            <c:bubble3D val="0"/>
            <c:spPr>
              <a:solidFill>
                <a:srgbClr val="FF0000"/>
              </a:solidFill>
            </c:spPr>
            <c:extLst>
              <c:ext xmlns:c16="http://schemas.microsoft.com/office/drawing/2014/chart" uri="{C3380CC4-5D6E-409C-BE32-E72D297353CC}">
                <c16:uniqueId val="{00000002-6EE1-429C-966C-BE0D6FC20755}"/>
              </c:ext>
            </c:extLst>
          </c:dPt>
          <c:dPt>
            <c:idx val="5"/>
            <c:invertIfNegative val="0"/>
            <c:bubble3D val="0"/>
            <c:spPr>
              <a:solidFill>
                <a:srgbClr val="FFC000"/>
              </a:solidFill>
            </c:spPr>
            <c:extLst>
              <c:ext xmlns:c16="http://schemas.microsoft.com/office/drawing/2014/chart" uri="{C3380CC4-5D6E-409C-BE32-E72D297353CC}">
                <c16:uniqueId val="{00000003-6EE1-429C-966C-BE0D6FC20755}"/>
              </c:ext>
            </c:extLst>
          </c:dPt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'SOx твёрдое'!$A$67:$A$72</c:f>
              <c:strCache>
                <c:ptCount val="6"/>
                <c:pt idx="0">
                  <c:v> Гётеборгский протокол</c:v>
                </c:pt>
                <c:pt idx="1">
                  <c:v>Директива № 2010-75-ЕС (min)</c:v>
                </c:pt>
                <c:pt idx="2">
                  <c:v>Директива № 2010-75-ЕС (max)</c:v>
                </c:pt>
                <c:pt idx="3">
                  <c:v>Республика Беларусь; СТБ 1626.1-2006</c:v>
                </c:pt>
                <c:pt idx="4">
                  <c:v>Российская Федерация; ГОСТ 55173-2012 </c:v>
                </c:pt>
                <c:pt idx="5">
                  <c:v>Республика Казахстан; ПП РК от 14.12.2007 № 1232</c:v>
                </c:pt>
              </c:strCache>
            </c:strRef>
          </c:cat>
          <c:val>
            <c:numRef>
              <c:f>'SOx твёрдое'!$B$67:$B$72</c:f>
              <c:numCache>
                <c:formatCode>General</c:formatCode>
                <c:ptCount val="6"/>
                <c:pt idx="0">
                  <c:v>150</c:v>
                </c:pt>
                <c:pt idx="1">
                  <c:v>150</c:v>
                </c:pt>
                <c:pt idx="2">
                  <c:v>200</c:v>
                </c:pt>
                <c:pt idx="3">
                  <c:v>200</c:v>
                </c:pt>
                <c:pt idx="4">
                  <c:v>700</c:v>
                </c:pt>
                <c:pt idx="5">
                  <c:v>780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6EE1-429C-966C-BE0D6FC2075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axId val="149128320"/>
        <c:axId val="149129856"/>
      </c:barChart>
      <c:catAx>
        <c:axId val="149128320"/>
        <c:scaling>
          <c:orientation val="minMax"/>
        </c:scaling>
        <c:delete val="0"/>
        <c:axPos val="l"/>
        <c:numFmt formatCode="General" sourceLinked="0"/>
        <c:majorTickMark val="out"/>
        <c:minorTickMark val="none"/>
        <c:tickLblPos val="nextTo"/>
        <c:txPr>
          <a:bodyPr/>
          <a:lstStyle/>
          <a:p>
            <a:pPr>
              <a:defRPr sz="800" b="1"/>
            </a:pPr>
            <a:endParaRPr lang="ru-RU"/>
          </a:p>
        </c:txPr>
        <c:crossAx val="149129856"/>
        <c:crosses val="autoZero"/>
        <c:auto val="1"/>
        <c:lblAlgn val="ctr"/>
        <c:lblOffset val="100"/>
        <c:noMultiLvlLbl val="0"/>
      </c:catAx>
      <c:valAx>
        <c:axId val="149129856"/>
        <c:scaling>
          <c:orientation val="minMax"/>
          <c:max val="1000"/>
        </c:scaling>
        <c:delete val="0"/>
        <c:axPos val="b"/>
        <c:majorGridlines/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b="1"/>
            </a:pPr>
            <a:endParaRPr lang="ru-RU"/>
          </a:p>
        </c:txPr>
        <c:crossAx val="149128320"/>
        <c:crosses val="autoZero"/>
        <c:crossBetween val="between"/>
      </c:valAx>
    </c:plotArea>
    <c:plotVisOnly val="1"/>
    <c:dispBlanksAs val="gap"/>
    <c:showDLblsOverMax val="0"/>
  </c:chart>
  <c:externalData r:id="rId2">
    <c:autoUpdate val="0"/>
  </c:externalData>
</c:chartSpace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2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хний колонтитул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46400" cy="4968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ru-RU"/>
          </a:p>
        </p:txBody>
      </p:sp>
      <p:sp>
        <p:nvSpPr>
          <p:cNvPr id="3" name="Дата 2"/>
          <p:cNvSpPr>
            <a:spLocks noGrp="1"/>
          </p:cNvSpPr>
          <p:nvPr>
            <p:ph type="dt" sz="quarter" idx="1"/>
          </p:nvPr>
        </p:nvSpPr>
        <p:spPr>
          <a:xfrm>
            <a:off x="3849688" y="0"/>
            <a:ext cx="2946400" cy="4968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0AD0AF72-E286-4C9F-A17F-2A83DBE9AC78}" type="datetimeFigureOut">
              <a:rPr lang="ru-RU" smtClean="0"/>
              <a:t>27.02.2018</a:t>
            </a:fld>
            <a:endParaRPr lang="ru-RU"/>
          </a:p>
        </p:txBody>
      </p:sp>
      <p:sp>
        <p:nvSpPr>
          <p:cNvPr id="4" name="Нижний колонтитул 3"/>
          <p:cNvSpPr>
            <a:spLocks noGrp="1"/>
          </p:cNvSpPr>
          <p:nvPr>
            <p:ph type="ftr" sz="quarter" idx="2"/>
          </p:nvPr>
        </p:nvSpPr>
        <p:spPr>
          <a:xfrm>
            <a:off x="0" y="9429750"/>
            <a:ext cx="2946400" cy="496888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ru-RU"/>
          </a:p>
        </p:txBody>
      </p:sp>
      <p:sp>
        <p:nvSpPr>
          <p:cNvPr id="5" name="Номер слайда 4"/>
          <p:cNvSpPr>
            <a:spLocks noGrp="1"/>
          </p:cNvSpPr>
          <p:nvPr>
            <p:ph type="sldNum" sz="quarter" idx="3"/>
          </p:nvPr>
        </p:nvSpPr>
        <p:spPr>
          <a:xfrm>
            <a:off x="3849688" y="9429750"/>
            <a:ext cx="2946400" cy="496888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55CBBE65-5E40-40D0-A6C4-894C12B9DD79}" type="slidenum">
              <a:rPr lang="ru-RU" smtClean="0"/>
              <a:t>‹#›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4137921058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1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70" name="Rectangle 2">
            <a:extLst>
              <a:ext uri="{FF2B5EF4-FFF2-40B4-BE49-F238E27FC236}">
                <a16:creationId xmlns:a16="http://schemas.microsoft.com/office/drawing/2014/main" id="{F4394276-C86F-401E-9734-081F47920A51}"/>
              </a:ext>
            </a:extLst>
          </p:cNvPr>
          <p:cNvSpPr>
            <a:spLocks noGrp="1" noChangeArrowheads="1"/>
          </p:cNvSpPr>
          <p:nvPr>
            <p:ph type="hdr" sz="quarter"/>
          </p:nvPr>
        </p:nvSpPr>
        <p:spPr bwMode="auto">
          <a:xfrm>
            <a:off x="1" y="0"/>
            <a:ext cx="2945659" cy="496412"/>
          </a:xfrm>
          <a:prstGeom prst="rect">
            <a:avLst/>
          </a:prstGeom>
          <a:noFill/>
          <a:ln>
            <a:noFill/>
          </a:ln>
          <a:effectLst/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eaLnBrk="1" hangingPunct="1">
              <a:defRPr sz="1200">
                <a:latin typeface="Arial" charset="0"/>
              </a:defRPr>
            </a:lvl1pPr>
          </a:lstStyle>
          <a:p>
            <a:pPr>
              <a:defRPr/>
            </a:pPr>
            <a:endParaRPr lang="ru-RU" altLang="ru-RU"/>
          </a:p>
        </p:txBody>
      </p:sp>
      <p:sp>
        <p:nvSpPr>
          <p:cNvPr id="7171" name="Rectangle 3">
            <a:extLst>
              <a:ext uri="{FF2B5EF4-FFF2-40B4-BE49-F238E27FC236}">
                <a16:creationId xmlns:a16="http://schemas.microsoft.com/office/drawing/2014/main" id="{034CC704-B0A9-40DA-871D-BDE87C352D97}"/>
              </a:ext>
            </a:extLst>
          </p:cNvPr>
          <p:cNvSpPr>
            <a:spLocks noGrp="1" noChangeArrowheads="1"/>
          </p:cNvSpPr>
          <p:nvPr>
            <p:ph type="dt" idx="1"/>
          </p:nvPr>
        </p:nvSpPr>
        <p:spPr bwMode="auto">
          <a:xfrm>
            <a:off x="3850444" y="0"/>
            <a:ext cx="2945659" cy="496412"/>
          </a:xfrm>
          <a:prstGeom prst="rect">
            <a:avLst/>
          </a:prstGeom>
          <a:noFill/>
          <a:ln>
            <a:noFill/>
          </a:ln>
          <a:effectLst/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 eaLnBrk="1" hangingPunct="1">
              <a:defRPr sz="1200">
                <a:latin typeface="Arial" charset="0"/>
              </a:defRPr>
            </a:lvl1pPr>
          </a:lstStyle>
          <a:p>
            <a:pPr>
              <a:defRPr/>
            </a:pPr>
            <a:endParaRPr lang="ru-RU" altLang="ru-RU"/>
          </a:p>
        </p:txBody>
      </p:sp>
      <p:sp>
        <p:nvSpPr>
          <p:cNvPr id="439300" name="Rectangle 4">
            <a:extLst>
              <a:ext uri="{FF2B5EF4-FFF2-40B4-BE49-F238E27FC236}">
                <a16:creationId xmlns:a16="http://schemas.microsoft.com/office/drawing/2014/main" id="{8006D303-95C4-4CEE-8E4C-10B5FA63A714}"/>
              </a:ext>
            </a:extLst>
          </p:cNvPr>
          <p:cNvSpPr>
            <a:spLocks noGrp="1" noRot="1" noChangeAspect="1" noChangeArrowheads="1" noTextEdit="1"/>
          </p:cNvSpPr>
          <p:nvPr>
            <p:ph type="sldImg" idx="2"/>
          </p:nvPr>
        </p:nvSpPr>
        <p:spPr bwMode="auto">
          <a:xfrm>
            <a:off x="917575" y="744538"/>
            <a:ext cx="4962525" cy="3722687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7173" name="Rectangle 5">
            <a:extLst>
              <a:ext uri="{FF2B5EF4-FFF2-40B4-BE49-F238E27FC236}">
                <a16:creationId xmlns:a16="http://schemas.microsoft.com/office/drawing/2014/main" id="{7E0B5D0B-E6FA-427E-B9AB-51F6CCF3054D}"/>
              </a:ext>
            </a:extLst>
          </p:cNvPr>
          <p:cNvSpPr>
            <a:spLocks noGrp="1" noChangeArrowheads="1"/>
          </p:cNvSpPr>
          <p:nvPr>
            <p:ph type="body" sz="quarter" idx="3"/>
          </p:nvPr>
        </p:nvSpPr>
        <p:spPr bwMode="auto">
          <a:xfrm>
            <a:off x="679768" y="4715907"/>
            <a:ext cx="5438140" cy="4467702"/>
          </a:xfrm>
          <a:prstGeom prst="rect">
            <a:avLst/>
          </a:prstGeom>
          <a:noFill/>
          <a:ln>
            <a:noFill/>
          </a:ln>
          <a:effectLst/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ru-RU" altLang="ru-RU" noProof="0"/>
              <a:t>Образец текста</a:t>
            </a:r>
          </a:p>
          <a:p>
            <a:pPr lvl="1"/>
            <a:r>
              <a:rPr lang="ru-RU" altLang="ru-RU" noProof="0"/>
              <a:t>Второй уровень</a:t>
            </a:r>
          </a:p>
          <a:p>
            <a:pPr lvl="2"/>
            <a:r>
              <a:rPr lang="ru-RU" altLang="ru-RU" noProof="0"/>
              <a:t>Третий уровень</a:t>
            </a:r>
          </a:p>
          <a:p>
            <a:pPr lvl="3"/>
            <a:r>
              <a:rPr lang="ru-RU" altLang="ru-RU" noProof="0"/>
              <a:t>Четвертый уровень</a:t>
            </a:r>
          </a:p>
          <a:p>
            <a:pPr lvl="4"/>
            <a:r>
              <a:rPr lang="ru-RU" altLang="ru-RU" noProof="0"/>
              <a:t>Пятый уровень</a:t>
            </a:r>
          </a:p>
        </p:txBody>
      </p:sp>
      <p:sp>
        <p:nvSpPr>
          <p:cNvPr id="7174" name="Rectangle 6">
            <a:extLst>
              <a:ext uri="{FF2B5EF4-FFF2-40B4-BE49-F238E27FC236}">
                <a16:creationId xmlns:a16="http://schemas.microsoft.com/office/drawing/2014/main" id="{69C650DF-C141-4693-8181-20C4A564B04C}"/>
              </a:ext>
            </a:extLst>
          </p:cNvPr>
          <p:cNvSpPr>
            <a:spLocks noGrp="1" noChangeArrowheads="1"/>
          </p:cNvSpPr>
          <p:nvPr>
            <p:ph type="ftr" sz="quarter" idx="4"/>
          </p:nvPr>
        </p:nvSpPr>
        <p:spPr bwMode="auto">
          <a:xfrm>
            <a:off x="1" y="9430091"/>
            <a:ext cx="2945659" cy="496412"/>
          </a:xfrm>
          <a:prstGeom prst="rect">
            <a:avLst/>
          </a:prstGeom>
          <a:noFill/>
          <a:ln>
            <a:noFill/>
          </a:ln>
          <a:effectLst/>
          <a:ex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eaLnBrk="1" hangingPunct="1">
              <a:defRPr sz="1200">
                <a:latin typeface="Arial" charset="0"/>
              </a:defRPr>
            </a:lvl1pPr>
          </a:lstStyle>
          <a:p>
            <a:pPr>
              <a:defRPr/>
            </a:pPr>
            <a:endParaRPr lang="ru-RU" altLang="ru-RU"/>
          </a:p>
        </p:txBody>
      </p:sp>
      <p:sp>
        <p:nvSpPr>
          <p:cNvPr id="7175" name="Rectangle 7">
            <a:extLst>
              <a:ext uri="{FF2B5EF4-FFF2-40B4-BE49-F238E27FC236}">
                <a16:creationId xmlns:a16="http://schemas.microsoft.com/office/drawing/2014/main" id="{51C00EBF-6898-4A7F-87CD-77CED3C0E912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xfrm>
            <a:off x="3850444" y="9430091"/>
            <a:ext cx="2945659" cy="496412"/>
          </a:xfrm>
          <a:prstGeom prst="rect">
            <a:avLst/>
          </a:prstGeom>
          <a:noFill/>
          <a:ln>
            <a:noFill/>
          </a:ln>
          <a:effectLst/>
          <a:ex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 defTabSz="912813" eaLnBrk="1" hangingPunct="1">
              <a:defRPr sz="1200"/>
            </a:lvl1pPr>
          </a:lstStyle>
          <a:p>
            <a:fld id="{556CBE5F-491A-46D0-845E-8CB838A98D19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1369342450"/>
      </p:ext>
    </p:extLst>
  </p:cSld>
  <p:clrMap bg1="lt1" tx1="dk1" bg2="lt2" tx2="dk2" accent1="accent1" accent2="accent2" accent3="accent3" accent4="accent4" accent5="accent5" accent6="accent6" hlink="hlink" folHlink="folHlink"/>
  <p:notesStyle>
    <a:lvl1pPr algn="l" defTabSz="912813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Arial" charset="0"/>
        <a:ea typeface="+mn-ea"/>
        <a:cs typeface="+mn-cs"/>
      </a:defRPr>
    </a:lvl1pPr>
    <a:lvl2pPr marL="455613" algn="l" defTabSz="912813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Arial" charset="0"/>
        <a:ea typeface="+mn-ea"/>
        <a:cs typeface="+mn-cs"/>
      </a:defRPr>
    </a:lvl2pPr>
    <a:lvl3pPr marL="912813" algn="l" defTabSz="912813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Arial" charset="0"/>
        <a:ea typeface="+mn-ea"/>
        <a:cs typeface="+mn-cs"/>
      </a:defRPr>
    </a:lvl3pPr>
    <a:lvl4pPr marL="1370013" algn="l" defTabSz="912813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Arial" charset="0"/>
        <a:ea typeface="+mn-ea"/>
        <a:cs typeface="+mn-cs"/>
      </a:defRPr>
    </a:lvl4pPr>
    <a:lvl5pPr marL="1827213" algn="l" defTabSz="912813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Arial" charset="0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1346" name="Образ слайда 1">
            <a:extLst>
              <a:ext uri="{FF2B5EF4-FFF2-40B4-BE49-F238E27FC236}">
                <a16:creationId xmlns:a16="http://schemas.microsoft.com/office/drawing/2014/main" id="{00404E80-B169-43F8-94F5-1453993498C6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1165225" y="1239838"/>
            <a:ext cx="4467225" cy="3351212"/>
          </a:xfrm>
          <a:ln/>
        </p:spPr>
      </p:sp>
      <p:sp>
        <p:nvSpPr>
          <p:cNvPr id="441347" name="Заметки 2">
            <a:extLst>
              <a:ext uri="{FF2B5EF4-FFF2-40B4-BE49-F238E27FC236}">
                <a16:creationId xmlns:a16="http://schemas.microsoft.com/office/drawing/2014/main" id="{47A7F94C-D3DE-44AC-8E10-1975335F8E79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ru-RU" altLang="ru-RU">
              <a:latin typeface="Arial" panose="020B0604020202020204" pitchFamily="34" charset="0"/>
            </a:endParaRPr>
          </a:p>
        </p:txBody>
      </p:sp>
      <p:sp>
        <p:nvSpPr>
          <p:cNvPr id="441348" name="Номер слайда 3">
            <a:extLst>
              <a:ext uri="{FF2B5EF4-FFF2-40B4-BE49-F238E27FC236}">
                <a16:creationId xmlns:a16="http://schemas.microsoft.com/office/drawing/2014/main" id="{6E76EBED-A383-4DBF-893F-802F72EEE9D4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12813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2813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2813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2813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2813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281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281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281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281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5C15FC73-C418-44E8-884D-9CE1857DCE4D}" type="slidenum">
              <a:rPr lang="ru-RU" altLang="ru-RU" sz="1800">
                <a:solidFill>
                  <a:srgbClr val="000000"/>
                </a:solidFill>
              </a:rPr>
              <a:pPr>
                <a:spcBef>
                  <a:spcPct val="0"/>
                </a:spcBef>
              </a:pPr>
              <a:t>1</a:t>
            </a:fld>
            <a:endParaRPr lang="ru-RU" altLang="ru-RU" sz="1800">
              <a:solidFill>
                <a:srgbClr val="000000"/>
              </a:solidFill>
            </a:endParaRPr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7490" name="Образ слайда 1">
            <a:extLst>
              <a:ext uri="{FF2B5EF4-FFF2-40B4-BE49-F238E27FC236}">
                <a16:creationId xmlns:a16="http://schemas.microsoft.com/office/drawing/2014/main" id="{F4D6EEE4-C5CC-4CA5-8DDC-EF5F8EA07561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47491" name="Заметки 2">
            <a:extLst>
              <a:ext uri="{FF2B5EF4-FFF2-40B4-BE49-F238E27FC236}">
                <a16:creationId xmlns:a16="http://schemas.microsoft.com/office/drawing/2014/main" id="{EF76D154-30BA-4DF1-BBD3-6B2E3D104DF5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ru-RU" altLang="ru-RU">
              <a:latin typeface="Arial" panose="020B0604020202020204" pitchFamily="34" charset="0"/>
            </a:endParaRPr>
          </a:p>
        </p:txBody>
      </p:sp>
      <p:sp>
        <p:nvSpPr>
          <p:cNvPr id="447492" name="Номер слайда 3">
            <a:extLst>
              <a:ext uri="{FF2B5EF4-FFF2-40B4-BE49-F238E27FC236}">
                <a16:creationId xmlns:a16="http://schemas.microsoft.com/office/drawing/2014/main" id="{E7C3BD71-FD6B-4442-8B55-007AD0FD7744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12813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1363" indent="-285750" defTabSz="912813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1413" indent="-228600" defTabSz="912813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598613" indent="-228600" defTabSz="912813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5813" indent="-228600" defTabSz="912813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3013" indent="-228600" defTabSz="91281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0213" indent="-228600" defTabSz="91281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7413" indent="-228600" defTabSz="91281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4613" indent="-228600" defTabSz="91281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EADFB443-1554-43FA-9EE5-F301C5C6B5A4}" type="slidenum">
              <a:rPr lang="ru-RU" altLang="ru-RU">
                <a:solidFill>
                  <a:srgbClr val="000000"/>
                </a:solidFill>
              </a:rPr>
              <a:pPr>
                <a:spcBef>
                  <a:spcPct val="0"/>
                </a:spcBef>
              </a:pPr>
              <a:t>2</a:t>
            </a:fld>
            <a:endParaRPr lang="ru-RU" altLang="ru-RU">
              <a:solidFill>
                <a:srgbClr val="000000"/>
              </a:solidFill>
            </a:endParaRPr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7490" name="Образ слайда 1">
            <a:extLst>
              <a:ext uri="{FF2B5EF4-FFF2-40B4-BE49-F238E27FC236}">
                <a16:creationId xmlns:a16="http://schemas.microsoft.com/office/drawing/2014/main" id="{F4D6EEE4-C5CC-4CA5-8DDC-EF5F8EA07561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47491" name="Заметки 2">
            <a:extLst>
              <a:ext uri="{FF2B5EF4-FFF2-40B4-BE49-F238E27FC236}">
                <a16:creationId xmlns:a16="http://schemas.microsoft.com/office/drawing/2014/main" id="{EF76D154-30BA-4DF1-BBD3-6B2E3D104DF5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ru-RU" altLang="ru-RU">
              <a:latin typeface="Arial" panose="020B0604020202020204" pitchFamily="34" charset="0"/>
            </a:endParaRPr>
          </a:p>
        </p:txBody>
      </p:sp>
      <p:sp>
        <p:nvSpPr>
          <p:cNvPr id="447492" name="Номер слайда 3">
            <a:extLst>
              <a:ext uri="{FF2B5EF4-FFF2-40B4-BE49-F238E27FC236}">
                <a16:creationId xmlns:a16="http://schemas.microsoft.com/office/drawing/2014/main" id="{E7C3BD71-FD6B-4442-8B55-007AD0FD7744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12813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1363" indent="-285750" defTabSz="912813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1413" indent="-228600" defTabSz="912813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598613" indent="-228600" defTabSz="912813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5813" indent="-228600" defTabSz="912813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3013" indent="-228600" defTabSz="91281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0213" indent="-228600" defTabSz="91281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7413" indent="-228600" defTabSz="91281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4613" indent="-228600" defTabSz="91281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EADFB443-1554-43FA-9EE5-F301C5C6B5A4}" type="slidenum">
              <a:rPr lang="ru-RU" altLang="ru-RU">
                <a:solidFill>
                  <a:srgbClr val="000000"/>
                </a:solidFill>
              </a:rPr>
              <a:pPr>
                <a:spcBef>
                  <a:spcPct val="0"/>
                </a:spcBef>
              </a:pPr>
              <a:t>3</a:t>
            </a:fld>
            <a:endParaRPr lang="ru-RU" altLang="ru-RU">
              <a:solidFill>
                <a:srgbClr val="000000"/>
              </a:solidFill>
            </a:endParaRPr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8514" name="Образ слайда 1">
            <a:extLst>
              <a:ext uri="{FF2B5EF4-FFF2-40B4-BE49-F238E27FC236}">
                <a16:creationId xmlns:a16="http://schemas.microsoft.com/office/drawing/2014/main" id="{3AC6D2BB-7FE8-44E7-A9B2-2AC80AD4B43B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48515" name="Заметки 2">
            <a:extLst>
              <a:ext uri="{FF2B5EF4-FFF2-40B4-BE49-F238E27FC236}">
                <a16:creationId xmlns:a16="http://schemas.microsoft.com/office/drawing/2014/main" id="{6F603BBB-A880-4374-A3AD-6065E122C122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ru-RU" altLang="ru-RU">
              <a:latin typeface="Arial" panose="020B0604020202020204" pitchFamily="34" charset="0"/>
            </a:endParaRPr>
          </a:p>
        </p:txBody>
      </p:sp>
      <p:sp>
        <p:nvSpPr>
          <p:cNvPr id="448516" name="Номер слайда 3">
            <a:extLst>
              <a:ext uri="{FF2B5EF4-FFF2-40B4-BE49-F238E27FC236}">
                <a16:creationId xmlns:a16="http://schemas.microsoft.com/office/drawing/2014/main" id="{9DEAF77C-EC4D-4EC1-8329-F0DBF64D60A8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12813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2813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2813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2813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2813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281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281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281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281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0" hangingPunct="0">
              <a:spcBef>
                <a:spcPct val="0"/>
              </a:spcBef>
            </a:pPr>
            <a:fld id="{9A701445-3F86-4661-AA19-8B6773A85F85}" type="slidenum">
              <a:rPr lang="ru-RU" altLang="ru-RU">
                <a:solidFill>
                  <a:srgbClr val="000000"/>
                </a:solidFill>
              </a:rPr>
              <a:pPr eaLnBrk="0" hangingPunct="0">
                <a:spcBef>
                  <a:spcPct val="0"/>
                </a:spcBef>
              </a:pPr>
              <a:t>4</a:t>
            </a:fld>
            <a:endParaRPr lang="ru-RU" altLang="ru-RU">
              <a:solidFill>
                <a:srgbClr val="000000"/>
              </a:solidFill>
            </a:endParaRPr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4658" name="Образ слайда 1">
            <a:extLst>
              <a:ext uri="{FF2B5EF4-FFF2-40B4-BE49-F238E27FC236}">
                <a16:creationId xmlns:a16="http://schemas.microsoft.com/office/drawing/2014/main" id="{3E917E48-8BAF-4485-9B30-E6C85CE961C4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54659" name="Заметки 2">
            <a:extLst>
              <a:ext uri="{FF2B5EF4-FFF2-40B4-BE49-F238E27FC236}">
                <a16:creationId xmlns:a16="http://schemas.microsoft.com/office/drawing/2014/main" id="{9EC1CF62-ACAA-428D-BF3F-F36548AA0C27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ru-RU" altLang="ru-RU">
              <a:latin typeface="Arial" panose="020B0604020202020204" pitchFamily="34" charset="0"/>
            </a:endParaRPr>
          </a:p>
        </p:txBody>
      </p:sp>
      <p:sp>
        <p:nvSpPr>
          <p:cNvPr id="454660" name="Номер слайда 3">
            <a:extLst>
              <a:ext uri="{FF2B5EF4-FFF2-40B4-BE49-F238E27FC236}">
                <a16:creationId xmlns:a16="http://schemas.microsoft.com/office/drawing/2014/main" id="{98955225-2808-479B-972E-F888BBE6C915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12813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2813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2813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2813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2813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281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281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281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281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77B34E9A-A0E7-4A93-97B2-8443366A3315}" type="slidenum">
              <a:rPr lang="ru-RU" altLang="ru-RU">
                <a:solidFill>
                  <a:srgbClr val="000000"/>
                </a:solidFill>
              </a:rPr>
              <a:pPr>
                <a:spcBef>
                  <a:spcPct val="0"/>
                </a:spcBef>
              </a:pPr>
              <a:t>5</a:t>
            </a:fld>
            <a:endParaRPr lang="ru-RU" altLang="ru-RU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96740650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3634" name="Образ слайда 1">
            <a:extLst>
              <a:ext uri="{FF2B5EF4-FFF2-40B4-BE49-F238E27FC236}">
                <a16:creationId xmlns:a16="http://schemas.microsoft.com/office/drawing/2014/main" id="{3EFAFD5E-647A-4BE5-BCE7-F4D733658A83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453635" name="Заметки 2">
            <a:extLst>
              <a:ext uri="{FF2B5EF4-FFF2-40B4-BE49-F238E27FC236}">
                <a16:creationId xmlns:a16="http://schemas.microsoft.com/office/drawing/2014/main" id="{E1D0486D-D377-4BD1-A5BD-8515795D3A8A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ru-RU" altLang="ru-RU">
              <a:latin typeface="Arial" panose="020B0604020202020204" pitchFamily="34" charset="0"/>
            </a:endParaRPr>
          </a:p>
        </p:txBody>
      </p:sp>
      <p:sp>
        <p:nvSpPr>
          <p:cNvPr id="453636" name="Номер слайда 3">
            <a:extLst>
              <a:ext uri="{FF2B5EF4-FFF2-40B4-BE49-F238E27FC236}">
                <a16:creationId xmlns:a16="http://schemas.microsoft.com/office/drawing/2014/main" id="{2EA9378F-0B27-4EB7-9516-B22D9DA86461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12813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2813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2813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2813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2813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281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281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281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281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0" hangingPunct="0">
              <a:spcBef>
                <a:spcPct val="0"/>
              </a:spcBef>
            </a:pPr>
            <a:fld id="{7D8642D2-1077-4DA8-B72E-E6D84582DDAD}" type="slidenum">
              <a:rPr lang="ru-RU" altLang="ru-RU"/>
              <a:pPr eaLnBrk="0" hangingPunct="0">
                <a:spcBef>
                  <a:spcPct val="0"/>
                </a:spcBef>
              </a:pPr>
              <a:t>6</a:t>
            </a:fld>
            <a:endParaRPr lang="ru-RU" altLang="ru-RU"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4658" name="Образ слайда 1">
            <a:extLst>
              <a:ext uri="{FF2B5EF4-FFF2-40B4-BE49-F238E27FC236}">
                <a16:creationId xmlns:a16="http://schemas.microsoft.com/office/drawing/2014/main" id="{3E917E48-8BAF-4485-9B30-E6C85CE961C4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54659" name="Заметки 2">
            <a:extLst>
              <a:ext uri="{FF2B5EF4-FFF2-40B4-BE49-F238E27FC236}">
                <a16:creationId xmlns:a16="http://schemas.microsoft.com/office/drawing/2014/main" id="{9EC1CF62-ACAA-428D-BF3F-F36548AA0C27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ru-RU" altLang="ru-RU">
              <a:latin typeface="Arial" panose="020B0604020202020204" pitchFamily="34" charset="0"/>
            </a:endParaRPr>
          </a:p>
        </p:txBody>
      </p:sp>
      <p:sp>
        <p:nvSpPr>
          <p:cNvPr id="454660" name="Номер слайда 3">
            <a:extLst>
              <a:ext uri="{FF2B5EF4-FFF2-40B4-BE49-F238E27FC236}">
                <a16:creationId xmlns:a16="http://schemas.microsoft.com/office/drawing/2014/main" id="{98955225-2808-479B-972E-F888BBE6C915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12813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2813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2813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2813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2813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281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281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281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281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77B34E9A-A0E7-4A93-97B2-8443366A3315}" type="slidenum">
              <a:rPr lang="ru-RU" altLang="ru-RU">
                <a:solidFill>
                  <a:srgbClr val="000000"/>
                </a:solidFill>
              </a:rPr>
              <a:pPr>
                <a:spcBef>
                  <a:spcPct val="0"/>
                </a:spcBef>
              </a:pPr>
              <a:t>7</a:t>
            </a:fld>
            <a:endParaRPr lang="ru-RU" altLang="ru-RU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96740650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4658" name="Образ слайда 1">
            <a:extLst>
              <a:ext uri="{FF2B5EF4-FFF2-40B4-BE49-F238E27FC236}">
                <a16:creationId xmlns:a16="http://schemas.microsoft.com/office/drawing/2014/main" id="{3E917E48-8BAF-4485-9B30-E6C85CE961C4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54659" name="Заметки 2">
            <a:extLst>
              <a:ext uri="{FF2B5EF4-FFF2-40B4-BE49-F238E27FC236}">
                <a16:creationId xmlns:a16="http://schemas.microsoft.com/office/drawing/2014/main" id="{9EC1CF62-ACAA-428D-BF3F-F36548AA0C27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ru-RU" altLang="ru-RU">
              <a:latin typeface="Arial" panose="020B0604020202020204" pitchFamily="34" charset="0"/>
            </a:endParaRPr>
          </a:p>
        </p:txBody>
      </p:sp>
      <p:sp>
        <p:nvSpPr>
          <p:cNvPr id="454660" name="Номер слайда 3">
            <a:extLst>
              <a:ext uri="{FF2B5EF4-FFF2-40B4-BE49-F238E27FC236}">
                <a16:creationId xmlns:a16="http://schemas.microsoft.com/office/drawing/2014/main" id="{98955225-2808-479B-972E-F888BBE6C915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12813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2813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2813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2813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2813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281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281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281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281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77B34E9A-A0E7-4A93-97B2-8443366A3315}" type="slidenum">
              <a:rPr lang="ru-RU" altLang="ru-RU">
                <a:solidFill>
                  <a:srgbClr val="000000"/>
                </a:solidFill>
              </a:rPr>
              <a:pPr>
                <a:spcBef>
                  <a:spcPct val="0"/>
                </a:spcBef>
              </a:pPr>
              <a:t>8</a:t>
            </a:fld>
            <a:endParaRPr lang="ru-RU" altLang="ru-RU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96740650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7730" name="Образ слайда 1">
            <a:extLst>
              <a:ext uri="{FF2B5EF4-FFF2-40B4-BE49-F238E27FC236}">
                <a16:creationId xmlns:a16="http://schemas.microsoft.com/office/drawing/2014/main" id="{E0E6AE78-B71F-41CC-B710-15A6C7607570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57731" name="Заметки 2">
            <a:extLst>
              <a:ext uri="{FF2B5EF4-FFF2-40B4-BE49-F238E27FC236}">
                <a16:creationId xmlns:a16="http://schemas.microsoft.com/office/drawing/2014/main" id="{894DC185-CBCA-43E8-85A0-188206FE9640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ru-RU" altLang="ru-RU">
              <a:latin typeface="Arial" panose="020B0604020202020204" pitchFamily="34" charset="0"/>
            </a:endParaRPr>
          </a:p>
        </p:txBody>
      </p:sp>
      <p:sp>
        <p:nvSpPr>
          <p:cNvPr id="457732" name="Номер слайда 3">
            <a:extLst>
              <a:ext uri="{FF2B5EF4-FFF2-40B4-BE49-F238E27FC236}">
                <a16:creationId xmlns:a16="http://schemas.microsoft.com/office/drawing/2014/main" id="{DB4182EC-C7DE-4294-B9F0-60AC181675F7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12813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2813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2813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2813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2813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281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281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281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281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A21E34DF-55AB-437E-A996-3A6721671DE3}" type="slidenum">
              <a:rPr lang="ru-RU" altLang="ru-RU">
                <a:solidFill>
                  <a:srgbClr val="000000"/>
                </a:solidFill>
              </a:rPr>
              <a:pPr>
                <a:spcBef>
                  <a:spcPct val="0"/>
                </a:spcBef>
              </a:pPr>
              <a:t>9</a:t>
            </a:fld>
            <a:endParaRPr lang="ru-RU" altLang="ru-RU">
              <a:solidFill>
                <a:srgbClr val="000000"/>
              </a:solidFill>
            </a:endParaRPr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4658" name="Образ слайда 1">
            <a:extLst>
              <a:ext uri="{FF2B5EF4-FFF2-40B4-BE49-F238E27FC236}">
                <a16:creationId xmlns:a16="http://schemas.microsoft.com/office/drawing/2014/main" id="{3E917E48-8BAF-4485-9B30-E6C85CE961C4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54659" name="Заметки 2">
            <a:extLst>
              <a:ext uri="{FF2B5EF4-FFF2-40B4-BE49-F238E27FC236}">
                <a16:creationId xmlns:a16="http://schemas.microsoft.com/office/drawing/2014/main" id="{9EC1CF62-ACAA-428D-BF3F-F36548AA0C27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ru-RU" altLang="ru-RU">
              <a:latin typeface="Arial" panose="020B0604020202020204" pitchFamily="34" charset="0"/>
            </a:endParaRPr>
          </a:p>
        </p:txBody>
      </p:sp>
      <p:sp>
        <p:nvSpPr>
          <p:cNvPr id="454660" name="Номер слайда 3">
            <a:extLst>
              <a:ext uri="{FF2B5EF4-FFF2-40B4-BE49-F238E27FC236}">
                <a16:creationId xmlns:a16="http://schemas.microsoft.com/office/drawing/2014/main" id="{98955225-2808-479B-972E-F888BBE6C915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12813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2813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2813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2813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2813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281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281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281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281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77B34E9A-A0E7-4A93-97B2-8443366A3315}" type="slidenum">
              <a:rPr lang="ru-RU" altLang="ru-RU">
                <a:solidFill>
                  <a:srgbClr val="000000"/>
                </a:solidFill>
              </a:rPr>
              <a:pPr>
                <a:spcBef>
                  <a:spcPct val="0"/>
                </a:spcBef>
              </a:pPr>
              <a:t>11</a:t>
            </a:fld>
            <a:endParaRPr lang="ru-RU" altLang="ru-RU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96740650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4658" name="Образ слайда 1">
            <a:extLst>
              <a:ext uri="{FF2B5EF4-FFF2-40B4-BE49-F238E27FC236}">
                <a16:creationId xmlns:a16="http://schemas.microsoft.com/office/drawing/2014/main" id="{3E917E48-8BAF-4485-9B30-E6C85CE961C4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54659" name="Заметки 2">
            <a:extLst>
              <a:ext uri="{FF2B5EF4-FFF2-40B4-BE49-F238E27FC236}">
                <a16:creationId xmlns:a16="http://schemas.microsoft.com/office/drawing/2014/main" id="{9EC1CF62-ACAA-428D-BF3F-F36548AA0C27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ru-RU" altLang="ru-RU">
              <a:latin typeface="Arial" panose="020B0604020202020204" pitchFamily="34" charset="0"/>
            </a:endParaRPr>
          </a:p>
        </p:txBody>
      </p:sp>
      <p:sp>
        <p:nvSpPr>
          <p:cNvPr id="454660" name="Номер слайда 3">
            <a:extLst>
              <a:ext uri="{FF2B5EF4-FFF2-40B4-BE49-F238E27FC236}">
                <a16:creationId xmlns:a16="http://schemas.microsoft.com/office/drawing/2014/main" id="{98955225-2808-479B-972E-F888BBE6C915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12813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2813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2813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2813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2813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281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281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281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281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77B34E9A-A0E7-4A93-97B2-8443366A3315}" type="slidenum">
              <a:rPr lang="ru-RU" altLang="ru-RU">
                <a:solidFill>
                  <a:srgbClr val="000000"/>
                </a:solidFill>
              </a:rPr>
              <a:pPr>
                <a:spcBef>
                  <a:spcPct val="0"/>
                </a:spcBef>
              </a:pPr>
              <a:t>12</a:t>
            </a:fld>
            <a:endParaRPr lang="ru-RU" altLang="ru-RU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96740650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4658" name="Образ слайда 1">
            <a:extLst>
              <a:ext uri="{FF2B5EF4-FFF2-40B4-BE49-F238E27FC236}">
                <a16:creationId xmlns:a16="http://schemas.microsoft.com/office/drawing/2014/main" id="{3E917E48-8BAF-4485-9B30-E6C85CE961C4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54659" name="Заметки 2">
            <a:extLst>
              <a:ext uri="{FF2B5EF4-FFF2-40B4-BE49-F238E27FC236}">
                <a16:creationId xmlns:a16="http://schemas.microsoft.com/office/drawing/2014/main" id="{9EC1CF62-ACAA-428D-BF3F-F36548AA0C27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ru-RU" altLang="ru-RU">
              <a:latin typeface="Arial" panose="020B0604020202020204" pitchFamily="34" charset="0"/>
            </a:endParaRPr>
          </a:p>
        </p:txBody>
      </p:sp>
      <p:sp>
        <p:nvSpPr>
          <p:cNvPr id="454660" name="Номер слайда 3">
            <a:extLst>
              <a:ext uri="{FF2B5EF4-FFF2-40B4-BE49-F238E27FC236}">
                <a16:creationId xmlns:a16="http://schemas.microsoft.com/office/drawing/2014/main" id="{98955225-2808-479B-972E-F888BBE6C915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12813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2813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2813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2813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2813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281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281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281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281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77B34E9A-A0E7-4A93-97B2-8443366A3315}" type="slidenum">
              <a:rPr lang="ru-RU" altLang="ru-RU">
                <a:solidFill>
                  <a:srgbClr val="000000"/>
                </a:solidFill>
              </a:rPr>
              <a:pPr>
                <a:spcBef>
                  <a:spcPct val="0"/>
                </a:spcBef>
              </a:pPr>
              <a:t>13</a:t>
            </a:fld>
            <a:endParaRPr lang="ru-RU" altLang="ru-RU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96740650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8754" name="Образ слайда 1">
            <a:extLst>
              <a:ext uri="{FF2B5EF4-FFF2-40B4-BE49-F238E27FC236}">
                <a16:creationId xmlns:a16="http://schemas.microsoft.com/office/drawing/2014/main" id="{88C0F142-3B90-47A7-91F1-55D44DBE8D20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58755" name="Заметки 2">
            <a:extLst>
              <a:ext uri="{FF2B5EF4-FFF2-40B4-BE49-F238E27FC236}">
                <a16:creationId xmlns:a16="http://schemas.microsoft.com/office/drawing/2014/main" id="{0C559583-21C9-47FD-900D-F29A6EE3D363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ru-RU" altLang="ru-RU">
              <a:latin typeface="Arial" panose="020B0604020202020204" pitchFamily="34" charset="0"/>
            </a:endParaRPr>
          </a:p>
        </p:txBody>
      </p:sp>
      <p:sp>
        <p:nvSpPr>
          <p:cNvPr id="458756" name="Номер слайда 3">
            <a:extLst>
              <a:ext uri="{FF2B5EF4-FFF2-40B4-BE49-F238E27FC236}">
                <a16:creationId xmlns:a16="http://schemas.microsoft.com/office/drawing/2014/main" id="{460AB097-2025-458F-8D0D-234C3F5E0302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12813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1363" indent="-285750" defTabSz="912813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1413" indent="-228600" defTabSz="912813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598613" indent="-228600" defTabSz="912813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5813" indent="-228600" defTabSz="912813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3013" indent="-228600" defTabSz="91281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0213" indent="-228600" defTabSz="91281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7413" indent="-228600" defTabSz="91281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4613" indent="-228600" defTabSz="91281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A5B453BF-A8E0-4FFB-9B90-8D3CD7C03AB7}" type="slidenum">
              <a:rPr lang="ru-RU" altLang="ru-RU">
                <a:solidFill>
                  <a:srgbClr val="000000"/>
                </a:solidFill>
              </a:rPr>
              <a:pPr>
                <a:spcBef>
                  <a:spcPct val="0"/>
                </a:spcBef>
              </a:pPr>
              <a:t>15</a:t>
            </a:fld>
            <a:endParaRPr lang="ru-RU" altLang="ru-RU">
              <a:solidFill>
                <a:srgbClr val="000000"/>
              </a:solidFill>
            </a:endParaRPr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2306" name="Образ слайда 1">
            <a:extLst>
              <a:ext uri="{FF2B5EF4-FFF2-40B4-BE49-F238E27FC236}">
                <a16:creationId xmlns:a16="http://schemas.microsoft.com/office/drawing/2014/main" id="{97DB15A7-E6E7-4422-AD1B-FDF1F4CA23BD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82307" name="Заметки 2">
            <a:extLst>
              <a:ext uri="{FF2B5EF4-FFF2-40B4-BE49-F238E27FC236}">
                <a16:creationId xmlns:a16="http://schemas.microsoft.com/office/drawing/2014/main" id="{8C9C1318-F251-4791-9FFE-977082D75BA7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ru-RU" altLang="ru-RU">
              <a:latin typeface="Arial" panose="020B0604020202020204" pitchFamily="34" charset="0"/>
            </a:endParaRPr>
          </a:p>
        </p:txBody>
      </p:sp>
      <p:sp>
        <p:nvSpPr>
          <p:cNvPr id="482308" name="Номер слайда 3">
            <a:extLst>
              <a:ext uri="{FF2B5EF4-FFF2-40B4-BE49-F238E27FC236}">
                <a16:creationId xmlns:a16="http://schemas.microsoft.com/office/drawing/2014/main" id="{EBEBD228-EB63-41D2-8CEB-EAFB94BB588E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12813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2813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2813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2813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2813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281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281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281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281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0" hangingPunct="0">
              <a:spcBef>
                <a:spcPct val="0"/>
              </a:spcBef>
            </a:pPr>
            <a:fld id="{52E25603-26AA-4C09-AA34-D8C87A1CB96E}" type="slidenum">
              <a:rPr lang="ru-RU" altLang="ru-RU">
                <a:solidFill>
                  <a:srgbClr val="000000"/>
                </a:solidFill>
              </a:rPr>
              <a:pPr eaLnBrk="0" hangingPunct="0">
                <a:spcBef>
                  <a:spcPct val="0"/>
                </a:spcBef>
              </a:pPr>
              <a:t>18</a:t>
            </a:fld>
            <a:endParaRPr lang="ru-RU" altLang="ru-RU">
              <a:solidFill>
                <a:srgbClr val="000000"/>
              </a:solidFill>
            </a:endParaRPr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4658" name="Образ слайда 1">
            <a:extLst>
              <a:ext uri="{FF2B5EF4-FFF2-40B4-BE49-F238E27FC236}">
                <a16:creationId xmlns:a16="http://schemas.microsoft.com/office/drawing/2014/main" id="{3E917E48-8BAF-4485-9B30-E6C85CE961C4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54659" name="Заметки 2">
            <a:extLst>
              <a:ext uri="{FF2B5EF4-FFF2-40B4-BE49-F238E27FC236}">
                <a16:creationId xmlns:a16="http://schemas.microsoft.com/office/drawing/2014/main" id="{9EC1CF62-ACAA-428D-BF3F-F36548AA0C27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ru-RU" altLang="ru-RU">
              <a:latin typeface="Arial" panose="020B0604020202020204" pitchFamily="34" charset="0"/>
            </a:endParaRPr>
          </a:p>
        </p:txBody>
      </p:sp>
      <p:sp>
        <p:nvSpPr>
          <p:cNvPr id="454660" name="Номер слайда 3">
            <a:extLst>
              <a:ext uri="{FF2B5EF4-FFF2-40B4-BE49-F238E27FC236}">
                <a16:creationId xmlns:a16="http://schemas.microsoft.com/office/drawing/2014/main" id="{98955225-2808-479B-972E-F888BBE6C915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12813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2813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2813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2813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2813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281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281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281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281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77B34E9A-A0E7-4A93-97B2-8443366A3315}" type="slidenum">
              <a:rPr lang="ru-RU" altLang="ru-RU">
                <a:solidFill>
                  <a:srgbClr val="000000"/>
                </a:solidFill>
              </a:rPr>
              <a:pPr>
                <a:spcBef>
                  <a:spcPct val="0"/>
                </a:spcBef>
              </a:pPr>
              <a:t>19</a:t>
            </a:fld>
            <a:endParaRPr lang="ru-RU" altLang="ru-RU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96740650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1074" name="Образ слайда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131075" name="Заметки 2"/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ru-RU" altLang="ru-RU"/>
          </a:p>
        </p:txBody>
      </p:sp>
      <p:sp>
        <p:nvSpPr>
          <p:cNvPr id="131076" name="Номер слайда 3"/>
          <p:cNvSpPr>
            <a:spLocks noGrp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>
              <a:spcBef>
                <a:spcPct val="0"/>
              </a:spcBef>
            </a:pPr>
            <a:fld id="{9DD630D1-453D-4E71-98B0-1D1B78D2ADD6}" type="slidenum">
              <a:rPr lang="ru-RU" altLang="ru-RU">
                <a:latin typeface="Arial" pitchFamily="34" charset="0"/>
              </a:rPr>
              <a:pPr>
                <a:spcBef>
                  <a:spcPct val="0"/>
                </a:spcBef>
              </a:pPr>
              <a:t>20</a:t>
            </a:fld>
            <a:endParaRPr lang="ru-RU" altLang="ru-RU">
              <a:latin typeface="Arial" pitchFamily="34" charset="0"/>
            </a:endParaRPr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122" name="Образ слайда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133123" name="Заметки 2"/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ru-RU" altLang="ru-RU"/>
          </a:p>
        </p:txBody>
      </p:sp>
      <p:sp>
        <p:nvSpPr>
          <p:cNvPr id="133124" name="Номер слайда 3"/>
          <p:cNvSpPr>
            <a:spLocks noGrp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>
              <a:spcBef>
                <a:spcPct val="0"/>
              </a:spcBef>
            </a:pPr>
            <a:fld id="{BEA75032-2E26-44A4-AB21-599FCBEC1607}" type="slidenum">
              <a:rPr lang="ru-RU" altLang="ru-RU">
                <a:latin typeface="Arial" pitchFamily="34" charset="0"/>
              </a:rPr>
              <a:pPr>
                <a:spcBef>
                  <a:spcPct val="0"/>
                </a:spcBef>
              </a:pPr>
              <a:t>21</a:t>
            </a:fld>
            <a:endParaRPr lang="ru-RU" altLang="ru-RU">
              <a:latin typeface="Arial" pitchFamily="34" charset="0"/>
            </a:endParaRPr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7874" name="Образ слайда 1"/>
          <p:cNvSpPr>
            <a:spLocks noGrp="1" noRot="1" noChangeAspect="1" noChangeArrowheads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207875" name="Заметки 2"/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/>
            <a:endParaRPr lang="ru-RU" altLang="ru-RU">
              <a:latin typeface="Arial" pitchFamily="34" charset="0"/>
            </a:endParaRPr>
          </a:p>
        </p:txBody>
      </p:sp>
      <p:sp>
        <p:nvSpPr>
          <p:cNvPr id="207876" name="Номер слайда 3"/>
          <p:cNvSpPr>
            <a:spLocks noGrp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12813">
              <a:spcBef>
                <a:spcPct val="30000"/>
              </a:spcBef>
              <a:defRPr sz="1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 defTabSz="912813">
              <a:spcBef>
                <a:spcPct val="30000"/>
              </a:spcBef>
              <a:defRPr sz="12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 defTabSz="912813">
              <a:spcBef>
                <a:spcPct val="30000"/>
              </a:spcBef>
              <a:defRPr sz="12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 defTabSz="912813">
              <a:spcBef>
                <a:spcPct val="30000"/>
              </a:spcBef>
              <a:defRPr sz="12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 defTabSz="912813">
              <a:spcBef>
                <a:spcPct val="30000"/>
              </a:spcBef>
              <a:defRPr sz="12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defTabSz="91281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defTabSz="91281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defTabSz="91281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defTabSz="91281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>
              <a:spcBef>
                <a:spcPct val="0"/>
              </a:spcBef>
            </a:pPr>
            <a:fld id="{0FE7E150-B39D-47AE-A10D-1E831B0D47A8}" type="slidenum">
              <a:rPr lang="ru-RU" altLang="ru-RU">
                <a:solidFill>
                  <a:srgbClr val="000000"/>
                </a:solidFill>
                <a:latin typeface="Arial" pitchFamily="34" charset="0"/>
              </a:rPr>
              <a:pPr>
                <a:spcBef>
                  <a:spcPct val="0"/>
                </a:spcBef>
              </a:pPr>
              <a:t>22</a:t>
            </a:fld>
            <a:endParaRPr lang="ru-RU" altLang="ru-RU">
              <a:solidFill>
                <a:srgbClr val="000000"/>
              </a:solidFill>
              <a:latin typeface="Arial" pitchFamily="34" charset="0"/>
            </a:endParaRPr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8450" name="Образ слайда 1">
            <a:extLst>
              <a:ext uri="{FF2B5EF4-FFF2-40B4-BE49-F238E27FC236}">
                <a16:creationId xmlns:a16="http://schemas.microsoft.com/office/drawing/2014/main" id="{11AB79FD-3F14-471F-A9F6-6F52DC4B5450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88451" name="Заметки 2">
            <a:extLst>
              <a:ext uri="{FF2B5EF4-FFF2-40B4-BE49-F238E27FC236}">
                <a16:creationId xmlns:a16="http://schemas.microsoft.com/office/drawing/2014/main" id="{5899B7C9-1FC2-47B5-AE5E-FD6D2F80C9B3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ru-RU" altLang="ru-RU">
              <a:latin typeface="Arial" panose="020B0604020202020204" pitchFamily="34" charset="0"/>
            </a:endParaRPr>
          </a:p>
        </p:txBody>
      </p:sp>
      <p:sp>
        <p:nvSpPr>
          <p:cNvPr id="488452" name="Номер слайда 3">
            <a:extLst>
              <a:ext uri="{FF2B5EF4-FFF2-40B4-BE49-F238E27FC236}">
                <a16:creationId xmlns:a16="http://schemas.microsoft.com/office/drawing/2014/main" id="{A1974C0E-14BA-4807-9E4B-246CC09B0981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12813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1363" indent="-285750" defTabSz="912813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1413" indent="-228600" defTabSz="912813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598613" indent="-228600" defTabSz="912813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5813" indent="-228600" defTabSz="912813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3013" indent="-228600" defTabSz="91281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0213" indent="-228600" defTabSz="91281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7413" indent="-228600" defTabSz="91281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4613" indent="-228600" defTabSz="91281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0" hangingPunct="0">
              <a:spcBef>
                <a:spcPct val="0"/>
              </a:spcBef>
            </a:pPr>
            <a:fld id="{F1AA8826-D014-4A10-8535-AADBACE04849}" type="slidenum">
              <a:rPr lang="ru-RU" altLang="ru-RU">
                <a:solidFill>
                  <a:srgbClr val="000000"/>
                </a:solidFill>
              </a:rPr>
              <a:pPr eaLnBrk="0" hangingPunct="0">
                <a:spcBef>
                  <a:spcPct val="0"/>
                </a:spcBef>
              </a:pPr>
              <a:t>23</a:t>
            </a:fld>
            <a:endParaRPr lang="ru-RU" altLang="ru-RU">
              <a:solidFill>
                <a:srgbClr val="000000"/>
              </a:solidFill>
            </a:endParaRPr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4658" name="Образ слайда 1">
            <a:extLst>
              <a:ext uri="{FF2B5EF4-FFF2-40B4-BE49-F238E27FC236}">
                <a16:creationId xmlns:a16="http://schemas.microsoft.com/office/drawing/2014/main" id="{3E917E48-8BAF-4485-9B30-E6C85CE961C4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54659" name="Заметки 2">
            <a:extLst>
              <a:ext uri="{FF2B5EF4-FFF2-40B4-BE49-F238E27FC236}">
                <a16:creationId xmlns:a16="http://schemas.microsoft.com/office/drawing/2014/main" id="{9EC1CF62-ACAA-428D-BF3F-F36548AA0C27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ru-RU" altLang="ru-RU">
              <a:latin typeface="Arial" panose="020B0604020202020204" pitchFamily="34" charset="0"/>
            </a:endParaRPr>
          </a:p>
        </p:txBody>
      </p:sp>
      <p:sp>
        <p:nvSpPr>
          <p:cNvPr id="454660" name="Номер слайда 3">
            <a:extLst>
              <a:ext uri="{FF2B5EF4-FFF2-40B4-BE49-F238E27FC236}">
                <a16:creationId xmlns:a16="http://schemas.microsoft.com/office/drawing/2014/main" id="{98955225-2808-479B-972E-F888BBE6C915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12813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2813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2813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2813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2813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281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281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281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281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77B34E9A-A0E7-4A93-97B2-8443366A3315}" type="slidenum">
              <a:rPr lang="ru-RU" altLang="ru-RU">
                <a:solidFill>
                  <a:srgbClr val="000000"/>
                </a:solidFill>
              </a:rPr>
              <a:pPr>
                <a:spcBef>
                  <a:spcPct val="0"/>
                </a:spcBef>
              </a:pPr>
              <a:t>24</a:t>
            </a:fld>
            <a:endParaRPr lang="ru-RU" altLang="ru-RU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96740650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0498" name="Образ слайда 1">
            <a:extLst>
              <a:ext uri="{FF2B5EF4-FFF2-40B4-BE49-F238E27FC236}">
                <a16:creationId xmlns:a16="http://schemas.microsoft.com/office/drawing/2014/main" id="{0C24FB58-ED11-4DA6-B13C-8998125C4FBA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90499" name="Заметки 2">
            <a:extLst>
              <a:ext uri="{FF2B5EF4-FFF2-40B4-BE49-F238E27FC236}">
                <a16:creationId xmlns:a16="http://schemas.microsoft.com/office/drawing/2014/main" id="{38B3F877-995C-41D5-916E-9AE5DA165EF8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ru-RU" altLang="ru-RU">
              <a:latin typeface="Arial" panose="020B0604020202020204" pitchFamily="34" charset="0"/>
            </a:endParaRPr>
          </a:p>
        </p:txBody>
      </p:sp>
      <p:sp>
        <p:nvSpPr>
          <p:cNvPr id="490500" name="Номер слайда 3">
            <a:extLst>
              <a:ext uri="{FF2B5EF4-FFF2-40B4-BE49-F238E27FC236}">
                <a16:creationId xmlns:a16="http://schemas.microsoft.com/office/drawing/2014/main" id="{D3287275-95E5-4BB8-8BAA-DE265E4C799D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12813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1363" indent="-285750" defTabSz="912813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1413" indent="-228600" defTabSz="912813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598613" indent="-228600" defTabSz="912813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5813" indent="-228600" defTabSz="912813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3013" indent="-228600" defTabSz="91281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0213" indent="-228600" defTabSz="91281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7413" indent="-228600" defTabSz="91281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4613" indent="-228600" defTabSz="91281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0" hangingPunct="0">
              <a:spcBef>
                <a:spcPct val="0"/>
              </a:spcBef>
            </a:pPr>
            <a:fld id="{40CC0EF1-0478-4F8D-96A0-50CCEF04C8A6}" type="slidenum">
              <a:rPr lang="ru-RU" altLang="ru-RU">
                <a:solidFill>
                  <a:srgbClr val="000000"/>
                </a:solidFill>
              </a:rPr>
              <a:pPr eaLnBrk="0" hangingPunct="0">
                <a:spcBef>
                  <a:spcPct val="0"/>
                </a:spcBef>
              </a:pPr>
              <a:t>25</a:t>
            </a:fld>
            <a:endParaRPr lang="ru-RU" altLang="ru-RU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91302496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4050" name="Образ слайда 1">
            <a:extLst>
              <a:ext uri="{FF2B5EF4-FFF2-40B4-BE49-F238E27FC236}">
                <a16:creationId xmlns:a16="http://schemas.microsoft.com/office/drawing/2014/main" id="{8BB45393-3C88-4BAE-880B-53B9FF469EE0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14051" name="Заметки 2">
            <a:extLst>
              <a:ext uri="{FF2B5EF4-FFF2-40B4-BE49-F238E27FC236}">
                <a16:creationId xmlns:a16="http://schemas.microsoft.com/office/drawing/2014/main" id="{BD7C409D-97C2-4A03-BAEF-493049F58D0D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ru-RU" altLang="ru-RU">
              <a:latin typeface="Arial" panose="020B0604020202020204" pitchFamily="34" charset="0"/>
            </a:endParaRPr>
          </a:p>
        </p:txBody>
      </p:sp>
      <p:sp>
        <p:nvSpPr>
          <p:cNvPr id="514052" name="Номер слайда 3">
            <a:extLst>
              <a:ext uri="{FF2B5EF4-FFF2-40B4-BE49-F238E27FC236}">
                <a16:creationId xmlns:a16="http://schemas.microsoft.com/office/drawing/2014/main" id="{8C2CD0D4-3133-4ADF-BEE5-F44FB2932DF8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12813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1363" indent="-285750" defTabSz="912813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1413" indent="-228600" defTabSz="912813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598613" indent="-228600" defTabSz="912813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5813" indent="-228600" defTabSz="912813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3013" indent="-228600" defTabSz="91281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0213" indent="-228600" defTabSz="91281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7413" indent="-228600" defTabSz="91281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4613" indent="-228600" defTabSz="91281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0" hangingPunct="0">
              <a:spcBef>
                <a:spcPct val="0"/>
              </a:spcBef>
            </a:pPr>
            <a:fld id="{82A6A704-CC50-42E6-A058-78FF23B4EA64}" type="slidenum">
              <a:rPr lang="ru-RU" altLang="ru-RU">
                <a:solidFill>
                  <a:srgbClr val="000000"/>
                </a:solidFill>
              </a:rPr>
              <a:pPr eaLnBrk="0" hangingPunct="0">
                <a:spcBef>
                  <a:spcPct val="0"/>
                </a:spcBef>
              </a:pPr>
              <a:t>26</a:t>
            </a:fld>
            <a:endParaRPr lang="ru-RU" altLang="ru-RU">
              <a:solidFill>
                <a:srgbClr val="000000"/>
              </a:solidFill>
            </a:endParaRPr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6338" name="Образ слайда 1">
            <a:extLst>
              <a:ext uri="{FF2B5EF4-FFF2-40B4-BE49-F238E27FC236}">
                <a16:creationId xmlns:a16="http://schemas.microsoft.com/office/drawing/2014/main" id="{7D99A166-C25C-4353-851A-C038EF18BEE8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26339" name="Заметки 2">
            <a:extLst>
              <a:ext uri="{FF2B5EF4-FFF2-40B4-BE49-F238E27FC236}">
                <a16:creationId xmlns:a16="http://schemas.microsoft.com/office/drawing/2014/main" id="{9FFE496F-18CC-4329-BBB6-38FE8B8DF496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ru-RU" altLang="ru-RU">
              <a:latin typeface="Arial" panose="020B0604020202020204" pitchFamily="34" charset="0"/>
            </a:endParaRPr>
          </a:p>
        </p:txBody>
      </p:sp>
      <p:sp>
        <p:nvSpPr>
          <p:cNvPr id="526340" name="Номер слайда 3">
            <a:extLst>
              <a:ext uri="{FF2B5EF4-FFF2-40B4-BE49-F238E27FC236}">
                <a16:creationId xmlns:a16="http://schemas.microsoft.com/office/drawing/2014/main" id="{7F236465-4604-4B8B-AF6D-FBD0BC7BCE24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12813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1363" indent="-285750" defTabSz="912813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1413" indent="-228600" defTabSz="912813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598613" indent="-228600" defTabSz="912813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5813" indent="-228600" defTabSz="912813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3013" indent="-228600" defTabSz="91281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0213" indent="-228600" defTabSz="91281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7413" indent="-228600" defTabSz="91281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4613" indent="-228600" defTabSz="91281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0" hangingPunct="0">
              <a:spcBef>
                <a:spcPct val="0"/>
              </a:spcBef>
            </a:pPr>
            <a:fld id="{54CADF56-27E7-46AA-A8D7-9D047416DCFF}" type="slidenum">
              <a:rPr lang="ru-RU" altLang="ru-RU">
                <a:solidFill>
                  <a:srgbClr val="000000"/>
                </a:solidFill>
              </a:rPr>
              <a:pPr eaLnBrk="0" hangingPunct="0">
                <a:spcBef>
                  <a:spcPct val="0"/>
                </a:spcBef>
              </a:pPr>
              <a:t>27</a:t>
            </a:fld>
            <a:endParaRPr lang="ru-RU" altLang="ru-RU">
              <a:solidFill>
                <a:srgbClr val="000000"/>
              </a:solidFill>
            </a:endParaRPr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4658" name="Образ слайда 1">
            <a:extLst>
              <a:ext uri="{FF2B5EF4-FFF2-40B4-BE49-F238E27FC236}">
                <a16:creationId xmlns:a16="http://schemas.microsoft.com/office/drawing/2014/main" id="{3E917E48-8BAF-4485-9B30-E6C85CE961C4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54659" name="Заметки 2">
            <a:extLst>
              <a:ext uri="{FF2B5EF4-FFF2-40B4-BE49-F238E27FC236}">
                <a16:creationId xmlns:a16="http://schemas.microsoft.com/office/drawing/2014/main" id="{9EC1CF62-ACAA-428D-BF3F-F36548AA0C27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ru-RU" altLang="ru-RU">
              <a:latin typeface="Arial" panose="020B0604020202020204" pitchFamily="34" charset="0"/>
            </a:endParaRPr>
          </a:p>
        </p:txBody>
      </p:sp>
      <p:sp>
        <p:nvSpPr>
          <p:cNvPr id="454660" name="Номер слайда 3">
            <a:extLst>
              <a:ext uri="{FF2B5EF4-FFF2-40B4-BE49-F238E27FC236}">
                <a16:creationId xmlns:a16="http://schemas.microsoft.com/office/drawing/2014/main" id="{98955225-2808-479B-972E-F888BBE6C915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12813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2813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2813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2813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2813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281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281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281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281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77B34E9A-A0E7-4A93-97B2-8443366A3315}" type="slidenum">
              <a:rPr lang="ru-RU" altLang="ru-RU">
                <a:solidFill>
                  <a:srgbClr val="000000"/>
                </a:solidFill>
              </a:rPr>
              <a:pPr>
                <a:spcBef>
                  <a:spcPct val="0"/>
                </a:spcBef>
              </a:pPr>
              <a:t>28</a:t>
            </a:fld>
            <a:endParaRPr lang="ru-RU" altLang="ru-RU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96740650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4658" name="Образ слайда 1">
            <a:extLst>
              <a:ext uri="{FF2B5EF4-FFF2-40B4-BE49-F238E27FC236}">
                <a16:creationId xmlns:a16="http://schemas.microsoft.com/office/drawing/2014/main" id="{3E917E48-8BAF-4485-9B30-E6C85CE961C4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54659" name="Заметки 2">
            <a:extLst>
              <a:ext uri="{FF2B5EF4-FFF2-40B4-BE49-F238E27FC236}">
                <a16:creationId xmlns:a16="http://schemas.microsoft.com/office/drawing/2014/main" id="{9EC1CF62-ACAA-428D-BF3F-F36548AA0C27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ru-RU" altLang="ru-RU">
              <a:latin typeface="Arial" panose="020B0604020202020204" pitchFamily="34" charset="0"/>
            </a:endParaRPr>
          </a:p>
        </p:txBody>
      </p:sp>
      <p:sp>
        <p:nvSpPr>
          <p:cNvPr id="454660" name="Номер слайда 3">
            <a:extLst>
              <a:ext uri="{FF2B5EF4-FFF2-40B4-BE49-F238E27FC236}">
                <a16:creationId xmlns:a16="http://schemas.microsoft.com/office/drawing/2014/main" id="{98955225-2808-479B-972E-F888BBE6C915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12813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2813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2813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2813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2813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281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281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281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281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77B34E9A-A0E7-4A93-97B2-8443366A3315}" type="slidenum">
              <a:rPr lang="ru-RU" altLang="ru-RU">
                <a:solidFill>
                  <a:srgbClr val="000000"/>
                </a:solidFill>
              </a:rPr>
              <a:pPr>
                <a:spcBef>
                  <a:spcPct val="0"/>
                </a:spcBef>
              </a:pPr>
              <a:t>29</a:t>
            </a:fld>
            <a:endParaRPr lang="ru-RU" altLang="ru-RU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96740650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834" name="Образ слайда 1"/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120835" name="Заметки 2"/>
          <p:cNvSpPr>
            <a:spLocks noGrp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ru-RU" altLang="ru-RU">
              <a:latin typeface="Arial" pitchFamily="34" charset="0"/>
            </a:endParaRPr>
          </a:p>
        </p:txBody>
      </p:sp>
      <p:sp>
        <p:nvSpPr>
          <p:cNvPr id="120836" name="Номер слайда 3"/>
          <p:cNvSpPr>
            <a:spLocks noGrp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0" hangingPunct="0">
              <a:spcBef>
                <a:spcPct val="0"/>
              </a:spcBef>
            </a:pPr>
            <a:fld id="{695BA19F-2D1F-4129-BB21-321F91943CF5}" type="slidenum">
              <a:rPr lang="ru-RU" altLang="ru-RU"/>
              <a:pPr eaLnBrk="0" hangingPunct="0">
                <a:spcBef>
                  <a:spcPct val="0"/>
                </a:spcBef>
              </a:pPr>
              <a:t>30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3820579313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5.xml"/></Relationships>
</file>

<file path=ppt/slideLayouts/_rels/slideLayout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8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Master" Target="../slideMasters/slideMaster7.xml"/></Relationships>
</file>

<file path=ppt/slideLayouts/_rels/slideLayout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jpeg"/><Relationship Id="rId2" Type="http://schemas.openxmlformats.org/officeDocument/2006/relationships/slideMaster" Target="../slideMasters/slideMaster7.xml"/><Relationship Id="rId1" Type="http://schemas.openxmlformats.org/officeDocument/2006/relationships/themeOverride" Target="../theme/themeOverride1.xml"/></Relationships>
</file>

<file path=ppt/slideLayouts/_rels/slideLayout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jpeg"/><Relationship Id="rId2" Type="http://schemas.openxmlformats.org/officeDocument/2006/relationships/slideMaster" Target="../slideMasters/slideMaster7.xml"/><Relationship Id="rId1" Type="http://schemas.openxmlformats.org/officeDocument/2006/relationships/themeOverride" Target="../theme/themeOverride2.xml"/></Relationships>
</file>

<file path=ppt/slideLayouts/_rels/slideLayout88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jpeg"/><Relationship Id="rId1" Type="http://schemas.openxmlformats.org/officeDocument/2006/relationships/slideMaster" Target="../slideMasters/slideMaster7.xml"/></Relationships>
</file>

<file path=ppt/slideLayouts/_rels/slideLayout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jpeg"/><Relationship Id="rId2" Type="http://schemas.openxmlformats.org/officeDocument/2006/relationships/slideMaster" Target="../slideMasters/slideMaster7.xml"/><Relationship Id="rId1" Type="http://schemas.openxmlformats.org/officeDocument/2006/relationships/themeOverride" Target="../theme/themeOverride3.xml"/></Relationships>
</file>

<file path=ppt/slideLayouts/_rels/slideLayout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91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jpeg"/><Relationship Id="rId1" Type="http://schemas.openxmlformats.org/officeDocument/2006/relationships/slideMaster" Target="../slideMasters/slideMaster7.xml"/></Relationships>
</file>

<file path=ppt/slideLayouts/_rels/slideLayout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jpeg"/><Relationship Id="rId2" Type="http://schemas.openxmlformats.org/officeDocument/2006/relationships/slideMaster" Target="../slideMasters/slideMaster7.xml"/><Relationship Id="rId1" Type="http://schemas.openxmlformats.org/officeDocument/2006/relationships/themeOverride" Target="../theme/themeOverride4.xml"/><Relationship Id="rId4" Type="http://schemas.openxmlformats.org/officeDocument/2006/relationships/image" Target="../media/image4.jpeg"/></Relationships>
</file>

<file path=ppt/slideLayouts/_rels/slideLayout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9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8.xml"/></Relationships>
</file>

<file path=ppt/slideLayouts/_rels/slideLayout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9.xml"/></Relationships>
</file>

<file path=ppt/slideLayouts/_rels/slideLayout1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0.xml"/></Relationships>
</file>

<file path=ppt/slideLayouts/_rels/slideLayout1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1.xml"/></Relationships>
</file>

<file path=ppt/slideLayouts/_rels/slideLayout1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2.xml"/></Relationships>
</file>

<file path=ppt/slideLayouts/_rels/slideLayout1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2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2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2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2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2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2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20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3.xml"/></Relationships>
</file>

<file path=ppt/slideLayouts/_rels/slideLayout2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2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2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2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2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2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2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2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2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2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2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2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2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2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2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2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2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2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2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2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2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2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4.xml"/></Relationships>
</file>

<file path=ppt/slideLayouts/_rels/slideLayout2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2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2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2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2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2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2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2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2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2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2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2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2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2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2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2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2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2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2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2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2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2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5.xml"/></Relationships>
</file>

<file path=ppt/slideLayouts/_rels/slideLayout2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2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2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2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2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2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2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2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2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2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2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2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2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2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2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2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2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2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2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2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2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2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6.xml"/></Relationships>
</file>

<file path=ppt/slideLayouts/_rels/slideLayout2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2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2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2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2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2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2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2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2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2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2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2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2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2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2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2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2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2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2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2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2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29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7.xml"/></Relationships>
</file>

<file path=ppt/slideLayouts/_rels/slideLayout2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2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2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2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2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3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3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3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3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3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3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3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3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3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3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3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3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3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3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3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3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3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3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3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3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3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3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3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3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3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3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3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3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3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3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3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3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3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3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3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3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3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3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3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3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3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0.xml"/></Relationships>
</file>

<file path=ppt/slideLayouts/_rels/slideLayout3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3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3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3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3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3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3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3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3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3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3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3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3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3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3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3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3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3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3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3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3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ctrTitle"/>
          </p:nvPr>
        </p:nvSpPr>
        <p:spPr>
          <a:xfrm>
            <a:off x="685800" y="2130429"/>
            <a:ext cx="7772400" cy="1470025"/>
          </a:xfrm>
        </p:spPr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Подзаголовок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ru-RU"/>
              <a:t>Образец подзаголовка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513F7659-2CB7-45AE-8908-0414AADF1FD9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2FC0C221-95EF-49A7-BA93-95D4BA70C25B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/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1B7DB84F-40F5-4DE1-95DD-7391DB46F0AB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B406DFE-2A51-408D-89DC-BBF291669134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65347668"/>
      </p:ext>
    </p:extLst>
  </p:cSld>
  <p:clrMapOvr>
    <a:masterClrMapping/>
  </p:clrMapOvr>
  <p:transition/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Заголовок и 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4E697E68-B12A-4C0A-86EA-92F0BAD7C741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8C87C7B1-1A70-4051-8F8F-C3D4CD50C8FF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/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745E62B4-EB53-4F9A-8A09-D4393DEE9832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60A0140-B794-43F5-A671-13E978AB59CD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3257524727"/>
      </p:ext>
    </p:extLst>
  </p:cSld>
  <p:clrMapOvr>
    <a:masterClrMapping/>
  </p:clrMapOvr>
  <p:transition/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Заголовок раздел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722313" y="4406904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392CB039-2AF7-40BF-8D05-EC50733BD13F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222B0ED3-E9C5-4186-B8E3-5D0D8273F01D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/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5AE7BAAA-1D8F-4916-A705-99B79633815B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5904CCEB-DF5E-4ED1-98CD-3AFA8185CFC4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3695400740"/>
      </p:ext>
    </p:extLst>
  </p:cSld>
  <p:clrMapOvr>
    <a:masterClrMapping/>
  </p:clrMapOvr>
  <p:transition/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Объект 2"/>
          <p:cNvSpPr>
            <a:spLocks noGrp="1"/>
          </p:cNvSpPr>
          <p:nvPr>
            <p:ph sz="half" idx="1"/>
          </p:nvPr>
        </p:nvSpPr>
        <p:spPr>
          <a:xfrm>
            <a:off x="457200" y="1600204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4648200" y="1600204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104A450E-B44B-4D4D-9DDA-FE7D3127CB0F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B788B3F0-F7B8-4B46-B8DE-50D619FF5227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D1059749-398C-4F3B-B58D-8D846DD889DF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BB1500F5-E4E0-4A45-8F90-8C718429EB2D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1949717220"/>
      </p:ext>
    </p:extLst>
  </p:cSld>
  <p:clrMapOvr>
    <a:masterClrMapping/>
  </p:clrMapOvr>
  <p:transition/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5" name="Текст 4"/>
          <p:cNvSpPr>
            <a:spLocks noGrp="1"/>
          </p:cNvSpPr>
          <p:nvPr>
            <p:ph type="body" sz="quarter" idx="3"/>
          </p:nvPr>
        </p:nvSpPr>
        <p:spPr>
          <a:xfrm>
            <a:off x="4645027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6" name="Объект 5"/>
          <p:cNvSpPr>
            <a:spLocks noGrp="1"/>
          </p:cNvSpPr>
          <p:nvPr>
            <p:ph sz="quarter" idx="4"/>
          </p:nvPr>
        </p:nvSpPr>
        <p:spPr>
          <a:xfrm>
            <a:off x="4645027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7" name="Rectangle 4">
            <a:extLst>
              <a:ext uri="{FF2B5EF4-FFF2-40B4-BE49-F238E27FC236}">
                <a16:creationId xmlns:a16="http://schemas.microsoft.com/office/drawing/2014/main" id="{A7D91C56-1190-422A-A393-FE583572BA83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/>
          </a:p>
        </p:txBody>
      </p:sp>
      <p:sp>
        <p:nvSpPr>
          <p:cNvPr id="8" name="Rectangle 5">
            <a:extLst>
              <a:ext uri="{FF2B5EF4-FFF2-40B4-BE49-F238E27FC236}">
                <a16:creationId xmlns:a16="http://schemas.microsoft.com/office/drawing/2014/main" id="{29EBC0A2-7954-4BA4-8D75-20FEA25DC5D2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/>
          </a:p>
        </p:txBody>
      </p:sp>
      <p:sp>
        <p:nvSpPr>
          <p:cNvPr id="9" name="Rectangle 6">
            <a:extLst>
              <a:ext uri="{FF2B5EF4-FFF2-40B4-BE49-F238E27FC236}">
                <a16:creationId xmlns:a16="http://schemas.microsoft.com/office/drawing/2014/main" id="{7AF85DA2-62CA-4D94-94D9-127BC84C5B0D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EBD50312-7066-4DEA-A09A-8A25E42E62BD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794685722"/>
      </p:ext>
    </p:extLst>
  </p:cSld>
  <p:clrMapOvr>
    <a:masterClrMapping/>
  </p:clrMapOvr>
  <p:transition/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Только заголово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Rectangle 4">
            <a:extLst>
              <a:ext uri="{FF2B5EF4-FFF2-40B4-BE49-F238E27FC236}">
                <a16:creationId xmlns:a16="http://schemas.microsoft.com/office/drawing/2014/main" id="{CC3077BC-6103-45A4-86FD-A206CFA6A977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/>
          </a:p>
        </p:txBody>
      </p:sp>
      <p:sp>
        <p:nvSpPr>
          <p:cNvPr id="4" name="Rectangle 5">
            <a:extLst>
              <a:ext uri="{FF2B5EF4-FFF2-40B4-BE49-F238E27FC236}">
                <a16:creationId xmlns:a16="http://schemas.microsoft.com/office/drawing/2014/main" id="{1A920745-135D-4727-9AD7-DF0F05567056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/>
          </a:p>
        </p:txBody>
      </p:sp>
      <p:sp>
        <p:nvSpPr>
          <p:cNvPr id="5" name="Rectangle 6">
            <a:extLst>
              <a:ext uri="{FF2B5EF4-FFF2-40B4-BE49-F238E27FC236}">
                <a16:creationId xmlns:a16="http://schemas.microsoft.com/office/drawing/2014/main" id="{D7B0D896-068C-4163-A6C0-583AF2EB0378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5EFDE75E-E59C-4F02-B6F7-3CD316C5C730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326391246"/>
      </p:ext>
    </p:extLst>
  </p:cSld>
  <p:clrMapOvr>
    <a:masterClrMapping/>
  </p:clrMapOvr>
  <p:transition/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Пусто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>
            <a:extLst>
              <a:ext uri="{FF2B5EF4-FFF2-40B4-BE49-F238E27FC236}">
                <a16:creationId xmlns:a16="http://schemas.microsoft.com/office/drawing/2014/main" id="{7601704D-D38B-4134-86EE-23BDF307A909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/>
          </a:p>
        </p:txBody>
      </p:sp>
      <p:sp>
        <p:nvSpPr>
          <p:cNvPr id="3" name="Rectangle 5">
            <a:extLst>
              <a:ext uri="{FF2B5EF4-FFF2-40B4-BE49-F238E27FC236}">
                <a16:creationId xmlns:a16="http://schemas.microsoft.com/office/drawing/2014/main" id="{CADDFD10-D31B-44C5-826D-2D6996A99814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/>
          </a:p>
        </p:txBody>
      </p:sp>
      <p:sp>
        <p:nvSpPr>
          <p:cNvPr id="4" name="Rectangle 6">
            <a:extLst>
              <a:ext uri="{FF2B5EF4-FFF2-40B4-BE49-F238E27FC236}">
                <a16:creationId xmlns:a16="http://schemas.microsoft.com/office/drawing/2014/main" id="{905AF466-3D65-4387-ADFA-095EAC774A26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B50513D4-9716-4DB5-911B-2D5CC6E8D09D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191140205"/>
      </p:ext>
    </p:extLst>
  </p:cSld>
  <p:clrMapOvr>
    <a:masterClrMapping/>
  </p:clrMapOvr>
  <p:transition/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Объект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57202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>
          <a:xfrm>
            <a:off x="3575050" y="273052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457202" y="1435102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C27CBB94-6CB7-41E9-925E-60941389B9EC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5886841B-13FC-42EC-B73B-36B327EB53BD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F613592E-79EC-4CC3-9150-F43F951BF25A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E0EB0AED-FF7C-42C6-9C08-98728757EA83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2717768780"/>
      </p:ext>
    </p:extLst>
  </p:cSld>
  <p:clrMapOvr>
    <a:masterClrMapping/>
  </p:clrMapOvr>
  <p:transition/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Рисунок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Рисунок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ru-RU" noProof="0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5402B149-23ED-47C9-972C-55CF70913765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793E5CE5-2282-4950-A12D-9ED260B35100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42CF4F2F-D670-4BA8-AC7C-462EE0DCDCEB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B85C31FA-1313-4B53-B4AF-F4DA04CFE22C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1561660060"/>
      </p:ext>
    </p:extLst>
  </p:cSld>
  <p:clrMapOvr>
    <a:masterClrMapping/>
  </p:clrMapOvr>
  <p:transition/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Заголовок и вертикальный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AA97D031-5330-4E74-BB36-2755EA4810C8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1FD0BC6C-74E8-44B6-8202-DEC712606935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/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72F578C2-1AAB-49BB-9B71-2F92CAC4B8FC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5D21AC2-171C-4D31-AD0A-A651A919ECEF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3296382673"/>
      </p:ext>
    </p:extLst>
  </p:cSld>
  <p:clrMapOvr>
    <a:masterClrMapping/>
  </p:clrMapOvr>
  <p:transition/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Вертикальный заголовок и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тикальный заголовок 1"/>
          <p:cNvSpPr>
            <a:spLocks noGrp="1"/>
          </p:cNvSpPr>
          <p:nvPr>
            <p:ph type="title" orient="vert"/>
          </p:nvPr>
        </p:nvSpPr>
        <p:spPr>
          <a:xfrm>
            <a:off x="6629400" y="274639"/>
            <a:ext cx="2057400" cy="5851525"/>
          </a:xfrm>
        </p:spPr>
        <p:txBody>
          <a:bodyPr vert="eaVert"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>
          <a:xfrm>
            <a:off x="457200" y="274639"/>
            <a:ext cx="6019800" cy="5851525"/>
          </a:xfrm>
        </p:spPr>
        <p:txBody>
          <a:bodyPr vert="eaVert"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A941273D-F58F-403F-BCC4-DFF8CF603F3A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6F218DEA-7C6E-43AC-97BA-A54CABA8F144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/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BF534BCC-B97D-4566-9D66-C7204B8C14E3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793DFD83-02DC-45EA-B367-BC4A233464C8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842985422"/>
      </p:ext>
    </p:extLst>
  </p:cSld>
  <p:clrMapOvr>
    <a:masterClrMapping/>
  </p:clrMapOvr>
  <p:transition/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objOnly">
  <p:cSld name="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Содержимое 1"/>
          <p:cNvSpPr>
            <a:spLocks noGrp="1"/>
          </p:cNvSpPr>
          <p:nvPr>
            <p:ph/>
          </p:nvPr>
        </p:nvSpPr>
        <p:spPr>
          <a:xfrm>
            <a:off x="457200" y="274639"/>
            <a:ext cx="8229600" cy="5851525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3" name="Rectangle 4">
            <a:extLst>
              <a:ext uri="{FF2B5EF4-FFF2-40B4-BE49-F238E27FC236}">
                <a16:creationId xmlns:a16="http://schemas.microsoft.com/office/drawing/2014/main" id="{E495F1B4-0155-415C-83C9-8B8B90D46325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/>
          </a:p>
        </p:txBody>
      </p:sp>
      <p:sp>
        <p:nvSpPr>
          <p:cNvPr id="4" name="Rectangle 5">
            <a:extLst>
              <a:ext uri="{FF2B5EF4-FFF2-40B4-BE49-F238E27FC236}">
                <a16:creationId xmlns:a16="http://schemas.microsoft.com/office/drawing/2014/main" id="{B675B953-8670-4347-A764-79F1DFBE17CF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/>
          </a:p>
        </p:txBody>
      </p:sp>
      <p:sp>
        <p:nvSpPr>
          <p:cNvPr id="5" name="Rectangle 6">
            <a:extLst>
              <a:ext uri="{FF2B5EF4-FFF2-40B4-BE49-F238E27FC236}">
                <a16:creationId xmlns:a16="http://schemas.microsoft.com/office/drawing/2014/main" id="{6D30ACC9-4A04-47D9-9D14-D7CC62E54A1C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025A265-BCFE-4E5A-A011-87FD957F1FF6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2725055224"/>
      </p:ext>
    </p:extLst>
  </p:cSld>
  <p:clrMapOvr>
    <a:masterClrMapping/>
  </p:clrMapOvr>
  <p:transition/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ctrTitle"/>
          </p:nvPr>
        </p:nvSpPr>
        <p:spPr>
          <a:xfrm>
            <a:off x="685800" y="2130429"/>
            <a:ext cx="7772400" cy="1470025"/>
          </a:xfrm>
        </p:spPr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Подзаголовок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</a:p>
        </p:txBody>
      </p:sp>
      <p:sp>
        <p:nvSpPr>
          <p:cNvPr id="4" name="Дата 3">
            <a:extLst>
              <a:ext uri="{FF2B5EF4-FFF2-40B4-BE49-F238E27FC236}">
                <a16:creationId xmlns:a16="http://schemas.microsoft.com/office/drawing/2014/main" id="{07D40AA6-3221-46B5-AE36-6731519EB40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650ABC44-34DC-4285-A6B3-90BCF6D38AE5}" type="datetimeFigureOut">
              <a:rPr lang="ru-RU"/>
              <a:pPr>
                <a:defRPr/>
              </a:pPr>
              <a:t>27.02.2018</a:t>
            </a:fld>
            <a:endParaRPr lang="ru-RU"/>
          </a:p>
        </p:txBody>
      </p:sp>
      <p:sp>
        <p:nvSpPr>
          <p:cNvPr id="5" name="Нижний колонтитул 4">
            <a:extLst>
              <a:ext uri="{FF2B5EF4-FFF2-40B4-BE49-F238E27FC236}">
                <a16:creationId xmlns:a16="http://schemas.microsoft.com/office/drawing/2014/main" id="{46A99FCD-F25E-4B89-B8D6-C12F57FFAEA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6" name="Номер слайда 5">
            <a:extLst>
              <a:ext uri="{FF2B5EF4-FFF2-40B4-BE49-F238E27FC236}">
                <a16:creationId xmlns:a16="http://schemas.microsoft.com/office/drawing/2014/main" id="{0615E2C7-E10C-4029-A22A-FEE8258B44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B367F2F7-5015-4B73-9FE2-E90776391FC5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2413575039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Заголовок и 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Содержимое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>
            <a:extLst>
              <a:ext uri="{FF2B5EF4-FFF2-40B4-BE49-F238E27FC236}">
                <a16:creationId xmlns:a16="http://schemas.microsoft.com/office/drawing/2014/main" id="{A6F20B62-A342-4E48-A2E1-5B60C42A188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A583DC96-1043-4774-B570-D1A59F85C9E8}" type="datetimeFigureOut">
              <a:rPr lang="ru-RU"/>
              <a:pPr>
                <a:defRPr/>
              </a:pPr>
              <a:t>27.02.2018</a:t>
            </a:fld>
            <a:endParaRPr lang="ru-RU"/>
          </a:p>
        </p:txBody>
      </p:sp>
      <p:sp>
        <p:nvSpPr>
          <p:cNvPr id="5" name="Нижний колонтитул 4">
            <a:extLst>
              <a:ext uri="{FF2B5EF4-FFF2-40B4-BE49-F238E27FC236}">
                <a16:creationId xmlns:a16="http://schemas.microsoft.com/office/drawing/2014/main" id="{507250B7-B453-46FE-9EE7-70FB7C7DAA7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6" name="Номер слайда 5">
            <a:extLst>
              <a:ext uri="{FF2B5EF4-FFF2-40B4-BE49-F238E27FC236}">
                <a16:creationId xmlns:a16="http://schemas.microsoft.com/office/drawing/2014/main" id="{78A4B223-02E8-4312-B795-0C150D14046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F2458C88-6B90-4C64-9E43-DFF3450DCCC9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3304088726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Заголовок раздел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722313" y="4406904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Дата 3">
            <a:extLst>
              <a:ext uri="{FF2B5EF4-FFF2-40B4-BE49-F238E27FC236}">
                <a16:creationId xmlns:a16="http://schemas.microsoft.com/office/drawing/2014/main" id="{15B1E265-5ED7-4226-8E63-AE5B0F5894E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971C4CA7-5DAE-4154-8BDE-DC76BF5386E0}" type="datetimeFigureOut">
              <a:rPr lang="ru-RU"/>
              <a:pPr>
                <a:defRPr/>
              </a:pPr>
              <a:t>27.02.2018</a:t>
            </a:fld>
            <a:endParaRPr lang="ru-RU"/>
          </a:p>
        </p:txBody>
      </p:sp>
      <p:sp>
        <p:nvSpPr>
          <p:cNvPr id="5" name="Нижний колонтитул 4">
            <a:extLst>
              <a:ext uri="{FF2B5EF4-FFF2-40B4-BE49-F238E27FC236}">
                <a16:creationId xmlns:a16="http://schemas.microsoft.com/office/drawing/2014/main" id="{089E7553-A22C-47F7-8191-5BBABE9D61F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6" name="Номер слайда 5">
            <a:extLst>
              <a:ext uri="{FF2B5EF4-FFF2-40B4-BE49-F238E27FC236}">
                <a16:creationId xmlns:a16="http://schemas.microsoft.com/office/drawing/2014/main" id="{483FBC1A-9740-42EA-9D22-5673A6C1BE3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CB28EFD7-B868-43DD-8E73-7A26797B1E36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2978103209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Содержимое 2"/>
          <p:cNvSpPr>
            <a:spLocks noGrp="1"/>
          </p:cNvSpPr>
          <p:nvPr>
            <p:ph sz="half" idx="1"/>
          </p:nvPr>
        </p:nvSpPr>
        <p:spPr>
          <a:xfrm>
            <a:off x="457200" y="1600204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Содержимое 3"/>
          <p:cNvSpPr>
            <a:spLocks noGrp="1"/>
          </p:cNvSpPr>
          <p:nvPr>
            <p:ph sz="half" idx="2"/>
          </p:nvPr>
        </p:nvSpPr>
        <p:spPr>
          <a:xfrm>
            <a:off x="4648200" y="1600204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5" name="Дата 3">
            <a:extLst>
              <a:ext uri="{FF2B5EF4-FFF2-40B4-BE49-F238E27FC236}">
                <a16:creationId xmlns:a16="http://schemas.microsoft.com/office/drawing/2014/main" id="{14F33BC5-6FE3-4300-BD29-0EE1B8F5EC2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CB5C5D76-170D-4629-B563-101FA3EEEA10}" type="datetimeFigureOut">
              <a:rPr lang="ru-RU"/>
              <a:pPr>
                <a:defRPr/>
              </a:pPr>
              <a:t>27.02.2018</a:t>
            </a:fld>
            <a:endParaRPr lang="ru-RU"/>
          </a:p>
        </p:txBody>
      </p:sp>
      <p:sp>
        <p:nvSpPr>
          <p:cNvPr id="6" name="Нижний колонтитул 4">
            <a:extLst>
              <a:ext uri="{FF2B5EF4-FFF2-40B4-BE49-F238E27FC236}">
                <a16:creationId xmlns:a16="http://schemas.microsoft.com/office/drawing/2014/main" id="{226A7043-6432-4848-B700-7CEC5004E96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7" name="Номер слайда 5">
            <a:extLst>
              <a:ext uri="{FF2B5EF4-FFF2-40B4-BE49-F238E27FC236}">
                <a16:creationId xmlns:a16="http://schemas.microsoft.com/office/drawing/2014/main" id="{E77D4DB3-EE86-4F88-8655-A8A24442476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D2F8A456-0838-45FB-B05F-CBD8769FBE0B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2220832605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Содержимое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5" name="Текст 4"/>
          <p:cNvSpPr>
            <a:spLocks noGrp="1"/>
          </p:cNvSpPr>
          <p:nvPr>
            <p:ph type="body" sz="quarter" idx="3"/>
          </p:nvPr>
        </p:nvSpPr>
        <p:spPr>
          <a:xfrm>
            <a:off x="4645027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6" name="Содержимое 5"/>
          <p:cNvSpPr>
            <a:spLocks noGrp="1"/>
          </p:cNvSpPr>
          <p:nvPr>
            <p:ph sz="quarter" idx="4"/>
          </p:nvPr>
        </p:nvSpPr>
        <p:spPr>
          <a:xfrm>
            <a:off x="4645027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7" name="Дата 3">
            <a:extLst>
              <a:ext uri="{FF2B5EF4-FFF2-40B4-BE49-F238E27FC236}">
                <a16:creationId xmlns:a16="http://schemas.microsoft.com/office/drawing/2014/main" id="{62C22679-C2D1-42B8-9ECA-039B23DC7CA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F146E59-6790-43C1-AD3E-C80DD2B77004}" type="datetimeFigureOut">
              <a:rPr lang="ru-RU"/>
              <a:pPr>
                <a:defRPr/>
              </a:pPr>
              <a:t>27.02.2018</a:t>
            </a:fld>
            <a:endParaRPr lang="ru-RU"/>
          </a:p>
        </p:txBody>
      </p:sp>
      <p:sp>
        <p:nvSpPr>
          <p:cNvPr id="8" name="Нижний колонтитул 4">
            <a:extLst>
              <a:ext uri="{FF2B5EF4-FFF2-40B4-BE49-F238E27FC236}">
                <a16:creationId xmlns:a16="http://schemas.microsoft.com/office/drawing/2014/main" id="{05468A87-C35C-4C64-8EED-01171E787BC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9" name="Номер слайда 5">
            <a:extLst>
              <a:ext uri="{FF2B5EF4-FFF2-40B4-BE49-F238E27FC236}">
                <a16:creationId xmlns:a16="http://schemas.microsoft.com/office/drawing/2014/main" id="{93460985-5AD9-4B03-9802-8574F7AA787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D3B1F2F2-DF75-4CF9-AA29-70B3B2AEC226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1616890820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Только заголово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Дата 3">
            <a:extLst>
              <a:ext uri="{FF2B5EF4-FFF2-40B4-BE49-F238E27FC236}">
                <a16:creationId xmlns:a16="http://schemas.microsoft.com/office/drawing/2014/main" id="{2942AE6E-B31B-4E25-8C76-8301CD3E7D1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9079C85A-C861-4E75-BD20-97251F96D7F6}" type="datetimeFigureOut">
              <a:rPr lang="ru-RU"/>
              <a:pPr>
                <a:defRPr/>
              </a:pPr>
              <a:t>27.02.2018</a:t>
            </a:fld>
            <a:endParaRPr lang="ru-RU"/>
          </a:p>
        </p:txBody>
      </p:sp>
      <p:sp>
        <p:nvSpPr>
          <p:cNvPr id="4" name="Нижний колонтитул 4">
            <a:extLst>
              <a:ext uri="{FF2B5EF4-FFF2-40B4-BE49-F238E27FC236}">
                <a16:creationId xmlns:a16="http://schemas.microsoft.com/office/drawing/2014/main" id="{0D07DAF3-6316-40D0-A332-0BB88145DAA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5" name="Номер слайда 5">
            <a:extLst>
              <a:ext uri="{FF2B5EF4-FFF2-40B4-BE49-F238E27FC236}">
                <a16:creationId xmlns:a16="http://schemas.microsoft.com/office/drawing/2014/main" id="{0A133181-7707-4889-8FEC-5A66FED88F1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86D186B5-C890-4803-A210-B2E4A1452AC6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502920839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Пусто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Дата 3">
            <a:extLst>
              <a:ext uri="{FF2B5EF4-FFF2-40B4-BE49-F238E27FC236}">
                <a16:creationId xmlns:a16="http://schemas.microsoft.com/office/drawing/2014/main" id="{20D89C05-1D8F-4194-98FF-9FC065022DC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26536E97-5C41-4F7A-A824-08CF58C4B818}" type="datetimeFigureOut">
              <a:rPr lang="ru-RU"/>
              <a:pPr>
                <a:defRPr/>
              </a:pPr>
              <a:t>27.02.2018</a:t>
            </a:fld>
            <a:endParaRPr lang="ru-RU"/>
          </a:p>
        </p:txBody>
      </p:sp>
      <p:sp>
        <p:nvSpPr>
          <p:cNvPr id="3" name="Нижний колонтитул 4">
            <a:extLst>
              <a:ext uri="{FF2B5EF4-FFF2-40B4-BE49-F238E27FC236}">
                <a16:creationId xmlns:a16="http://schemas.microsoft.com/office/drawing/2014/main" id="{CE4C2DB0-1616-4D5F-97AB-FCA8DE7323F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4" name="Номер слайда 5">
            <a:extLst>
              <a:ext uri="{FF2B5EF4-FFF2-40B4-BE49-F238E27FC236}">
                <a16:creationId xmlns:a16="http://schemas.microsoft.com/office/drawing/2014/main" id="{07C791B7-2BDD-48C4-BBD3-356757B11C7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134DC96D-CDF4-4790-8EEB-4AE532C289F7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196161665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Объект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57202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Содержимое 2"/>
          <p:cNvSpPr>
            <a:spLocks noGrp="1"/>
          </p:cNvSpPr>
          <p:nvPr>
            <p:ph idx="1"/>
          </p:nvPr>
        </p:nvSpPr>
        <p:spPr>
          <a:xfrm>
            <a:off x="3575050" y="273052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457202" y="1435102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5" name="Дата 3">
            <a:extLst>
              <a:ext uri="{FF2B5EF4-FFF2-40B4-BE49-F238E27FC236}">
                <a16:creationId xmlns:a16="http://schemas.microsoft.com/office/drawing/2014/main" id="{47266638-AD6A-452C-B498-B2A3611BCCF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F292DF04-897F-415F-B06C-94B4840A67E7}" type="datetimeFigureOut">
              <a:rPr lang="ru-RU"/>
              <a:pPr>
                <a:defRPr/>
              </a:pPr>
              <a:t>27.02.2018</a:t>
            </a:fld>
            <a:endParaRPr lang="ru-RU"/>
          </a:p>
        </p:txBody>
      </p:sp>
      <p:sp>
        <p:nvSpPr>
          <p:cNvPr id="6" name="Нижний колонтитул 4">
            <a:extLst>
              <a:ext uri="{FF2B5EF4-FFF2-40B4-BE49-F238E27FC236}">
                <a16:creationId xmlns:a16="http://schemas.microsoft.com/office/drawing/2014/main" id="{362001D7-1A69-4FD4-8479-04454A3573F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7" name="Номер слайда 5">
            <a:extLst>
              <a:ext uri="{FF2B5EF4-FFF2-40B4-BE49-F238E27FC236}">
                <a16:creationId xmlns:a16="http://schemas.microsoft.com/office/drawing/2014/main" id="{2DEBC703-3D88-4E22-8065-7CED4871CA7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F28769EB-64D8-43E3-B14E-3EE38BBF369D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849990093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Рисунок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Рисунок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 rtlCol="0">
            <a:normAutofit/>
          </a:bodyPr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ru-RU" noProof="0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5" name="Дата 3">
            <a:extLst>
              <a:ext uri="{FF2B5EF4-FFF2-40B4-BE49-F238E27FC236}">
                <a16:creationId xmlns:a16="http://schemas.microsoft.com/office/drawing/2014/main" id="{798D0E46-BB21-4420-B32E-BC01D28A9D1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1EC01913-5610-4A34-911E-DE597C453A20}" type="datetimeFigureOut">
              <a:rPr lang="ru-RU"/>
              <a:pPr>
                <a:defRPr/>
              </a:pPr>
              <a:t>27.02.2018</a:t>
            </a:fld>
            <a:endParaRPr lang="ru-RU"/>
          </a:p>
        </p:txBody>
      </p:sp>
      <p:sp>
        <p:nvSpPr>
          <p:cNvPr id="6" name="Нижний колонтитул 4">
            <a:extLst>
              <a:ext uri="{FF2B5EF4-FFF2-40B4-BE49-F238E27FC236}">
                <a16:creationId xmlns:a16="http://schemas.microsoft.com/office/drawing/2014/main" id="{0A7C63CE-5F44-44F9-B142-7470F8371A9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7" name="Номер слайда 5">
            <a:extLst>
              <a:ext uri="{FF2B5EF4-FFF2-40B4-BE49-F238E27FC236}">
                <a16:creationId xmlns:a16="http://schemas.microsoft.com/office/drawing/2014/main" id="{B4E62A4B-04DD-43B2-908F-FE719348D6B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8F257863-304C-4AEC-B8FE-5A4B351425BA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699370984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Заголовок и вертикальный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>
            <a:extLst>
              <a:ext uri="{FF2B5EF4-FFF2-40B4-BE49-F238E27FC236}">
                <a16:creationId xmlns:a16="http://schemas.microsoft.com/office/drawing/2014/main" id="{B46FEE17-DBCC-47DC-BE59-44A99D14733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77E3B863-F3C3-4D2B-9B8C-8B0C00059126}" type="datetimeFigureOut">
              <a:rPr lang="ru-RU"/>
              <a:pPr>
                <a:defRPr/>
              </a:pPr>
              <a:t>27.02.2018</a:t>
            </a:fld>
            <a:endParaRPr lang="ru-RU"/>
          </a:p>
        </p:txBody>
      </p:sp>
      <p:sp>
        <p:nvSpPr>
          <p:cNvPr id="5" name="Нижний колонтитул 4">
            <a:extLst>
              <a:ext uri="{FF2B5EF4-FFF2-40B4-BE49-F238E27FC236}">
                <a16:creationId xmlns:a16="http://schemas.microsoft.com/office/drawing/2014/main" id="{08E57C57-1EA0-4E38-B678-BC53944400C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6" name="Номер слайда 5">
            <a:extLst>
              <a:ext uri="{FF2B5EF4-FFF2-40B4-BE49-F238E27FC236}">
                <a16:creationId xmlns:a16="http://schemas.microsoft.com/office/drawing/2014/main" id="{E568276F-BBD3-4CC5-A8DF-5A288915C39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0ACAF038-75E9-4055-8F8A-1A8FE7B38084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3502723586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Вертикальный заголовок и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тикальный заголовок 1"/>
          <p:cNvSpPr>
            <a:spLocks noGrp="1"/>
          </p:cNvSpPr>
          <p:nvPr>
            <p:ph type="title" orient="vert"/>
          </p:nvPr>
        </p:nvSpPr>
        <p:spPr>
          <a:xfrm>
            <a:off x="6629400" y="274639"/>
            <a:ext cx="2057400" cy="5851525"/>
          </a:xfrm>
        </p:spPr>
        <p:txBody>
          <a:bodyPr vert="eaVert"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>
          <a:xfrm>
            <a:off x="457200" y="274639"/>
            <a:ext cx="6019800" cy="5851525"/>
          </a:xfrm>
        </p:spPr>
        <p:txBody>
          <a:bodyPr vert="eaVert"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>
            <a:extLst>
              <a:ext uri="{FF2B5EF4-FFF2-40B4-BE49-F238E27FC236}">
                <a16:creationId xmlns:a16="http://schemas.microsoft.com/office/drawing/2014/main" id="{1160984E-A7EA-467C-B9A2-524C24000DC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14681D2-B7A4-4D13-A8F4-5B00141AAC72}" type="datetimeFigureOut">
              <a:rPr lang="ru-RU"/>
              <a:pPr>
                <a:defRPr/>
              </a:pPr>
              <a:t>27.02.2018</a:t>
            </a:fld>
            <a:endParaRPr lang="ru-RU"/>
          </a:p>
        </p:txBody>
      </p:sp>
      <p:sp>
        <p:nvSpPr>
          <p:cNvPr id="5" name="Нижний колонтитул 4">
            <a:extLst>
              <a:ext uri="{FF2B5EF4-FFF2-40B4-BE49-F238E27FC236}">
                <a16:creationId xmlns:a16="http://schemas.microsoft.com/office/drawing/2014/main" id="{0CDB1BAE-5B3C-473E-B2B7-87FB4E176DE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6" name="Номер слайда 5">
            <a:extLst>
              <a:ext uri="{FF2B5EF4-FFF2-40B4-BE49-F238E27FC236}">
                <a16:creationId xmlns:a16="http://schemas.microsoft.com/office/drawing/2014/main" id="{06AA6100-0B99-4031-BF01-C21BD6A236A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2CC90658-EEC3-42F3-B105-832AA78B1608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3631921920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type="objOnly">
  <p:cSld name="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Содержимое 1"/>
          <p:cNvSpPr>
            <a:spLocks noGrp="1"/>
          </p:cNvSpPr>
          <p:nvPr>
            <p:ph/>
          </p:nvPr>
        </p:nvSpPr>
        <p:spPr>
          <a:xfrm>
            <a:off x="457200" y="274639"/>
            <a:ext cx="8229600" cy="5851525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3" name="Rectangle 4">
            <a:extLst>
              <a:ext uri="{FF2B5EF4-FFF2-40B4-BE49-F238E27FC236}">
                <a16:creationId xmlns:a16="http://schemas.microsoft.com/office/drawing/2014/main" id="{162E7E87-C583-4E7B-99B7-5B9DBD848DF0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prstClr val="black">
                    <a:tint val="75000"/>
                  </a:prstClr>
                </a:solidFill>
              </a:defRPr>
            </a:lvl1pPr>
          </a:lstStyle>
          <a:p>
            <a:pPr>
              <a:defRPr/>
            </a:pPr>
            <a:endParaRPr lang="ru-RU" altLang="ru-RU"/>
          </a:p>
        </p:txBody>
      </p:sp>
      <p:sp>
        <p:nvSpPr>
          <p:cNvPr id="4" name="Rectangle 5">
            <a:extLst>
              <a:ext uri="{FF2B5EF4-FFF2-40B4-BE49-F238E27FC236}">
                <a16:creationId xmlns:a16="http://schemas.microsoft.com/office/drawing/2014/main" id="{B57350FF-5F74-405E-8AA5-4E1693237D37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prstClr val="black">
                    <a:tint val="75000"/>
                  </a:prstClr>
                </a:solidFill>
              </a:defRPr>
            </a:lvl1pPr>
          </a:lstStyle>
          <a:p>
            <a:pPr>
              <a:defRPr/>
            </a:pPr>
            <a:endParaRPr lang="ru-RU" altLang="ru-RU"/>
          </a:p>
        </p:txBody>
      </p:sp>
      <p:sp>
        <p:nvSpPr>
          <p:cNvPr id="5" name="Rectangle 6">
            <a:extLst>
              <a:ext uri="{FF2B5EF4-FFF2-40B4-BE49-F238E27FC236}">
                <a16:creationId xmlns:a16="http://schemas.microsoft.com/office/drawing/2014/main" id="{E7CFB675-F3CB-47F9-B494-95F24FAD7BCA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8D9B55ED-0B89-46BC-A360-5BC8F757BB43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493953271"/>
      </p:ext>
    </p:extLst>
  </p:cSld>
  <p:clrMapOvr>
    <a:masterClrMapping/>
  </p:clrMapOvr>
  <p:transition/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ctrTitle"/>
          </p:nvPr>
        </p:nvSpPr>
        <p:spPr>
          <a:xfrm>
            <a:off x="685800" y="2130429"/>
            <a:ext cx="7772400" cy="1470025"/>
          </a:xfrm>
        </p:spPr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Подзаголовок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</a:p>
        </p:txBody>
      </p:sp>
      <p:sp>
        <p:nvSpPr>
          <p:cNvPr id="4" name="Дата 3">
            <a:extLst>
              <a:ext uri="{FF2B5EF4-FFF2-40B4-BE49-F238E27FC236}">
                <a16:creationId xmlns:a16="http://schemas.microsoft.com/office/drawing/2014/main" id="{0BDB2AA2-DB55-4A7D-81AE-085EF592403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FBBDB76-E143-4E45-BCBF-0C9081792CB7}" type="datetime1">
              <a:rPr lang="ru-RU"/>
              <a:pPr>
                <a:defRPr/>
              </a:pPr>
              <a:t>27.02.2018</a:t>
            </a:fld>
            <a:endParaRPr lang="ru-RU"/>
          </a:p>
        </p:txBody>
      </p:sp>
      <p:sp>
        <p:nvSpPr>
          <p:cNvPr id="5" name="Нижний колонтитул 4">
            <a:extLst>
              <a:ext uri="{FF2B5EF4-FFF2-40B4-BE49-F238E27FC236}">
                <a16:creationId xmlns:a16="http://schemas.microsoft.com/office/drawing/2014/main" id="{C532DA51-F942-448F-8D55-4C5B7E0498B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6" name="Номер слайда 5">
            <a:extLst>
              <a:ext uri="{FF2B5EF4-FFF2-40B4-BE49-F238E27FC236}">
                <a16:creationId xmlns:a16="http://schemas.microsoft.com/office/drawing/2014/main" id="{60C22693-052C-4471-AB96-28317D1786E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3A2B5429-421E-47B6-AFD9-EBA3D6FED67E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360069887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Заголовок и 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>
            <a:extLst>
              <a:ext uri="{FF2B5EF4-FFF2-40B4-BE49-F238E27FC236}">
                <a16:creationId xmlns:a16="http://schemas.microsoft.com/office/drawing/2014/main" id="{59D47E3C-FFEF-4882-9338-4FED9900EE5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FBBDB76-E143-4E45-BCBF-0C9081792CB7}" type="datetime1">
              <a:rPr lang="ru-RU"/>
              <a:pPr>
                <a:defRPr/>
              </a:pPr>
              <a:t>27.02.2018</a:t>
            </a:fld>
            <a:endParaRPr lang="ru-RU"/>
          </a:p>
        </p:txBody>
      </p:sp>
      <p:sp>
        <p:nvSpPr>
          <p:cNvPr id="5" name="Нижний колонтитул 4">
            <a:extLst>
              <a:ext uri="{FF2B5EF4-FFF2-40B4-BE49-F238E27FC236}">
                <a16:creationId xmlns:a16="http://schemas.microsoft.com/office/drawing/2014/main" id="{FCE15B9A-F65E-4B78-82D2-5C73BE8B71B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6" name="Номер слайда 5">
            <a:extLst>
              <a:ext uri="{FF2B5EF4-FFF2-40B4-BE49-F238E27FC236}">
                <a16:creationId xmlns:a16="http://schemas.microsoft.com/office/drawing/2014/main" id="{C36023D3-7BF1-4C7B-A88B-AB469FB16A8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2AC3E044-1400-46F0-B742-EF2940D20BC0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3372790141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Заголовок раздел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722313" y="4406904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Дата 3">
            <a:extLst>
              <a:ext uri="{FF2B5EF4-FFF2-40B4-BE49-F238E27FC236}">
                <a16:creationId xmlns:a16="http://schemas.microsoft.com/office/drawing/2014/main" id="{C4CA523A-58E1-4310-BCAB-CE6A552705A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FBBDB76-E143-4E45-BCBF-0C9081792CB7}" type="datetime1">
              <a:rPr lang="ru-RU"/>
              <a:pPr>
                <a:defRPr/>
              </a:pPr>
              <a:t>27.02.2018</a:t>
            </a:fld>
            <a:endParaRPr lang="ru-RU"/>
          </a:p>
        </p:txBody>
      </p:sp>
      <p:sp>
        <p:nvSpPr>
          <p:cNvPr id="5" name="Нижний колонтитул 4">
            <a:extLst>
              <a:ext uri="{FF2B5EF4-FFF2-40B4-BE49-F238E27FC236}">
                <a16:creationId xmlns:a16="http://schemas.microsoft.com/office/drawing/2014/main" id="{BBF51A72-7CEA-4F0A-8DE3-13EC3409F65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6" name="Номер слайда 5">
            <a:extLst>
              <a:ext uri="{FF2B5EF4-FFF2-40B4-BE49-F238E27FC236}">
                <a16:creationId xmlns:a16="http://schemas.microsoft.com/office/drawing/2014/main" id="{EEBC58C3-787E-4651-B89D-5C3DCDF3701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7FD1D057-E6EF-4C48-8ACB-2D6968BE8472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2201671986"/>
      </p:ext>
    </p:extLst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Объект 2"/>
          <p:cNvSpPr>
            <a:spLocks noGrp="1"/>
          </p:cNvSpPr>
          <p:nvPr>
            <p:ph sz="half" idx="1"/>
          </p:nvPr>
        </p:nvSpPr>
        <p:spPr>
          <a:xfrm>
            <a:off x="457200" y="1600204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4648200" y="1600204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5" name="Дата 3">
            <a:extLst>
              <a:ext uri="{FF2B5EF4-FFF2-40B4-BE49-F238E27FC236}">
                <a16:creationId xmlns:a16="http://schemas.microsoft.com/office/drawing/2014/main" id="{D548CE73-1C12-4F33-906D-B211811E43F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FBBDB76-E143-4E45-BCBF-0C9081792CB7}" type="datetime1">
              <a:rPr lang="ru-RU"/>
              <a:pPr>
                <a:defRPr/>
              </a:pPr>
              <a:t>27.02.2018</a:t>
            </a:fld>
            <a:endParaRPr lang="ru-RU"/>
          </a:p>
        </p:txBody>
      </p:sp>
      <p:sp>
        <p:nvSpPr>
          <p:cNvPr id="6" name="Нижний колонтитул 4">
            <a:extLst>
              <a:ext uri="{FF2B5EF4-FFF2-40B4-BE49-F238E27FC236}">
                <a16:creationId xmlns:a16="http://schemas.microsoft.com/office/drawing/2014/main" id="{BDD6AE57-EA98-4909-A39F-B52A129DFBA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7" name="Номер слайда 5">
            <a:extLst>
              <a:ext uri="{FF2B5EF4-FFF2-40B4-BE49-F238E27FC236}">
                <a16:creationId xmlns:a16="http://schemas.microsoft.com/office/drawing/2014/main" id="{9789E03D-6222-4029-A4BE-C018159C6AE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F67F6CD9-ACBA-48B0-961C-35F6DF198DC9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2595214375"/>
      </p:ext>
    </p:extLst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5" name="Текст 4"/>
          <p:cNvSpPr>
            <a:spLocks noGrp="1"/>
          </p:cNvSpPr>
          <p:nvPr>
            <p:ph type="body" sz="quarter" idx="3"/>
          </p:nvPr>
        </p:nvSpPr>
        <p:spPr>
          <a:xfrm>
            <a:off x="4645027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6" name="Объект 5"/>
          <p:cNvSpPr>
            <a:spLocks noGrp="1"/>
          </p:cNvSpPr>
          <p:nvPr>
            <p:ph sz="quarter" idx="4"/>
          </p:nvPr>
        </p:nvSpPr>
        <p:spPr>
          <a:xfrm>
            <a:off x="4645027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7" name="Дата 3">
            <a:extLst>
              <a:ext uri="{FF2B5EF4-FFF2-40B4-BE49-F238E27FC236}">
                <a16:creationId xmlns:a16="http://schemas.microsoft.com/office/drawing/2014/main" id="{F81239BA-6B28-4FD2-8261-EA8421764412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FBBDB76-E143-4E45-BCBF-0C9081792CB7}" type="datetime1">
              <a:rPr lang="ru-RU"/>
              <a:pPr>
                <a:defRPr/>
              </a:pPr>
              <a:t>27.02.2018</a:t>
            </a:fld>
            <a:endParaRPr lang="ru-RU"/>
          </a:p>
        </p:txBody>
      </p:sp>
      <p:sp>
        <p:nvSpPr>
          <p:cNvPr id="8" name="Нижний колонтитул 4">
            <a:extLst>
              <a:ext uri="{FF2B5EF4-FFF2-40B4-BE49-F238E27FC236}">
                <a16:creationId xmlns:a16="http://schemas.microsoft.com/office/drawing/2014/main" id="{61598D59-0F75-4253-94B3-566C7113DB0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9" name="Номер слайда 5">
            <a:extLst>
              <a:ext uri="{FF2B5EF4-FFF2-40B4-BE49-F238E27FC236}">
                <a16:creationId xmlns:a16="http://schemas.microsoft.com/office/drawing/2014/main" id="{EEEFAAAA-F4C3-4AE6-828E-C8CCB1A49FD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77260435-DFF5-41D4-82C1-D9C32E342981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3810304720"/>
      </p:ext>
    </p:extLst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Только заголово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Дата 3">
            <a:extLst>
              <a:ext uri="{FF2B5EF4-FFF2-40B4-BE49-F238E27FC236}">
                <a16:creationId xmlns:a16="http://schemas.microsoft.com/office/drawing/2014/main" id="{D08829BA-771E-4620-9F26-B827A126EED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FBBDB76-E143-4E45-BCBF-0C9081792CB7}" type="datetime1">
              <a:rPr lang="ru-RU"/>
              <a:pPr>
                <a:defRPr/>
              </a:pPr>
              <a:t>27.02.2018</a:t>
            </a:fld>
            <a:endParaRPr lang="ru-RU"/>
          </a:p>
        </p:txBody>
      </p:sp>
      <p:sp>
        <p:nvSpPr>
          <p:cNvPr id="4" name="Нижний колонтитул 4">
            <a:extLst>
              <a:ext uri="{FF2B5EF4-FFF2-40B4-BE49-F238E27FC236}">
                <a16:creationId xmlns:a16="http://schemas.microsoft.com/office/drawing/2014/main" id="{7286D22E-5496-4931-8996-25BE906D475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5" name="Номер слайда 5">
            <a:extLst>
              <a:ext uri="{FF2B5EF4-FFF2-40B4-BE49-F238E27FC236}">
                <a16:creationId xmlns:a16="http://schemas.microsoft.com/office/drawing/2014/main" id="{4106CCE4-9CB3-441C-BBE4-BD8B19A163A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78EE04D3-E2FA-459E-8C93-952033D3C1BE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1195092335"/>
      </p:ext>
    </p:extLst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Пусто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Дата 3">
            <a:extLst>
              <a:ext uri="{FF2B5EF4-FFF2-40B4-BE49-F238E27FC236}">
                <a16:creationId xmlns:a16="http://schemas.microsoft.com/office/drawing/2014/main" id="{3FA6315A-76CB-4F19-8ED1-7BB55FF405E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FBBDB76-E143-4E45-BCBF-0C9081792CB7}" type="datetime1">
              <a:rPr lang="ru-RU"/>
              <a:pPr>
                <a:defRPr/>
              </a:pPr>
              <a:t>27.02.2018</a:t>
            </a:fld>
            <a:endParaRPr lang="ru-RU"/>
          </a:p>
        </p:txBody>
      </p:sp>
      <p:sp>
        <p:nvSpPr>
          <p:cNvPr id="3" name="Нижний колонтитул 4">
            <a:extLst>
              <a:ext uri="{FF2B5EF4-FFF2-40B4-BE49-F238E27FC236}">
                <a16:creationId xmlns:a16="http://schemas.microsoft.com/office/drawing/2014/main" id="{9CF7F092-616F-42A1-B98C-D2597FE962C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4" name="Номер слайда 5">
            <a:extLst>
              <a:ext uri="{FF2B5EF4-FFF2-40B4-BE49-F238E27FC236}">
                <a16:creationId xmlns:a16="http://schemas.microsoft.com/office/drawing/2014/main" id="{3151076E-3086-416B-A7D6-899F9EE04F4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09A9C22A-E52B-4292-A833-F77C1C57F111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2487415685"/>
      </p:ext>
    </p:extLst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Объект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57202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>
          <a:xfrm>
            <a:off x="3575050" y="273052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457202" y="1435102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5" name="Дата 3">
            <a:extLst>
              <a:ext uri="{FF2B5EF4-FFF2-40B4-BE49-F238E27FC236}">
                <a16:creationId xmlns:a16="http://schemas.microsoft.com/office/drawing/2014/main" id="{2A55F2B6-0467-44F7-851C-3609BCC6F3B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FBBDB76-E143-4E45-BCBF-0C9081792CB7}" type="datetime1">
              <a:rPr lang="ru-RU"/>
              <a:pPr>
                <a:defRPr/>
              </a:pPr>
              <a:t>27.02.2018</a:t>
            </a:fld>
            <a:endParaRPr lang="ru-RU"/>
          </a:p>
        </p:txBody>
      </p:sp>
      <p:sp>
        <p:nvSpPr>
          <p:cNvPr id="6" name="Нижний колонтитул 4">
            <a:extLst>
              <a:ext uri="{FF2B5EF4-FFF2-40B4-BE49-F238E27FC236}">
                <a16:creationId xmlns:a16="http://schemas.microsoft.com/office/drawing/2014/main" id="{BBE104D2-8F9E-44E1-80F5-69D45BB9FD7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7" name="Номер слайда 5">
            <a:extLst>
              <a:ext uri="{FF2B5EF4-FFF2-40B4-BE49-F238E27FC236}">
                <a16:creationId xmlns:a16="http://schemas.microsoft.com/office/drawing/2014/main" id="{BFC6B6F5-A640-4287-A264-1E1B0F7B704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716A9170-50DC-4D5F-9BDA-BE54308856E4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1396802913"/>
      </p:ext>
    </p:extLst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Рисунок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Рисунок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 rtlCol="0">
            <a:normAutofit/>
          </a:bodyPr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ru-RU" noProof="0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5" name="Дата 3">
            <a:extLst>
              <a:ext uri="{FF2B5EF4-FFF2-40B4-BE49-F238E27FC236}">
                <a16:creationId xmlns:a16="http://schemas.microsoft.com/office/drawing/2014/main" id="{96D76C99-CA6B-4C08-B3D7-3CABE890C662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FBBDB76-E143-4E45-BCBF-0C9081792CB7}" type="datetime1">
              <a:rPr lang="ru-RU"/>
              <a:pPr>
                <a:defRPr/>
              </a:pPr>
              <a:t>27.02.2018</a:t>
            </a:fld>
            <a:endParaRPr lang="ru-RU"/>
          </a:p>
        </p:txBody>
      </p:sp>
      <p:sp>
        <p:nvSpPr>
          <p:cNvPr id="6" name="Нижний колонтитул 4">
            <a:extLst>
              <a:ext uri="{FF2B5EF4-FFF2-40B4-BE49-F238E27FC236}">
                <a16:creationId xmlns:a16="http://schemas.microsoft.com/office/drawing/2014/main" id="{5CFD69C7-4332-40F7-9FEB-E60DA522A56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7" name="Номер слайда 5">
            <a:extLst>
              <a:ext uri="{FF2B5EF4-FFF2-40B4-BE49-F238E27FC236}">
                <a16:creationId xmlns:a16="http://schemas.microsoft.com/office/drawing/2014/main" id="{7BCB238E-F93E-40FC-A487-7E6329D42E2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19FE85FA-DB8D-4ACC-92B6-12769EE2EDAB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4114324156"/>
      </p:ext>
    </p:extLst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Заголовок и вертикальный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>
            <a:extLst>
              <a:ext uri="{FF2B5EF4-FFF2-40B4-BE49-F238E27FC236}">
                <a16:creationId xmlns:a16="http://schemas.microsoft.com/office/drawing/2014/main" id="{97EBF2B4-0E3D-4789-9A93-C87A4ED3BB8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FBBDB76-E143-4E45-BCBF-0C9081792CB7}" type="datetime1">
              <a:rPr lang="ru-RU"/>
              <a:pPr>
                <a:defRPr/>
              </a:pPr>
              <a:t>27.02.2018</a:t>
            </a:fld>
            <a:endParaRPr lang="ru-RU"/>
          </a:p>
        </p:txBody>
      </p:sp>
      <p:sp>
        <p:nvSpPr>
          <p:cNvPr id="5" name="Нижний колонтитул 4">
            <a:extLst>
              <a:ext uri="{FF2B5EF4-FFF2-40B4-BE49-F238E27FC236}">
                <a16:creationId xmlns:a16="http://schemas.microsoft.com/office/drawing/2014/main" id="{D4411E53-4DE8-4063-9647-7B0CAD4FF5D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6" name="Номер слайда 5">
            <a:extLst>
              <a:ext uri="{FF2B5EF4-FFF2-40B4-BE49-F238E27FC236}">
                <a16:creationId xmlns:a16="http://schemas.microsoft.com/office/drawing/2014/main" id="{49EED65E-E117-419D-A0F4-37DF62663E6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A7B24B20-442F-4A34-BF6A-5D5902FBDDC6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2682467026"/>
      </p:ext>
    </p:extLst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Вертикальный заголовок и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тикальный заголовок 1"/>
          <p:cNvSpPr>
            <a:spLocks noGrp="1"/>
          </p:cNvSpPr>
          <p:nvPr>
            <p:ph type="title" orient="vert"/>
          </p:nvPr>
        </p:nvSpPr>
        <p:spPr>
          <a:xfrm>
            <a:off x="6629400" y="274639"/>
            <a:ext cx="2057400" cy="5851525"/>
          </a:xfrm>
        </p:spPr>
        <p:txBody>
          <a:bodyPr vert="eaVert"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>
          <a:xfrm>
            <a:off x="457200" y="274639"/>
            <a:ext cx="6019800" cy="5851525"/>
          </a:xfrm>
        </p:spPr>
        <p:txBody>
          <a:bodyPr vert="eaVert"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>
            <a:extLst>
              <a:ext uri="{FF2B5EF4-FFF2-40B4-BE49-F238E27FC236}">
                <a16:creationId xmlns:a16="http://schemas.microsoft.com/office/drawing/2014/main" id="{9B674183-2714-437E-847C-165489FF5F7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FBBDB76-E143-4E45-BCBF-0C9081792CB7}" type="datetime1">
              <a:rPr lang="ru-RU"/>
              <a:pPr>
                <a:defRPr/>
              </a:pPr>
              <a:t>27.02.2018</a:t>
            </a:fld>
            <a:endParaRPr lang="ru-RU"/>
          </a:p>
        </p:txBody>
      </p:sp>
      <p:sp>
        <p:nvSpPr>
          <p:cNvPr id="5" name="Нижний колонтитул 4">
            <a:extLst>
              <a:ext uri="{FF2B5EF4-FFF2-40B4-BE49-F238E27FC236}">
                <a16:creationId xmlns:a16="http://schemas.microsoft.com/office/drawing/2014/main" id="{3405D76D-70A6-4014-8330-CBC0A6FEF27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6" name="Номер слайда 5">
            <a:extLst>
              <a:ext uri="{FF2B5EF4-FFF2-40B4-BE49-F238E27FC236}">
                <a16:creationId xmlns:a16="http://schemas.microsoft.com/office/drawing/2014/main" id="{A06DF819-0415-4DE3-B94B-9857DF7F1AE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3EB86B92-2EC7-4354-B387-C193EEE6DD49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2003988988"/>
      </p:ext>
    </p:extLst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type="objOnly">
  <p:cSld name="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Содержимое 1"/>
          <p:cNvSpPr>
            <a:spLocks noGrp="1"/>
          </p:cNvSpPr>
          <p:nvPr>
            <p:ph/>
          </p:nvPr>
        </p:nvSpPr>
        <p:spPr>
          <a:xfrm>
            <a:off x="457200" y="274659"/>
            <a:ext cx="8229600" cy="5851525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3" name="Rectangle 4">
            <a:extLst>
              <a:ext uri="{FF2B5EF4-FFF2-40B4-BE49-F238E27FC236}">
                <a16:creationId xmlns:a16="http://schemas.microsoft.com/office/drawing/2014/main" id="{3B9B9CAC-0D87-4B35-BB06-F70B6EE7FA8B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/>
          </a:p>
        </p:txBody>
      </p:sp>
      <p:sp>
        <p:nvSpPr>
          <p:cNvPr id="4" name="Rectangle 5">
            <a:extLst>
              <a:ext uri="{FF2B5EF4-FFF2-40B4-BE49-F238E27FC236}">
                <a16:creationId xmlns:a16="http://schemas.microsoft.com/office/drawing/2014/main" id="{CC70C512-1087-477A-BAE5-2AE503750DC0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/>
          </a:p>
        </p:txBody>
      </p:sp>
      <p:sp>
        <p:nvSpPr>
          <p:cNvPr id="5" name="Rectangle 6">
            <a:extLst>
              <a:ext uri="{FF2B5EF4-FFF2-40B4-BE49-F238E27FC236}">
                <a16:creationId xmlns:a16="http://schemas.microsoft.com/office/drawing/2014/main" id="{14C8C7A8-1326-4658-A989-B498747B2F3B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3D4C7ABB-8584-4E80-ABAD-95DBD6E0A2E2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3555246789"/>
      </p:ext>
    </p:extLst>
  </p:cSld>
  <p:clrMapOvr>
    <a:masterClrMapping/>
  </p:clrMapOvr>
  <p:transition/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ctrTitle"/>
          </p:nvPr>
        </p:nvSpPr>
        <p:spPr>
          <a:xfrm>
            <a:off x="685800" y="2130429"/>
            <a:ext cx="7772400" cy="1470025"/>
          </a:xfrm>
        </p:spPr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Подзаголовок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ru-RU"/>
              <a:t>Образец подзаголовка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FD80AD88-96D8-4E4B-BC07-DF5727C1B871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88D05F37-0448-49F0-B786-4B6510644D09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/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8DAC0C07-B094-4FA2-B7AE-4740B38F4CCB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A41945F4-2025-4091-9A37-E44D1C8C85B6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2897130791"/>
      </p:ext>
    </p:extLst>
  </p:cSld>
  <p:clrMapOvr>
    <a:masterClrMapping/>
  </p:clrMapOvr>
  <p:transition/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Заголовок и 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0E3A5AD4-5549-44FA-AB0A-30A61B553087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9119267C-4EAC-4092-87EC-D47ECE3288F5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/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80653EC1-B68D-4EEA-9C05-2C71C1BED47A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32BBB3C-B0E3-48EA-AD3B-4972EE98F177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3494455556"/>
      </p:ext>
    </p:extLst>
  </p:cSld>
  <p:clrMapOvr>
    <a:masterClrMapping/>
  </p:clrMapOvr>
  <p:transition/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Заголовок раздел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722313" y="4406904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8409DE07-4558-4E56-A97A-DA80B415CE7C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EB5BF0FF-D01C-4169-8D20-940AF6D1BD69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/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AD4DBADD-6F08-433A-A0FC-DD826939FF68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B9516A03-A566-4CFE-A953-24C8E0F85888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850000898"/>
      </p:ext>
    </p:extLst>
  </p:cSld>
  <p:clrMapOvr>
    <a:masterClrMapping/>
  </p:clrMapOvr>
  <p:transition/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Объект 2"/>
          <p:cNvSpPr>
            <a:spLocks noGrp="1"/>
          </p:cNvSpPr>
          <p:nvPr>
            <p:ph sz="half" idx="1"/>
          </p:nvPr>
        </p:nvSpPr>
        <p:spPr>
          <a:xfrm>
            <a:off x="457200" y="1600204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4648200" y="1600204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1DA182C2-3D43-4D41-B322-853F01211AF8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98D394CE-478F-4834-B9AD-87CDF8403FE7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8A87DD51-1472-461F-98AF-47BE2670E2C6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08F55F6-D715-4B6A-B3E4-8A7940D3627A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2836740744"/>
      </p:ext>
    </p:extLst>
  </p:cSld>
  <p:clrMapOvr>
    <a:masterClrMapping/>
  </p:clrMapOvr>
  <p:transition/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5" name="Текст 4"/>
          <p:cNvSpPr>
            <a:spLocks noGrp="1"/>
          </p:cNvSpPr>
          <p:nvPr>
            <p:ph type="body" sz="quarter" idx="3"/>
          </p:nvPr>
        </p:nvSpPr>
        <p:spPr>
          <a:xfrm>
            <a:off x="4645027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6" name="Объект 5"/>
          <p:cNvSpPr>
            <a:spLocks noGrp="1"/>
          </p:cNvSpPr>
          <p:nvPr>
            <p:ph sz="quarter" idx="4"/>
          </p:nvPr>
        </p:nvSpPr>
        <p:spPr>
          <a:xfrm>
            <a:off x="4645027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7" name="Rectangle 4">
            <a:extLst>
              <a:ext uri="{FF2B5EF4-FFF2-40B4-BE49-F238E27FC236}">
                <a16:creationId xmlns:a16="http://schemas.microsoft.com/office/drawing/2014/main" id="{7254FC11-AF90-46CA-8A04-095697F56CD2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/>
          </a:p>
        </p:txBody>
      </p:sp>
      <p:sp>
        <p:nvSpPr>
          <p:cNvPr id="8" name="Rectangle 5">
            <a:extLst>
              <a:ext uri="{FF2B5EF4-FFF2-40B4-BE49-F238E27FC236}">
                <a16:creationId xmlns:a16="http://schemas.microsoft.com/office/drawing/2014/main" id="{421B7EFA-5BDF-4218-BBAD-38E790A1E218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/>
          </a:p>
        </p:txBody>
      </p:sp>
      <p:sp>
        <p:nvSpPr>
          <p:cNvPr id="9" name="Rectangle 6">
            <a:extLst>
              <a:ext uri="{FF2B5EF4-FFF2-40B4-BE49-F238E27FC236}">
                <a16:creationId xmlns:a16="http://schemas.microsoft.com/office/drawing/2014/main" id="{79A8EEAC-726A-4434-9ED4-66BE5032B2E3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2DD2140F-92C6-458B-9B29-D9DB72F716DF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1630194841"/>
      </p:ext>
    </p:extLst>
  </p:cSld>
  <p:clrMapOvr>
    <a:masterClrMapping/>
  </p:clrMapOvr>
  <p:transition/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Только заголово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Rectangle 4">
            <a:extLst>
              <a:ext uri="{FF2B5EF4-FFF2-40B4-BE49-F238E27FC236}">
                <a16:creationId xmlns:a16="http://schemas.microsoft.com/office/drawing/2014/main" id="{7A0FDC02-3C4A-4D03-AA4B-1F6F326DC411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/>
          </a:p>
        </p:txBody>
      </p:sp>
      <p:sp>
        <p:nvSpPr>
          <p:cNvPr id="4" name="Rectangle 5">
            <a:extLst>
              <a:ext uri="{FF2B5EF4-FFF2-40B4-BE49-F238E27FC236}">
                <a16:creationId xmlns:a16="http://schemas.microsoft.com/office/drawing/2014/main" id="{D10AC5AB-C8FC-4669-A772-BF215C923CE2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/>
          </a:p>
        </p:txBody>
      </p:sp>
      <p:sp>
        <p:nvSpPr>
          <p:cNvPr id="5" name="Rectangle 6">
            <a:extLst>
              <a:ext uri="{FF2B5EF4-FFF2-40B4-BE49-F238E27FC236}">
                <a16:creationId xmlns:a16="http://schemas.microsoft.com/office/drawing/2014/main" id="{61890BBB-3274-43FB-B126-026FEC7E5063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8F429B0F-4127-4D5E-B0ED-5A794D726FB0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141696796"/>
      </p:ext>
    </p:extLst>
  </p:cSld>
  <p:clrMapOvr>
    <a:masterClrMapping/>
  </p:clrMapOvr>
  <p:transition/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Пусто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>
            <a:extLst>
              <a:ext uri="{FF2B5EF4-FFF2-40B4-BE49-F238E27FC236}">
                <a16:creationId xmlns:a16="http://schemas.microsoft.com/office/drawing/2014/main" id="{84B3C798-5254-46DC-B8FF-F7D9EEC354FF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/>
          </a:p>
        </p:txBody>
      </p:sp>
      <p:sp>
        <p:nvSpPr>
          <p:cNvPr id="3" name="Rectangle 5">
            <a:extLst>
              <a:ext uri="{FF2B5EF4-FFF2-40B4-BE49-F238E27FC236}">
                <a16:creationId xmlns:a16="http://schemas.microsoft.com/office/drawing/2014/main" id="{163E4545-7B5C-46D7-90C0-A0658B427F30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/>
          </a:p>
        </p:txBody>
      </p:sp>
      <p:sp>
        <p:nvSpPr>
          <p:cNvPr id="4" name="Rectangle 6">
            <a:extLst>
              <a:ext uri="{FF2B5EF4-FFF2-40B4-BE49-F238E27FC236}">
                <a16:creationId xmlns:a16="http://schemas.microsoft.com/office/drawing/2014/main" id="{7E5AB12F-6FF9-47C4-9FD8-762726B070C3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B8298A06-9934-4692-B930-2550AEFAD702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4101159115"/>
      </p:ext>
    </p:extLst>
  </p:cSld>
  <p:clrMapOvr>
    <a:masterClrMapping/>
  </p:clrMapOvr>
  <p:transition/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Объект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57202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>
          <a:xfrm>
            <a:off x="3575050" y="273052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457202" y="1435102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2D5781DC-B115-42D3-9E79-C8216181B42E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3CDF6B29-9643-44E1-8D57-4F96A4C858DB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91B29BB8-9A60-4082-929A-D16BE83E5FD3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C3C7A55-7F0D-4AA9-BE10-F5AE523A2B63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2694481752"/>
      </p:ext>
    </p:extLst>
  </p:cSld>
  <p:clrMapOvr>
    <a:masterClrMapping/>
  </p:clrMapOvr>
  <p:transition/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Рисунок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Рисунок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ru-RU" noProof="0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41040733-763B-4696-9806-F1DE01DFFFE8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54E01393-EFB1-4D59-A7FF-CCEFD2EBB909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39621EE5-AE57-4215-A4D0-0F591D4B2D1E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1D27BAB3-0897-44D4-A982-2C0DF9631D88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2763445916"/>
      </p:ext>
    </p:extLst>
  </p:cSld>
  <p:clrMapOvr>
    <a:masterClrMapping/>
  </p:clrMapOvr>
  <p:transition/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Заголовок и вертикальный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C82E5A18-4803-4B88-B27C-98077EDED996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9C538EFA-0854-4FD8-B499-B4CEE61878FC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/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975F58BF-1127-4A26-BDFF-A5CC62546B56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EAC81EA-D61E-4ED9-9777-63F85DFABBC9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2109691935"/>
      </p:ext>
    </p:extLst>
  </p:cSld>
  <p:clrMapOvr>
    <a:masterClrMapping/>
  </p:clrMapOvr>
  <p:transition/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Вертикальный заголовок и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тикальный заголовок 1"/>
          <p:cNvSpPr>
            <a:spLocks noGrp="1"/>
          </p:cNvSpPr>
          <p:nvPr>
            <p:ph type="title" orient="vert"/>
          </p:nvPr>
        </p:nvSpPr>
        <p:spPr>
          <a:xfrm>
            <a:off x="6629400" y="274639"/>
            <a:ext cx="2057400" cy="5851525"/>
          </a:xfrm>
        </p:spPr>
        <p:txBody>
          <a:bodyPr vert="eaVert"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>
          <a:xfrm>
            <a:off x="457200" y="274639"/>
            <a:ext cx="6019800" cy="5851525"/>
          </a:xfrm>
        </p:spPr>
        <p:txBody>
          <a:bodyPr vert="eaVert"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65DA21B2-F6F6-4F37-ABD7-5B93E80EFFAE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C18B8859-2300-43DB-B592-C86F80C7724F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/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28A8B8C1-5E29-4AF8-BC69-01514F4E5A4E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757D3538-F5CF-498D-B394-CFB73EFAB655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34788348"/>
      </p:ext>
    </p:extLst>
  </p:cSld>
  <p:clrMapOvr>
    <a:masterClrMapping/>
  </p:clrMapOvr>
  <p:transition/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type="objOnly">
  <p:cSld name="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Содержимое 1"/>
          <p:cNvSpPr>
            <a:spLocks noGrp="1"/>
          </p:cNvSpPr>
          <p:nvPr>
            <p:ph/>
          </p:nvPr>
        </p:nvSpPr>
        <p:spPr>
          <a:xfrm>
            <a:off x="457200" y="274639"/>
            <a:ext cx="8229600" cy="5851525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3" name="Rectangle 4">
            <a:extLst>
              <a:ext uri="{FF2B5EF4-FFF2-40B4-BE49-F238E27FC236}">
                <a16:creationId xmlns:a16="http://schemas.microsoft.com/office/drawing/2014/main" id="{B0DC2D45-036A-4D4B-94C6-D433F69BF846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/>
          </a:p>
        </p:txBody>
      </p:sp>
      <p:sp>
        <p:nvSpPr>
          <p:cNvPr id="4" name="Rectangle 5">
            <a:extLst>
              <a:ext uri="{FF2B5EF4-FFF2-40B4-BE49-F238E27FC236}">
                <a16:creationId xmlns:a16="http://schemas.microsoft.com/office/drawing/2014/main" id="{15ABE029-9D3F-40CD-B98C-68464AB356F6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/>
          </a:p>
        </p:txBody>
      </p:sp>
      <p:sp>
        <p:nvSpPr>
          <p:cNvPr id="5" name="Rectangle 6">
            <a:extLst>
              <a:ext uri="{FF2B5EF4-FFF2-40B4-BE49-F238E27FC236}">
                <a16:creationId xmlns:a16="http://schemas.microsoft.com/office/drawing/2014/main" id="{B441E614-907B-4918-8CD5-D4FE0863EBC4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861C1A50-2B47-40FB-85CA-246707FDF07F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671531283"/>
      </p:ext>
    </p:extLst>
  </p:cSld>
  <p:clrMapOvr>
    <a:masterClrMapping/>
  </p:clrMapOvr>
  <p:transition/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type="tbl">
  <p:cSld name="Заголовок и таблиц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85800" y="609600"/>
            <a:ext cx="7772400" cy="1143000"/>
          </a:xfrm>
        </p:spPr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Таблица 2"/>
          <p:cNvSpPr>
            <a:spLocks noGrp="1"/>
          </p:cNvSpPr>
          <p:nvPr>
            <p:ph type="tbl" idx="1"/>
          </p:nvPr>
        </p:nvSpPr>
        <p:spPr>
          <a:xfrm>
            <a:off x="685800" y="1981200"/>
            <a:ext cx="7772400" cy="4114800"/>
          </a:xfrm>
        </p:spPr>
        <p:txBody>
          <a:bodyPr/>
          <a:lstStyle/>
          <a:p>
            <a:pPr lvl="0"/>
            <a:endParaRPr lang="ru-RU" noProof="0"/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AE3ED473-DA30-4DF0-BAAA-A29C4DB4615A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9E5F137F-8DFE-4C25-938E-C19E6E0B3698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/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D2ADCDBC-C2C4-4C8D-85DA-66CBBF064263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E4B364C9-C107-47B6-9FD7-6875BF97B96A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2439830742"/>
      </p:ext>
    </p:extLst>
  </p:cSld>
  <p:clrMapOvr>
    <a:masterClrMapping/>
  </p:clrMapOvr>
  <p:transition/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Прямоугольник 439">
            <a:extLst>
              <a:ext uri="{FF2B5EF4-FFF2-40B4-BE49-F238E27FC236}">
                <a16:creationId xmlns:a16="http://schemas.microsoft.com/office/drawing/2014/main" id="{178772FC-8252-4D76-AC63-263123FC9F28}"/>
              </a:ext>
            </a:extLst>
          </p:cNvPr>
          <p:cNvSpPr>
            <a:spLocks noChangeArrowheads="1"/>
          </p:cNvSpPr>
          <p:nvPr userDrawn="1"/>
        </p:nvSpPr>
        <p:spPr bwMode="auto">
          <a:xfrm>
            <a:off x="0" y="0"/>
            <a:ext cx="9144000" cy="6858000"/>
          </a:xfrm>
          <a:prstGeom prst="rect">
            <a:avLst/>
          </a:prstGeom>
          <a:blipFill dpi="0" rotWithShape="1">
            <a:blip r:embed="rId2">
              <a:lum bright="40000" contrast="-40000"/>
            </a:blip>
            <a:srcRect/>
            <a:stretch>
              <a:fillRect/>
            </a:stretch>
          </a:blipFill>
          <a:ln>
            <a:noFill/>
          </a:ln>
          <a:extLs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ru-RU" altLang="ru-RU" b="1">
              <a:latin typeface="Tahoma" panose="020B0604030504040204" pitchFamily="34" charset="0"/>
            </a:endParaRPr>
          </a:p>
        </p:txBody>
      </p:sp>
      <p:pic>
        <p:nvPicPr>
          <p:cNvPr id="5" name="Picture 4">
            <a:extLst>
              <a:ext uri="{FF2B5EF4-FFF2-40B4-BE49-F238E27FC236}">
                <a16:creationId xmlns:a16="http://schemas.microsoft.com/office/drawing/2014/main" id="{17BCCA78-2A38-4FA3-96D5-C5F3CE9623E0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14750" y="214313"/>
            <a:ext cx="1524000" cy="466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6" name="Группа 4">
            <a:extLst>
              <a:ext uri="{FF2B5EF4-FFF2-40B4-BE49-F238E27FC236}">
                <a16:creationId xmlns:a16="http://schemas.microsoft.com/office/drawing/2014/main" id="{7F50005B-02CB-49CF-903A-DB2038B40349}"/>
              </a:ext>
            </a:extLst>
          </p:cNvPr>
          <p:cNvGrpSpPr/>
          <p:nvPr userDrawn="1"/>
        </p:nvGrpSpPr>
        <p:grpSpPr>
          <a:xfrm>
            <a:off x="-900" y="585131"/>
            <a:ext cx="9144935" cy="490517"/>
            <a:chOff x="-902" y="799440"/>
            <a:chExt cx="9144934" cy="490517"/>
          </a:xfr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7" name="Freeform 2">
              <a:extLst>
                <a:ext uri="{FF2B5EF4-FFF2-40B4-BE49-F238E27FC236}">
                  <a16:creationId xmlns:a16="http://schemas.microsoft.com/office/drawing/2014/main" id="{AB4C7ED0-4C8E-47FA-8A95-00FB6E3E4BF0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28841" y="852899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39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4" y="74"/>
                </a:cxn>
                <a:cxn ang="0">
                  <a:pos x="55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39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4" y="74"/>
                  </a:lnTo>
                  <a:lnTo>
                    <a:pt x="55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8" name="Freeform 3">
              <a:extLst>
                <a:ext uri="{FF2B5EF4-FFF2-40B4-BE49-F238E27FC236}">
                  <a16:creationId xmlns:a16="http://schemas.microsoft.com/office/drawing/2014/main" id="{0588A67E-F3C0-4E0B-804B-C73C6A061423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37336" y="1021065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39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4" y="74"/>
                </a:cxn>
                <a:cxn ang="0">
                  <a:pos x="55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39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4" y="74"/>
                  </a:lnTo>
                  <a:lnTo>
                    <a:pt x="55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9" name="Freeform 4">
              <a:extLst>
                <a:ext uri="{FF2B5EF4-FFF2-40B4-BE49-F238E27FC236}">
                  <a16:creationId xmlns:a16="http://schemas.microsoft.com/office/drawing/2014/main" id="{FE3394E5-986A-4219-9F91-BF221096A89A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06428" y="84899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10" name="Freeform 5">
              <a:extLst>
                <a:ext uri="{FF2B5EF4-FFF2-40B4-BE49-F238E27FC236}">
                  <a16:creationId xmlns:a16="http://schemas.microsoft.com/office/drawing/2014/main" id="{B71FA0BF-6633-4C26-8784-5AC8FD437698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14924" y="101716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11" name="Freeform 6">
              <a:extLst>
                <a:ext uri="{FF2B5EF4-FFF2-40B4-BE49-F238E27FC236}">
                  <a16:creationId xmlns:a16="http://schemas.microsoft.com/office/drawing/2014/main" id="{C4D0D51B-1BA6-42C8-B34C-D63CC776CB13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83432" y="84510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12" name="Freeform 7">
              <a:extLst>
                <a:ext uri="{FF2B5EF4-FFF2-40B4-BE49-F238E27FC236}">
                  <a16:creationId xmlns:a16="http://schemas.microsoft.com/office/drawing/2014/main" id="{053B8CB0-C1D1-4189-A347-0185275FB4C8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91928" y="101327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13" name="Freeform 8">
              <a:extLst>
                <a:ext uri="{FF2B5EF4-FFF2-40B4-BE49-F238E27FC236}">
                  <a16:creationId xmlns:a16="http://schemas.microsoft.com/office/drawing/2014/main" id="{8438A3EB-667A-45F7-A751-55B32D793847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560435" y="841199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14" name="Freeform 9">
              <a:extLst>
                <a:ext uri="{FF2B5EF4-FFF2-40B4-BE49-F238E27FC236}">
                  <a16:creationId xmlns:a16="http://schemas.microsoft.com/office/drawing/2014/main" id="{2311A9BA-35E2-4F06-85AE-31E981A6FAA5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568931" y="1009365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15" name="Freeform 10">
              <a:extLst>
                <a:ext uri="{FF2B5EF4-FFF2-40B4-BE49-F238E27FC236}">
                  <a16:creationId xmlns:a16="http://schemas.microsoft.com/office/drawing/2014/main" id="{4DDB7F82-06E9-4078-9A93-D7231D16AF51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638023" y="83729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4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4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16" name="Freeform 11">
              <a:extLst>
                <a:ext uri="{FF2B5EF4-FFF2-40B4-BE49-F238E27FC236}">
                  <a16:creationId xmlns:a16="http://schemas.microsoft.com/office/drawing/2014/main" id="{9EBA0E47-A53C-4405-8170-470550D7BA2B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646519" y="100546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4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4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17" name="Freeform 12">
              <a:extLst>
                <a:ext uri="{FF2B5EF4-FFF2-40B4-BE49-F238E27FC236}">
                  <a16:creationId xmlns:a16="http://schemas.microsoft.com/office/drawing/2014/main" id="{F8B5D141-6C81-4F80-872D-307043311AA8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15027" y="83340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7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7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18" name="Freeform 13">
              <a:extLst>
                <a:ext uri="{FF2B5EF4-FFF2-40B4-BE49-F238E27FC236}">
                  <a16:creationId xmlns:a16="http://schemas.microsoft.com/office/drawing/2014/main" id="{DC6387E5-E5F4-420C-ACA1-BAE8DCB043C2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23522" y="1001569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7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7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19" name="Freeform 14">
              <a:extLst>
                <a:ext uri="{FF2B5EF4-FFF2-40B4-BE49-F238E27FC236}">
                  <a16:creationId xmlns:a16="http://schemas.microsoft.com/office/drawing/2014/main" id="{F46EE6FE-7803-4861-B9E5-6AC74A1EBE69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92029" y="829455"/>
              <a:ext cx="70093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20" y="36"/>
                </a:cxn>
                <a:cxn ang="0">
                  <a:pos x="120" y="49"/>
                </a:cxn>
                <a:cxn ang="0">
                  <a:pos x="120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3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20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20" y="36"/>
                  </a:lnTo>
                  <a:lnTo>
                    <a:pt x="120" y="49"/>
                  </a:lnTo>
                  <a:lnTo>
                    <a:pt x="120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3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20" name="Freeform 15">
              <a:extLst>
                <a:ext uri="{FF2B5EF4-FFF2-40B4-BE49-F238E27FC236}">
                  <a16:creationId xmlns:a16="http://schemas.microsoft.com/office/drawing/2014/main" id="{40FC7B74-D351-4993-A30F-D31AF1479CA0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00525" y="997620"/>
              <a:ext cx="70093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20" y="36"/>
                </a:cxn>
                <a:cxn ang="0">
                  <a:pos x="120" y="49"/>
                </a:cxn>
                <a:cxn ang="0">
                  <a:pos x="120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3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20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20" y="36"/>
                  </a:lnTo>
                  <a:lnTo>
                    <a:pt x="120" y="49"/>
                  </a:lnTo>
                  <a:lnTo>
                    <a:pt x="120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3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21" name="Freeform 16">
              <a:extLst>
                <a:ext uri="{FF2B5EF4-FFF2-40B4-BE49-F238E27FC236}">
                  <a16:creationId xmlns:a16="http://schemas.microsoft.com/office/drawing/2014/main" id="{85A1F0B1-CEDB-45C9-BF80-49E5546D1CB1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69616" y="825550"/>
              <a:ext cx="69509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1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19" y="36"/>
                </a:cxn>
                <a:cxn ang="0">
                  <a:pos x="119" y="49"/>
                </a:cxn>
                <a:cxn ang="0">
                  <a:pos x="119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2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9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1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19" y="36"/>
                  </a:lnTo>
                  <a:lnTo>
                    <a:pt x="119" y="49"/>
                  </a:lnTo>
                  <a:lnTo>
                    <a:pt x="119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2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22" name="Freeform 17">
              <a:extLst>
                <a:ext uri="{FF2B5EF4-FFF2-40B4-BE49-F238E27FC236}">
                  <a16:creationId xmlns:a16="http://schemas.microsoft.com/office/drawing/2014/main" id="{AA556C3A-8BE6-4DE1-977E-F95081B02CC6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78112" y="993715"/>
              <a:ext cx="69509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1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19" y="36"/>
                </a:cxn>
                <a:cxn ang="0">
                  <a:pos x="119" y="49"/>
                </a:cxn>
                <a:cxn ang="0">
                  <a:pos x="119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2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9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1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19" y="36"/>
                  </a:lnTo>
                  <a:lnTo>
                    <a:pt x="119" y="49"/>
                  </a:lnTo>
                  <a:lnTo>
                    <a:pt x="119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2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23" name="Rectangle 18">
              <a:extLst>
                <a:ext uri="{FF2B5EF4-FFF2-40B4-BE49-F238E27FC236}">
                  <a16:creationId xmlns:a16="http://schemas.microsoft.com/office/drawing/2014/main" id="{4665076F-5B0E-4773-9DBF-881369B13354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939071" y="847884"/>
              <a:ext cx="15187" cy="9322"/>
            </a:xfrm>
            <a:prstGeom prst="rect">
              <a:avLst/>
            </a:pr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24" name="Rectangle 19">
              <a:extLst>
                <a:ext uri="{FF2B5EF4-FFF2-40B4-BE49-F238E27FC236}">
                  <a16:creationId xmlns:a16="http://schemas.microsoft.com/office/drawing/2014/main" id="{43F65EE4-3EE1-44F8-9D11-D8B2A3A4BB8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302623" y="880037"/>
              <a:ext cx="15187" cy="9322"/>
            </a:xfrm>
            <a:prstGeom prst="rect">
              <a:avLst/>
            </a:pr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25" name="Rectangle 20">
              <a:extLst>
                <a:ext uri="{FF2B5EF4-FFF2-40B4-BE49-F238E27FC236}">
                  <a16:creationId xmlns:a16="http://schemas.microsoft.com/office/drawing/2014/main" id="{6484483D-1144-4B53-8E73-3B68A9C5D301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947567" y="1016049"/>
              <a:ext cx="15187" cy="9322"/>
            </a:xfrm>
            <a:prstGeom prst="rect">
              <a:avLst/>
            </a:pr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26" name="Rectangle 21">
              <a:extLst>
                <a:ext uri="{FF2B5EF4-FFF2-40B4-BE49-F238E27FC236}">
                  <a16:creationId xmlns:a16="http://schemas.microsoft.com/office/drawing/2014/main" id="{10D10422-3033-4D40-ADCB-C0DFC60B7647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311119" y="1048202"/>
              <a:ext cx="15187" cy="9322"/>
            </a:xfrm>
            <a:prstGeom prst="rect">
              <a:avLst/>
            </a:pr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27" name="Freeform 22">
              <a:extLst>
                <a:ext uri="{FF2B5EF4-FFF2-40B4-BE49-F238E27FC236}">
                  <a16:creationId xmlns:a16="http://schemas.microsoft.com/office/drawing/2014/main" id="{0F030C4E-65B6-45FD-9EE3-8A927C0CCC2C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956669" y="840338"/>
              <a:ext cx="75350" cy="187024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00" y="0"/>
                </a:cxn>
                <a:cxn ang="0">
                  <a:pos x="129" y="144"/>
                </a:cxn>
                <a:cxn ang="0">
                  <a:pos x="129" y="179"/>
                </a:cxn>
                <a:cxn ang="0">
                  <a:pos x="103" y="321"/>
                </a:cxn>
                <a:cxn ang="0">
                  <a:pos x="0" y="321"/>
                </a:cxn>
                <a:cxn ang="0">
                  <a:pos x="0" y="285"/>
                </a:cxn>
                <a:cxn ang="0">
                  <a:pos x="58" y="285"/>
                </a:cxn>
                <a:cxn ang="0">
                  <a:pos x="58" y="38"/>
                </a:cxn>
                <a:cxn ang="0">
                  <a:pos x="0" y="38"/>
                </a:cxn>
                <a:cxn ang="0">
                  <a:pos x="0" y="0"/>
                </a:cxn>
              </a:cxnLst>
              <a:rect l="0" t="0" r="r" b="b"/>
              <a:pathLst>
                <a:path w="129" h="321">
                  <a:moveTo>
                    <a:pt x="0" y="0"/>
                  </a:moveTo>
                  <a:lnTo>
                    <a:pt x="100" y="0"/>
                  </a:lnTo>
                  <a:lnTo>
                    <a:pt x="129" y="144"/>
                  </a:lnTo>
                  <a:lnTo>
                    <a:pt x="129" y="179"/>
                  </a:lnTo>
                  <a:lnTo>
                    <a:pt x="103" y="321"/>
                  </a:lnTo>
                  <a:lnTo>
                    <a:pt x="0" y="321"/>
                  </a:lnTo>
                  <a:lnTo>
                    <a:pt x="0" y="285"/>
                  </a:lnTo>
                  <a:lnTo>
                    <a:pt x="58" y="285"/>
                  </a:lnTo>
                  <a:lnTo>
                    <a:pt x="58" y="38"/>
                  </a:lnTo>
                  <a:lnTo>
                    <a:pt x="0" y="3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28" name="Freeform 23">
              <a:extLst>
                <a:ext uri="{FF2B5EF4-FFF2-40B4-BE49-F238E27FC236}">
                  <a16:creationId xmlns:a16="http://schemas.microsoft.com/office/drawing/2014/main" id="{04401D66-9B7C-407C-AC93-1DA6E067778E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233300" y="876882"/>
              <a:ext cx="75350" cy="187024"/>
            </a:xfrm>
            <a:custGeom>
              <a:avLst/>
              <a:gdLst/>
              <a:ahLst/>
              <a:cxnLst>
                <a:cxn ang="0">
                  <a:pos x="129" y="0"/>
                </a:cxn>
                <a:cxn ang="0">
                  <a:pos x="29" y="0"/>
                </a:cxn>
                <a:cxn ang="0">
                  <a:pos x="0" y="144"/>
                </a:cxn>
                <a:cxn ang="0">
                  <a:pos x="0" y="179"/>
                </a:cxn>
                <a:cxn ang="0">
                  <a:pos x="26" y="321"/>
                </a:cxn>
                <a:cxn ang="0">
                  <a:pos x="129" y="321"/>
                </a:cxn>
                <a:cxn ang="0">
                  <a:pos x="129" y="285"/>
                </a:cxn>
                <a:cxn ang="0">
                  <a:pos x="71" y="285"/>
                </a:cxn>
                <a:cxn ang="0">
                  <a:pos x="71" y="38"/>
                </a:cxn>
                <a:cxn ang="0">
                  <a:pos x="129" y="38"/>
                </a:cxn>
                <a:cxn ang="0">
                  <a:pos x="129" y="0"/>
                </a:cxn>
              </a:cxnLst>
              <a:rect l="0" t="0" r="r" b="b"/>
              <a:pathLst>
                <a:path w="129" h="321">
                  <a:moveTo>
                    <a:pt x="129" y="0"/>
                  </a:moveTo>
                  <a:lnTo>
                    <a:pt x="29" y="0"/>
                  </a:lnTo>
                  <a:lnTo>
                    <a:pt x="0" y="144"/>
                  </a:lnTo>
                  <a:lnTo>
                    <a:pt x="0" y="179"/>
                  </a:lnTo>
                  <a:lnTo>
                    <a:pt x="26" y="321"/>
                  </a:lnTo>
                  <a:lnTo>
                    <a:pt x="129" y="321"/>
                  </a:lnTo>
                  <a:lnTo>
                    <a:pt x="129" y="285"/>
                  </a:lnTo>
                  <a:lnTo>
                    <a:pt x="71" y="285"/>
                  </a:lnTo>
                  <a:lnTo>
                    <a:pt x="71" y="38"/>
                  </a:lnTo>
                  <a:lnTo>
                    <a:pt x="129" y="38"/>
                  </a:lnTo>
                  <a:lnTo>
                    <a:pt x="12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29" name="Rectangle 24">
              <a:extLst>
                <a:ext uri="{FF2B5EF4-FFF2-40B4-BE49-F238E27FC236}">
                  <a16:creationId xmlns:a16="http://schemas.microsoft.com/office/drawing/2014/main" id="{1898AC02-F5F4-4197-823C-6976CA9E7D77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220491" y="961259"/>
              <a:ext cx="12850" cy="22140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30" name="Rectangle 25">
              <a:extLst>
                <a:ext uri="{FF2B5EF4-FFF2-40B4-BE49-F238E27FC236}">
                  <a16:creationId xmlns:a16="http://schemas.microsoft.com/office/drawing/2014/main" id="{A78DC02C-90BA-4569-AFC6-B020D70B166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9031364" y="920293"/>
              <a:ext cx="12850" cy="22140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31" name="Rectangle 27">
              <a:extLst>
                <a:ext uri="{FF2B5EF4-FFF2-40B4-BE49-F238E27FC236}">
                  <a16:creationId xmlns:a16="http://schemas.microsoft.com/office/drawing/2014/main" id="{647CF6AF-389E-48BD-B2CB-222A6FD6FFD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9043592" y="922257"/>
              <a:ext cx="49065" cy="15148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32" name="Freeform 28">
              <a:extLst>
                <a:ext uri="{FF2B5EF4-FFF2-40B4-BE49-F238E27FC236}">
                  <a16:creationId xmlns:a16="http://schemas.microsoft.com/office/drawing/2014/main" id="{353EAA30-7908-4750-A25C-D60A8697B671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086799" y="915790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12"/>
                </a:cxn>
                <a:cxn ang="0">
                  <a:pos x="19" y="22"/>
                </a:cxn>
                <a:cxn ang="0">
                  <a:pos x="16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12"/>
                  </a:lnTo>
                  <a:lnTo>
                    <a:pt x="19" y="22"/>
                  </a:lnTo>
                  <a:lnTo>
                    <a:pt x="16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33" name="Freeform 30">
              <a:extLst>
                <a:ext uri="{FF2B5EF4-FFF2-40B4-BE49-F238E27FC236}">
                  <a16:creationId xmlns:a16="http://schemas.microsoft.com/office/drawing/2014/main" id="{8EB84FF5-DC08-434F-BE6D-3AB0491345E9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097883" y="915215"/>
              <a:ext cx="11682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7" y="12"/>
                </a:cxn>
                <a:cxn ang="0">
                  <a:pos x="20" y="22"/>
                </a:cxn>
                <a:cxn ang="0">
                  <a:pos x="17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20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7" y="12"/>
                  </a:lnTo>
                  <a:lnTo>
                    <a:pt x="20" y="22"/>
                  </a:lnTo>
                  <a:lnTo>
                    <a:pt x="17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34" name="Freeform 32">
              <a:extLst>
                <a:ext uri="{FF2B5EF4-FFF2-40B4-BE49-F238E27FC236}">
                  <a16:creationId xmlns:a16="http://schemas.microsoft.com/office/drawing/2014/main" id="{05276D35-2BAC-495D-BAC1-7F633D37C00D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109550" y="914640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6" y="12"/>
                </a:cxn>
                <a:cxn ang="0">
                  <a:pos x="19" y="22"/>
                </a:cxn>
                <a:cxn ang="0">
                  <a:pos x="16" y="35"/>
                </a:cxn>
                <a:cxn ang="0">
                  <a:pos x="9" y="45"/>
                </a:cxn>
                <a:cxn ang="0">
                  <a:pos x="6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6" y="12"/>
                  </a:lnTo>
                  <a:lnTo>
                    <a:pt x="19" y="22"/>
                  </a:lnTo>
                  <a:lnTo>
                    <a:pt x="16" y="35"/>
                  </a:lnTo>
                  <a:lnTo>
                    <a:pt x="9" y="45"/>
                  </a:lnTo>
                  <a:lnTo>
                    <a:pt x="6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35" name="Freeform 34">
              <a:extLst>
                <a:ext uri="{FF2B5EF4-FFF2-40B4-BE49-F238E27FC236}">
                  <a16:creationId xmlns:a16="http://schemas.microsoft.com/office/drawing/2014/main" id="{580456D4-93AE-4025-B932-650C319EACC8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120634" y="914065"/>
              <a:ext cx="11682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20" y="12"/>
                </a:cxn>
                <a:cxn ang="0">
                  <a:pos x="20" y="22"/>
                </a:cxn>
                <a:cxn ang="0">
                  <a:pos x="20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20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20" y="12"/>
                  </a:lnTo>
                  <a:lnTo>
                    <a:pt x="20" y="22"/>
                  </a:lnTo>
                  <a:lnTo>
                    <a:pt x="20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36" name="Freeform 36">
              <a:extLst>
                <a:ext uri="{FF2B5EF4-FFF2-40B4-BE49-F238E27FC236}">
                  <a16:creationId xmlns:a16="http://schemas.microsoft.com/office/drawing/2014/main" id="{BB24743C-9264-415E-9601-EBBD9BFC28AB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132302" y="913491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2" y="0"/>
                </a:cxn>
                <a:cxn ang="0">
                  <a:pos x="19" y="12"/>
                </a:cxn>
                <a:cxn ang="0">
                  <a:pos x="19" y="22"/>
                </a:cxn>
                <a:cxn ang="0">
                  <a:pos x="19" y="35"/>
                </a:cxn>
                <a:cxn ang="0">
                  <a:pos x="12" y="45"/>
                </a:cxn>
                <a:cxn ang="0">
                  <a:pos x="6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6" y="0"/>
                  </a:lnTo>
                  <a:lnTo>
                    <a:pt x="12" y="0"/>
                  </a:lnTo>
                  <a:lnTo>
                    <a:pt x="19" y="12"/>
                  </a:lnTo>
                  <a:lnTo>
                    <a:pt x="19" y="22"/>
                  </a:lnTo>
                  <a:lnTo>
                    <a:pt x="19" y="35"/>
                  </a:lnTo>
                  <a:lnTo>
                    <a:pt x="12" y="45"/>
                  </a:lnTo>
                  <a:lnTo>
                    <a:pt x="6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37" name="Freeform 38">
              <a:extLst>
                <a:ext uri="{FF2B5EF4-FFF2-40B4-BE49-F238E27FC236}">
                  <a16:creationId xmlns:a16="http://schemas.microsoft.com/office/drawing/2014/main" id="{F85E99D3-7FC0-4952-8CDC-314E425B7D2B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28039" y="994999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4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4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4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38" name="Freeform 39">
              <a:extLst>
                <a:ext uri="{FF2B5EF4-FFF2-40B4-BE49-F238E27FC236}">
                  <a16:creationId xmlns:a16="http://schemas.microsoft.com/office/drawing/2014/main" id="{C056CC01-0690-454D-BA1C-3D0FBBE352D6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05626" y="99109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39" name="Freeform 40">
              <a:extLst>
                <a:ext uri="{FF2B5EF4-FFF2-40B4-BE49-F238E27FC236}">
                  <a16:creationId xmlns:a16="http://schemas.microsoft.com/office/drawing/2014/main" id="{A988DE14-9491-451F-B7C6-BB54B140EA59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82630" y="98720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40" name="Freeform 41">
              <a:extLst>
                <a:ext uri="{FF2B5EF4-FFF2-40B4-BE49-F238E27FC236}">
                  <a16:creationId xmlns:a16="http://schemas.microsoft.com/office/drawing/2014/main" id="{9229FB8A-7D30-4BF7-8B02-27D4BD277D68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559633" y="983299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41" name="Freeform 42">
              <a:extLst>
                <a:ext uri="{FF2B5EF4-FFF2-40B4-BE49-F238E27FC236}">
                  <a16:creationId xmlns:a16="http://schemas.microsoft.com/office/drawing/2014/main" id="{A4C73CE6-BEBB-4C7A-A633-FF75A68F0859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637221" y="97939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9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9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42" name="Freeform 43">
              <a:extLst>
                <a:ext uri="{FF2B5EF4-FFF2-40B4-BE49-F238E27FC236}">
                  <a16:creationId xmlns:a16="http://schemas.microsoft.com/office/drawing/2014/main" id="{43EAA8E8-F60C-464A-AA88-6BFEB525B438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14225" y="97550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43" name="Freeform 44">
              <a:extLst>
                <a:ext uri="{FF2B5EF4-FFF2-40B4-BE49-F238E27FC236}">
                  <a16:creationId xmlns:a16="http://schemas.microsoft.com/office/drawing/2014/main" id="{A7A5FE17-4900-44F7-8235-C95DA46CBFB4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91228" y="97161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7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44" name="Freeform 45">
              <a:extLst>
                <a:ext uri="{FF2B5EF4-FFF2-40B4-BE49-F238E27FC236}">
                  <a16:creationId xmlns:a16="http://schemas.microsoft.com/office/drawing/2014/main" id="{EBEAC9A7-82B2-473F-BEAA-5B5585D0CB23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70566" y="967606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45" name="Freeform 46">
              <a:extLst>
                <a:ext uri="{FF2B5EF4-FFF2-40B4-BE49-F238E27FC236}">
                  <a16:creationId xmlns:a16="http://schemas.microsoft.com/office/drawing/2014/main" id="{C5DBD3B5-AB74-4DD6-9CA5-07388F2F0A0A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19543" y="826834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4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4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4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46" name="Freeform 47">
              <a:extLst>
                <a:ext uri="{FF2B5EF4-FFF2-40B4-BE49-F238E27FC236}">
                  <a16:creationId xmlns:a16="http://schemas.microsoft.com/office/drawing/2014/main" id="{6D3E772A-BDD3-4875-8476-1D09E07A884F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97130" y="82292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47" name="Freeform 48">
              <a:extLst>
                <a:ext uri="{FF2B5EF4-FFF2-40B4-BE49-F238E27FC236}">
                  <a16:creationId xmlns:a16="http://schemas.microsoft.com/office/drawing/2014/main" id="{45586990-D443-4EFE-9B08-662E276C6719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74134" y="81903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48" name="Freeform 49">
              <a:extLst>
                <a:ext uri="{FF2B5EF4-FFF2-40B4-BE49-F238E27FC236}">
                  <a16:creationId xmlns:a16="http://schemas.microsoft.com/office/drawing/2014/main" id="{86658196-D845-438F-8E27-F944A661F687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551138" y="815134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49" name="Freeform 50">
              <a:extLst>
                <a:ext uri="{FF2B5EF4-FFF2-40B4-BE49-F238E27FC236}">
                  <a16:creationId xmlns:a16="http://schemas.microsoft.com/office/drawing/2014/main" id="{7B589893-3144-41D0-AEAA-17D9E6752AED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628725" y="81122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9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9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50" name="Freeform 51">
              <a:extLst>
                <a:ext uri="{FF2B5EF4-FFF2-40B4-BE49-F238E27FC236}">
                  <a16:creationId xmlns:a16="http://schemas.microsoft.com/office/drawing/2014/main" id="{7DD3C9A6-983A-4980-B7D3-79F2C7F2A8FB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05729" y="80733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51" name="Freeform 52">
              <a:extLst>
                <a:ext uri="{FF2B5EF4-FFF2-40B4-BE49-F238E27FC236}">
                  <a16:creationId xmlns:a16="http://schemas.microsoft.com/office/drawing/2014/main" id="{A9648FAC-7A9C-4238-94CD-10D623A56FC9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82733" y="80344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7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52" name="Freeform 53">
              <a:extLst>
                <a:ext uri="{FF2B5EF4-FFF2-40B4-BE49-F238E27FC236}">
                  <a16:creationId xmlns:a16="http://schemas.microsoft.com/office/drawing/2014/main" id="{5CE16557-653A-4E89-934C-541C9E26DC5C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62070" y="799440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53" name="Freeform 2">
              <a:extLst>
                <a:ext uri="{FF2B5EF4-FFF2-40B4-BE49-F238E27FC236}">
                  <a16:creationId xmlns:a16="http://schemas.microsoft.com/office/drawing/2014/main" id="{5657E8EF-E119-4B59-BBF0-E5520919DCF6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745317" y="852899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39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4" y="74"/>
                </a:cxn>
                <a:cxn ang="0">
                  <a:pos x="55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39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4" y="74"/>
                  </a:lnTo>
                  <a:lnTo>
                    <a:pt x="55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54" name="Freeform 3">
              <a:extLst>
                <a:ext uri="{FF2B5EF4-FFF2-40B4-BE49-F238E27FC236}">
                  <a16:creationId xmlns:a16="http://schemas.microsoft.com/office/drawing/2014/main" id="{36A3D2D9-5793-4F63-99A9-067DFF7E59D9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736821" y="1021065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39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4" y="74"/>
                </a:cxn>
                <a:cxn ang="0">
                  <a:pos x="55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39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4" y="74"/>
                  </a:lnTo>
                  <a:lnTo>
                    <a:pt x="55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55" name="Freeform 4">
              <a:extLst>
                <a:ext uri="{FF2B5EF4-FFF2-40B4-BE49-F238E27FC236}">
                  <a16:creationId xmlns:a16="http://schemas.microsoft.com/office/drawing/2014/main" id="{CCE96B95-A18E-472A-9338-1C7C4668BA68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668314" y="84899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56" name="Freeform 5">
              <a:extLst>
                <a:ext uri="{FF2B5EF4-FFF2-40B4-BE49-F238E27FC236}">
                  <a16:creationId xmlns:a16="http://schemas.microsoft.com/office/drawing/2014/main" id="{4FA3E772-D63A-444D-B77A-F536798D6C40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659818" y="101716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57" name="Freeform 6">
              <a:extLst>
                <a:ext uri="{FF2B5EF4-FFF2-40B4-BE49-F238E27FC236}">
                  <a16:creationId xmlns:a16="http://schemas.microsoft.com/office/drawing/2014/main" id="{A0DB1EE6-EC89-4015-BEEF-9B56100412F3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91310" y="84510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58" name="Freeform 7">
              <a:extLst>
                <a:ext uri="{FF2B5EF4-FFF2-40B4-BE49-F238E27FC236}">
                  <a16:creationId xmlns:a16="http://schemas.microsoft.com/office/drawing/2014/main" id="{05546CDA-50C9-49A7-99FE-6E1B3492A1B9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82814" y="101327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59" name="Freeform 8">
              <a:extLst>
                <a:ext uri="{FF2B5EF4-FFF2-40B4-BE49-F238E27FC236}">
                  <a16:creationId xmlns:a16="http://schemas.microsoft.com/office/drawing/2014/main" id="{9BF8D99A-F7D1-4458-BD0C-CAA7E7040C36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13722" y="841199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60" name="Freeform 9">
              <a:extLst>
                <a:ext uri="{FF2B5EF4-FFF2-40B4-BE49-F238E27FC236}">
                  <a16:creationId xmlns:a16="http://schemas.microsoft.com/office/drawing/2014/main" id="{E14B44F7-D725-418D-9795-5E393ADEAC5E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05227" y="1009365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61" name="Freeform 10">
              <a:extLst>
                <a:ext uri="{FF2B5EF4-FFF2-40B4-BE49-F238E27FC236}">
                  <a16:creationId xmlns:a16="http://schemas.microsoft.com/office/drawing/2014/main" id="{62FAA10D-5FDC-42A4-BBDE-A2D72B14D44E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436719" y="83729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4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4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62" name="Freeform 11">
              <a:extLst>
                <a:ext uri="{FF2B5EF4-FFF2-40B4-BE49-F238E27FC236}">
                  <a16:creationId xmlns:a16="http://schemas.microsoft.com/office/drawing/2014/main" id="{F9B2FAA7-FA09-4183-BC82-1AD7CF4B39FE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428223" y="100546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4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4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63" name="Freeform 12">
              <a:extLst>
                <a:ext uri="{FF2B5EF4-FFF2-40B4-BE49-F238E27FC236}">
                  <a16:creationId xmlns:a16="http://schemas.microsoft.com/office/drawing/2014/main" id="{46709ED1-4EC9-42EE-AA23-E03D2614BA1A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359715" y="83340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7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7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64" name="Freeform 13">
              <a:extLst>
                <a:ext uri="{FF2B5EF4-FFF2-40B4-BE49-F238E27FC236}">
                  <a16:creationId xmlns:a16="http://schemas.microsoft.com/office/drawing/2014/main" id="{1BD820DB-A749-4D5F-A29D-67514B0E6430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351219" y="1001569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7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7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65" name="Freeform 14">
              <a:extLst>
                <a:ext uri="{FF2B5EF4-FFF2-40B4-BE49-F238E27FC236}">
                  <a16:creationId xmlns:a16="http://schemas.microsoft.com/office/drawing/2014/main" id="{0F1944B0-9D4C-498E-9B79-38E68CE3C087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280376" y="829455"/>
              <a:ext cx="70093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20" y="36"/>
                </a:cxn>
                <a:cxn ang="0">
                  <a:pos x="120" y="49"/>
                </a:cxn>
                <a:cxn ang="0">
                  <a:pos x="120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3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20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20" y="36"/>
                  </a:lnTo>
                  <a:lnTo>
                    <a:pt x="120" y="49"/>
                  </a:lnTo>
                  <a:lnTo>
                    <a:pt x="120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3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66" name="Freeform 15">
              <a:extLst>
                <a:ext uri="{FF2B5EF4-FFF2-40B4-BE49-F238E27FC236}">
                  <a16:creationId xmlns:a16="http://schemas.microsoft.com/office/drawing/2014/main" id="{018B6172-35B3-40EF-BA9C-DCB86765071F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271881" y="997620"/>
              <a:ext cx="70093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20" y="36"/>
                </a:cxn>
                <a:cxn ang="0">
                  <a:pos x="120" y="49"/>
                </a:cxn>
                <a:cxn ang="0">
                  <a:pos x="120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3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20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20" y="36"/>
                  </a:lnTo>
                  <a:lnTo>
                    <a:pt x="120" y="49"/>
                  </a:lnTo>
                  <a:lnTo>
                    <a:pt x="120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3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67" name="Freeform 16">
              <a:extLst>
                <a:ext uri="{FF2B5EF4-FFF2-40B4-BE49-F238E27FC236}">
                  <a16:creationId xmlns:a16="http://schemas.microsoft.com/office/drawing/2014/main" id="{7861ACD8-5F09-415E-96F6-CD9827BEBA81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203373" y="825550"/>
              <a:ext cx="69509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1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19" y="36"/>
                </a:cxn>
                <a:cxn ang="0">
                  <a:pos x="119" y="49"/>
                </a:cxn>
                <a:cxn ang="0">
                  <a:pos x="119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2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9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1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19" y="36"/>
                  </a:lnTo>
                  <a:lnTo>
                    <a:pt x="119" y="49"/>
                  </a:lnTo>
                  <a:lnTo>
                    <a:pt x="119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2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68" name="Freeform 17">
              <a:extLst>
                <a:ext uri="{FF2B5EF4-FFF2-40B4-BE49-F238E27FC236}">
                  <a16:creationId xmlns:a16="http://schemas.microsoft.com/office/drawing/2014/main" id="{D81282DC-9511-4D61-B9D4-8F913ECB9EBA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194877" y="993715"/>
              <a:ext cx="69509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1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19" y="36"/>
                </a:cxn>
                <a:cxn ang="0">
                  <a:pos x="119" y="49"/>
                </a:cxn>
                <a:cxn ang="0">
                  <a:pos x="119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2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9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1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19" y="36"/>
                  </a:lnTo>
                  <a:lnTo>
                    <a:pt x="119" y="49"/>
                  </a:lnTo>
                  <a:lnTo>
                    <a:pt x="119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2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69" name="Rectangle 18">
              <a:extLst>
                <a:ext uri="{FF2B5EF4-FFF2-40B4-BE49-F238E27FC236}">
                  <a16:creationId xmlns:a16="http://schemas.microsoft.com/office/drawing/2014/main" id="{3A870B06-8997-4BD1-89D8-38C73C27A14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188240" y="847884"/>
              <a:ext cx="15187" cy="9322"/>
            </a:xfrm>
            <a:prstGeom prst="rect">
              <a:avLst/>
            </a:pr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70" name="Rectangle 19">
              <a:extLst>
                <a:ext uri="{FF2B5EF4-FFF2-40B4-BE49-F238E27FC236}">
                  <a16:creationId xmlns:a16="http://schemas.microsoft.com/office/drawing/2014/main" id="{C91FBF85-3450-430D-B75D-D016F34AA977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824688" y="880037"/>
              <a:ext cx="15187" cy="9322"/>
            </a:xfrm>
            <a:prstGeom prst="rect">
              <a:avLst/>
            </a:pr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71" name="Rectangle 20">
              <a:extLst>
                <a:ext uri="{FF2B5EF4-FFF2-40B4-BE49-F238E27FC236}">
                  <a16:creationId xmlns:a16="http://schemas.microsoft.com/office/drawing/2014/main" id="{CABD7DED-19BE-4BAF-927C-35BE6913AB6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179744" y="1016049"/>
              <a:ext cx="15187" cy="9322"/>
            </a:xfrm>
            <a:prstGeom prst="rect">
              <a:avLst/>
            </a:pr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72" name="Rectangle 21">
              <a:extLst>
                <a:ext uri="{FF2B5EF4-FFF2-40B4-BE49-F238E27FC236}">
                  <a16:creationId xmlns:a16="http://schemas.microsoft.com/office/drawing/2014/main" id="{01AA23D8-447B-4C7F-8A6F-1EE02A3C6241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816192" y="1048202"/>
              <a:ext cx="15187" cy="9322"/>
            </a:xfrm>
            <a:prstGeom prst="rect">
              <a:avLst/>
            </a:pr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73" name="Freeform 22">
              <a:extLst>
                <a:ext uri="{FF2B5EF4-FFF2-40B4-BE49-F238E27FC236}">
                  <a16:creationId xmlns:a16="http://schemas.microsoft.com/office/drawing/2014/main" id="{1D9A03C8-728C-4E46-B72F-BFC4486CA4CF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110480" y="840338"/>
              <a:ext cx="75350" cy="187024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00" y="0"/>
                </a:cxn>
                <a:cxn ang="0">
                  <a:pos x="129" y="144"/>
                </a:cxn>
                <a:cxn ang="0">
                  <a:pos x="129" y="179"/>
                </a:cxn>
                <a:cxn ang="0">
                  <a:pos x="103" y="321"/>
                </a:cxn>
                <a:cxn ang="0">
                  <a:pos x="0" y="321"/>
                </a:cxn>
                <a:cxn ang="0">
                  <a:pos x="0" y="285"/>
                </a:cxn>
                <a:cxn ang="0">
                  <a:pos x="58" y="285"/>
                </a:cxn>
                <a:cxn ang="0">
                  <a:pos x="58" y="38"/>
                </a:cxn>
                <a:cxn ang="0">
                  <a:pos x="0" y="38"/>
                </a:cxn>
                <a:cxn ang="0">
                  <a:pos x="0" y="0"/>
                </a:cxn>
              </a:cxnLst>
              <a:rect l="0" t="0" r="r" b="b"/>
              <a:pathLst>
                <a:path w="129" h="321">
                  <a:moveTo>
                    <a:pt x="0" y="0"/>
                  </a:moveTo>
                  <a:lnTo>
                    <a:pt x="100" y="0"/>
                  </a:lnTo>
                  <a:lnTo>
                    <a:pt x="129" y="144"/>
                  </a:lnTo>
                  <a:lnTo>
                    <a:pt x="129" y="179"/>
                  </a:lnTo>
                  <a:lnTo>
                    <a:pt x="103" y="321"/>
                  </a:lnTo>
                  <a:lnTo>
                    <a:pt x="0" y="321"/>
                  </a:lnTo>
                  <a:lnTo>
                    <a:pt x="0" y="285"/>
                  </a:lnTo>
                  <a:lnTo>
                    <a:pt x="58" y="285"/>
                  </a:lnTo>
                  <a:lnTo>
                    <a:pt x="58" y="38"/>
                  </a:lnTo>
                  <a:lnTo>
                    <a:pt x="0" y="3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74" name="Freeform 23">
              <a:extLst>
                <a:ext uri="{FF2B5EF4-FFF2-40B4-BE49-F238E27FC236}">
                  <a16:creationId xmlns:a16="http://schemas.microsoft.com/office/drawing/2014/main" id="{494C0089-89F3-4DFC-A45D-9FE91EAD56F4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833849" y="876882"/>
              <a:ext cx="75350" cy="187024"/>
            </a:xfrm>
            <a:custGeom>
              <a:avLst/>
              <a:gdLst/>
              <a:ahLst/>
              <a:cxnLst>
                <a:cxn ang="0">
                  <a:pos x="129" y="0"/>
                </a:cxn>
                <a:cxn ang="0">
                  <a:pos x="29" y="0"/>
                </a:cxn>
                <a:cxn ang="0">
                  <a:pos x="0" y="144"/>
                </a:cxn>
                <a:cxn ang="0">
                  <a:pos x="0" y="179"/>
                </a:cxn>
                <a:cxn ang="0">
                  <a:pos x="26" y="321"/>
                </a:cxn>
                <a:cxn ang="0">
                  <a:pos x="129" y="321"/>
                </a:cxn>
                <a:cxn ang="0">
                  <a:pos x="129" y="285"/>
                </a:cxn>
                <a:cxn ang="0">
                  <a:pos x="71" y="285"/>
                </a:cxn>
                <a:cxn ang="0">
                  <a:pos x="71" y="38"/>
                </a:cxn>
                <a:cxn ang="0">
                  <a:pos x="129" y="38"/>
                </a:cxn>
                <a:cxn ang="0">
                  <a:pos x="129" y="0"/>
                </a:cxn>
              </a:cxnLst>
              <a:rect l="0" t="0" r="r" b="b"/>
              <a:pathLst>
                <a:path w="129" h="321">
                  <a:moveTo>
                    <a:pt x="129" y="0"/>
                  </a:moveTo>
                  <a:lnTo>
                    <a:pt x="29" y="0"/>
                  </a:lnTo>
                  <a:lnTo>
                    <a:pt x="0" y="144"/>
                  </a:lnTo>
                  <a:lnTo>
                    <a:pt x="0" y="179"/>
                  </a:lnTo>
                  <a:lnTo>
                    <a:pt x="26" y="321"/>
                  </a:lnTo>
                  <a:lnTo>
                    <a:pt x="129" y="321"/>
                  </a:lnTo>
                  <a:lnTo>
                    <a:pt x="129" y="285"/>
                  </a:lnTo>
                  <a:lnTo>
                    <a:pt x="71" y="285"/>
                  </a:lnTo>
                  <a:lnTo>
                    <a:pt x="71" y="38"/>
                  </a:lnTo>
                  <a:lnTo>
                    <a:pt x="129" y="38"/>
                  </a:lnTo>
                  <a:lnTo>
                    <a:pt x="12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75" name="Rectangle 25">
              <a:extLst>
                <a:ext uri="{FF2B5EF4-FFF2-40B4-BE49-F238E27FC236}">
                  <a16:creationId xmlns:a16="http://schemas.microsoft.com/office/drawing/2014/main" id="{B024A59D-148C-4F94-BFE0-4B7184E58E97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98284" y="920293"/>
              <a:ext cx="12850" cy="22140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76" name="Rectangle 27">
              <a:extLst>
                <a:ext uri="{FF2B5EF4-FFF2-40B4-BE49-F238E27FC236}">
                  <a16:creationId xmlns:a16="http://schemas.microsoft.com/office/drawing/2014/main" id="{3B94200E-38B8-43B2-AEA2-1886C5E57F2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49841" y="922257"/>
              <a:ext cx="49065" cy="15148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77" name="Freeform 28">
              <a:extLst>
                <a:ext uri="{FF2B5EF4-FFF2-40B4-BE49-F238E27FC236}">
                  <a16:creationId xmlns:a16="http://schemas.microsoft.com/office/drawing/2014/main" id="{92E2C0F2-ECEB-4840-99D4-C3EE8D044D59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44601" y="915790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12"/>
                </a:cxn>
                <a:cxn ang="0">
                  <a:pos x="19" y="22"/>
                </a:cxn>
                <a:cxn ang="0">
                  <a:pos x="16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12"/>
                  </a:lnTo>
                  <a:lnTo>
                    <a:pt x="19" y="22"/>
                  </a:lnTo>
                  <a:lnTo>
                    <a:pt x="16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78" name="Freeform 30">
              <a:extLst>
                <a:ext uri="{FF2B5EF4-FFF2-40B4-BE49-F238E27FC236}">
                  <a16:creationId xmlns:a16="http://schemas.microsoft.com/office/drawing/2014/main" id="{A269C42B-311A-454D-88B0-573527EE2EC8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32933" y="915215"/>
              <a:ext cx="11682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7" y="12"/>
                </a:cxn>
                <a:cxn ang="0">
                  <a:pos x="20" y="22"/>
                </a:cxn>
                <a:cxn ang="0">
                  <a:pos x="17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20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7" y="12"/>
                  </a:lnTo>
                  <a:lnTo>
                    <a:pt x="20" y="22"/>
                  </a:lnTo>
                  <a:lnTo>
                    <a:pt x="17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79" name="Freeform 32">
              <a:extLst>
                <a:ext uri="{FF2B5EF4-FFF2-40B4-BE49-F238E27FC236}">
                  <a16:creationId xmlns:a16="http://schemas.microsoft.com/office/drawing/2014/main" id="{596A0D53-E7CC-46A6-B919-8536A5D03AF4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21850" y="914640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6" y="12"/>
                </a:cxn>
                <a:cxn ang="0">
                  <a:pos x="19" y="22"/>
                </a:cxn>
                <a:cxn ang="0">
                  <a:pos x="16" y="35"/>
                </a:cxn>
                <a:cxn ang="0">
                  <a:pos x="9" y="45"/>
                </a:cxn>
                <a:cxn ang="0">
                  <a:pos x="6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6" y="12"/>
                  </a:lnTo>
                  <a:lnTo>
                    <a:pt x="19" y="22"/>
                  </a:lnTo>
                  <a:lnTo>
                    <a:pt x="16" y="35"/>
                  </a:lnTo>
                  <a:lnTo>
                    <a:pt x="9" y="45"/>
                  </a:lnTo>
                  <a:lnTo>
                    <a:pt x="6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80" name="Freeform 34">
              <a:extLst>
                <a:ext uri="{FF2B5EF4-FFF2-40B4-BE49-F238E27FC236}">
                  <a16:creationId xmlns:a16="http://schemas.microsoft.com/office/drawing/2014/main" id="{F3CD232A-3B7B-4D6A-BFC8-57DAE76A8AAF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10182" y="914065"/>
              <a:ext cx="11682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20" y="12"/>
                </a:cxn>
                <a:cxn ang="0">
                  <a:pos x="20" y="22"/>
                </a:cxn>
                <a:cxn ang="0">
                  <a:pos x="20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20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20" y="12"/>
                  </a:lnTo>
                  <a:lnTo>
                    <a:pt x="20" y="22"/>
                  </a:lnTo>
                  <a:lnTo>
                    <a:pt x="20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81" name="Freeform 36">
              <a:extLst>
                <a:ext uri="{FF2B5EF4-FFF2-40B4-BE49-F238E27FC236}">
                  <a16:creationId xmlns:a16="http://schemas.microsoft.com/office/drawing/2014/main" id="{D3BF6DBE-E17F-45B8-ABA9-E0C0172B1280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-902" y="913491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2" y="0"/>
                </a:cxn>
                <a:cxn ang="0">
                  <a:pos x="19" y="12"/>
                </a:cxn>
                <a:cxn ang="0">
                  <a:pos x="19" y="22"/>
                </a:cxn>
                <a:cxn ang="0">
                  <a:pos x="19" y="35"/>
                </a:cxn>
                <a:cxn ang="0">
                  <a:pos x="12" y="45"/>
                </a:cxn>
                <a:cxn ang="0">
                  <a:pos x="6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6" y="0"/>
                  </a:lnTo>
                  <a:lnTo>
                    <a:pt x="12" y="0"/>
                  </a:lnTo>
                  <a:lnTo>
                    <a:pt x="19" y="12"/>
                  </a:lnTo>
                  <a:lnTo>
                    <a:pt x="19" y="22"/>
                  </a:lnTo>
                  <a:lnTo>
                    <a:pt x="19" y="35"/>
                  </a:lnTo>
                  <a:lnTo>
                    <a:pt x="12" y="45"/>
                  </a:lnTo>
                  <a:lnTo>
                    <a:pt x="6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82" name="Freeform 38">
              <a:extLst>
                <a:ext uri="{FF2B5EF4-FFF2-40B4-BE49-F238E27FC236}">
                  <a16:creationId xmlns:a16="http://schemas.microsoft.com/office/drawing/2014/main" id="{B74F15CB-CBCE-4CBE-9340-7E87D1C99F5F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802777" y="994999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4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4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4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83" name="Freeform 39">
              <a:extLst>
                <a:ext uri="{FF2B5EF4-FFF2-40B4-BE49-F238E27FC236}">
                  <a16:creationId xmlns:a16="http://schemas.microsoft.com/office/drawing/2014/main" id="{C85A9337-87BF-46E9-B07D-A62B18398664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725774" y="99109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84" name="Freeform 40">
              <a:extLst>
                <a:ext uri="{FF2B5EF4-FFF2-40B4-BE49-F238E27FC236}">
                  <a16:creationId xmlns:a16="http://schemas.microsoft.com/office/drawing/2014/main" id="{C3ABDA52-349F-4EA5-9B45-850A84740C3B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648770" y="98720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85" name="Freeform 41">
              <a:extLst>
                <a:ext uri="{FF2B5EF4-FFF2-40B4-BE49-F238E27FC236}">
                  <a16:creationId xmlns:a16="http://schemas.microsoft.com/office/drawing/2014/main" id="{ED2989FA-DECA-4B9E-BB39-AC273E29E3D3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71183" y="983299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86" name="Freeform 42">
              <a:extLst>
                <a:ext uri="{FF2B5EF4-FFF2-40B4-BE49-F238E27FC236}">
                  <a16:creationId xmlns:a16="http://schemas.microsoft.com/office/drawing/2014/main" id="{846CE363-C54B-45E7-B4A2-55A5CED4E6D7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494179" y="97939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9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9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87" name="Freeform 43">
              <a:extLst>
                <a:ext uri="{FF2B5EF4-FFF2-40B4-BE49-F238E27FC236}">
                  <a16:creationId xmlns:a16="http://schemas.microsoft.com/office/drawing/2014/main" id="{FA3A21B2-E899-4C6E-883F-04FE9671AE46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417175" y="97550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88" name="Freeform 44">
              <a:extLst>
                <a:ext uri="{FF2B5EF4-FFF2-40B4-BE49-F238E27FC236}">
                  <a16:creationId xmlns:a16="http://schemas.microsoft.com/office/drawing/2014/main" id="{24DA56B3-4F7E-4CE2-B5A7-94C7560C907A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340172" y="97161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7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89" name="Freeform 45">
              <a:extLst>
                <a:ext uri="{FF2B5EF4-FFF2-40B4-BE49-F238E27FC236}">
                  <a16:creationId xmlns:a16="http://schemas.microsoft.com/office/drawing/2014/main" id="{BDFE474E-6FFF-4EB2-9E47-D697B5EB13CF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260834" y="967606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90" name="Freeform 46">
              <a:extLst>
                <a:ext uri="{FF2B5EF4-FFF2-40B4-BE49-F238E27FC236}">
                  <a16:creationId xmlns:a16="http://schemas.microsoft.com/office/drawing/2014/main" id="{CC4BB24D-AC3D-41D4-BEE5-E1CBA2F5839B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811273" y="826834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4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4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4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91" name="Freeform 47">
              <a:extLst>
                <a:ext uri="{FF2B5EF4-FFF2-40B4-BE49-F238E27FC236}">
                  <a16:creationId xmlns:a16="http://schemas.microsoft.com/office/drawing/2014/main" id="{33C7D117-A4C0-45D4-B0D3-B0D18C30D705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734270" y="82292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92" name="Freeform 48">
              <a:extLst>
                <a:ext uri="{FF2B5EF4-FFF2-40B4-BE49-F238E27FC236}">
                  <a16:creationId xmlns:a16="http://schemas.microsoft.com/office/drawing/2014/main" id="{09DA35C2-E5B5-4A49-B110-2D76D35CC8AD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657266" y="81903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93" name="Freeform 49">
              <a:extLst>
                <a:ext uri="{FF2B5EF4-FFF2-40B4-BE49-F238E27FC236}">
                  <a16:creationId xmlns:a16="http://schemas.microsoft.com/office/drawing/2014/main" id="{F8E2BFBB-D57C-4744-8FF6-E6097D997B2F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79678" y="815134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94" name="Freeform 50">
              <a:extLst>
                <a:ext uri="{FF2B5EF4-FFF2-40B4-BE49-F238E27FC236}">
                  <a16:creationId xmlns:a16="http://schemas.microsoft.com/office/drawing/2014/main" id="{0A0DAD8E-5776-4A19-9407-D6532BB2A6CC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02675" y="81122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9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9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95" name="Freeform 51">
              <a:extLst>
                <a:ext uri="{FF2B5EF4-FFF2-40B4-BE49-F238E27FC236}">
                  <a16:creationId xmlns:a16="http://schemas.microsoft.com/office/drawing/2014/main" id="{7EEE7D40-D54B-40CC-939D-97A6C017EBB8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425671" y="80733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96" name="Freeform 52">
              <a:extLst>
                <a:ext uri="{FF2B5EF4-FFF2-40B4-BE49-F238E27FC236}">
                  <a16:creationId xmlns:a16="http://schemas.microsoft.com/office/drawing/2014/main" id="{E9427204-BF42-48E3-AEDB-CEC7A47E7C30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348667" y="80344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7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97" name="Freeform 53">
              <a:extLst>
                <a:ext uri="{FF2B5EF4-FFF2-40B4-BE49-F238E27FC236}">
                  <a16:creationId xmlns:a16="http://schemas.microsoft.com/office/drawing/2014/main" id="{6CC871D8-7435-4C92-873A-C08D6A3019CF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269330" y="799440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98" name="Полилиния 96">
              <a:extLst>
                <a:ext uri="{FF2B5EF4-FFF2-40B4-BE49-F238E27FC236}">
                  <a16:creationId xmlns:a16="http://schemas.microsoft.com/office/drawing/2014/main" id="{6EE0DD6F-AA68-4E84-A8C8-546BDEFC1091}"/>
                </a:ext>
              </a:extLst>
            </p:cNvPr>
            <p:cNvSpPr/>
            <p:nvPr/>
          </p:nvSpPr>
          <p:spPr bwMode="auto">
            <a:xfrm>
              <a:off x="1002632" y="978568"/>
              <a:ext cx="7114673" cy="142852"/>
            </a:xfrm>
            <a:custGeom>
              <a:avLst/>
              <a:gdLst>
                <a:gd name="connsiteX0" fmla="*/ 0 w 7114673"/>
                <a:gd name="connsiteY0" fmla="*/ 0 h 0"/>
                <a:gd name="connsiteX1" fmla="*/ 7114673 w 7114673"/>
                <a:gd name="connsiteY1" fmla="*/ 0 h 0"/>
                <a:gd name="connsiteX2" fmla="*/ 7114673 w 7114673"/>
                <a:gd name="connsiteY2" fmla="*/ 0 h 0"/>
                <a:gd name="connsiteX0" fmla="*/ 0 w 7114673"/>
                <a:gd name="connsiteY0" fmla="*/ 0 h 0"/>
                <a:gd name="connsiteX1" fmla="*/ 7114673 w 7114673"/>
                <a:gd name="connsiteY1" fmla="*/ 0 h 0"/>
                <a:gd name="connsiteX2" fmla="*/ 7114673 w 7114673"/>
                <a:gd name="connsiteY2" fmla="*/ 0 h 0"/>
                <a:gd name="connsiteX0" fmla="*/ 0 w 7114673"/>
                <a:gd name="connsiteY0" fmla="*/ 0 h 98776"/>
                <a:gd name="connsiteX1" fmla="*/ 7114673 w 7114673"/>
                <a:gd name="connsiteY1" fmla="*/ 0 h 98776"/>
                <a:gd name="connsiteX2" fmla="*/ 7114673 w 7114673"/>
                <a:gd name="connsiteY2" fmla="*/ 0 h 98776"/>
                <a:gd name="connsiteX0" fmla="*/ 0 w 7114673"/>
                <a:gd name="connsiteY0" fmla="*/ 1337 h 64730"/>
                <a:gd name="connsiteX1" fmla="*/ 3643306 w 7114673"/>
                <a:gd name="connsiteY1" fmla="*/ 64730 h 64730"/>
                <a:gd name="connsiteX2" fmla="*/ 7114673 w 7114673"/>
                <a:gd name="connsiteY2" fmla="*/ 1337 h 64730"/>
                <a:gd name="connsiteX3" fmla="*/ 7114673 w 7114673"/>
                <a:gd name="connsiteY3" fmla="*/ 1337 h 64730"/>
                <a:gd name="connsiteX0" fmla="*/ 0 w 7114673"/>
                <a:gd name="connsiteY0" fmla="*/ 1337 h 116131"/>
                <a:gd name="connsiteX1" fmla="*/ 3643306 w 7114673"/>
                <a:gd name="connsiteY1" fmla="*/ 64730 h 116131"/>
                <a:gd name="connsiteX2" fmla="*/ 7114673 w 7114673"/>
                <a:gd name="connsiteY2" fmla="*/ 1337 h 116131"/>
                <a:gd name="connsiteX3" fmla="*/ 7114673 w 7114673"/>
                <a:gd name="connsiteY3" fmla="*/ 1337 h 116131"/>
                <a:gd name="connsiteX0" fmla="*/ 0 w 7114673"/>
                <a:gd name="connsiteY0" fmla="*/ 0 h 0"/>
                <a:gd name="connsiteX1" fmla="*/ 7114673 w 7114673"/>
                <a:gd name="connsiteY1" fmla="*/ 0 h 0"/>
                <a:gd name="connsiteX2" fmla="*/ 7114673 w 7114673"/>
                <a:gd name="connsiteY2" fmla="*/ 0 h 0"/>
                <a:gd name="connsiteX0" fmla="*/ 0 w 7114673"/>
                <a:gd name="connsiteY0" fmla="*/ 0 h 259197"/>
                <a:gd name="connsiteX1" fmla="*/ 7114673 w 7114673"/>
                <a:gd name="connsiteY1" fmla="*/ 0 h 259197"/>
                <a:gd name="connsiteX2" fmla="*/ 7114673 w 7114673"/>
                <a:gd name="connsiteY2" fmla="*/ 0 h 259197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64241"/>
                <a:gd name="connsiteX1" fmla="*/ 3643306 w 7114673"/>
                <a:gd name="connsiteY1" fmla="*/ 142852 h 164241"/>
                <a:gd name="connsiteX2" fmla="*/ 5022911 w 7114673"/>
                <a:gd name="connsiteY2" fmla="*/ 128337 h 164241"/>
                <a:gd name="connsiteX3" fmla="*/ 7114673 w 7114673"/>
                <a:gd name="connsiteY3" fmla="*/ 0 h 164241"/>
                <a:gd name="connsiteX4" fmla="*/ 7114673 w 7114673"/>
                <a:gd name="connsiteY4" fmla="*/ 0 h 164241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5255 h 148107"/>
                <a:gd name="connsiteX1" fmla="*/ 3643306 w 7114673"/>
                <a:gd name="connsiteY1" fmla="*/ 148107 h 148107"/>
                <a:gd name="connsiteX2" fmla="*/ 7114673 w 7114673"/>
                <a:gd name="connsiteY2" fmla="*/ 5255 h 148107"/>
                <a:gd name="connsiteX3" fmla="*/ 7114673 w 7114673"/>
                <a:gd name="connsiteY3" fmla="*/ 5255 h 148107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14673" h="142852">
                  <a:moveTo>
                    <a:pt x="0" y="0"/>
                  </a:moveTo>
                  <a:cubicBezTo>
                    <a:pt x="1079383" y="39898"/>
                    <a:pt x="2256426" y="122573"/>
                    <a:pt x="3643306" y="142852"/>
                  </a:cubicBezTo>
                  <a:cubicBezTo>
                    <a:pt x="4829085" y="142852"/>
                    <a:pt x="6367148" y="58417"/>
                    <a:pt x="7114673" y="0"/>
                  </a:cubicBezTo>
                  <a:lnTo>
                    <a:pt x="7114673" y="0"/>
                  </a:lnTo>
                </a:path>
              </a:pathLst>
            </a:custGeom>
            <a:noFill/>
            <a:ln w="19050" cap="flat" cmpd="sng" algn="ctr">
              <a:solidFill>
                <a:srgbClr val="0070C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99" name="Полилиния 97">
              <a:extLst>
                <a:ext uri="{FF2B5EF4-FFF2-40B4-BE49-F238E27FC236}">
                  <a16:creationId xmlns:a16="http://schemas.microsoft.com/office/drawing/2014/main" id="{73D3D716-71CC-42FE-BD46-0B9080A29C39}"/>
                </a:ext>
              </a:extLst>
            </p:cNvPr>
            <p:cNvSpPr/>
            <p:nvPr/>
          </p:nvSpPr>
          <p:spPr bwMode="auto">
            <a:xfrm>
              <a:off x="0" y="979714"/>
              <a:ext cx="996043" cy="310243"/>
            </a:xfrm>
            <a:custGeom>
              <a:avLst/>
              <a:gdLst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96043" h="310243">
                  <a:moveTo>
                    <a:pt x="996043" y="0"/>
                  </a:moveTo>
                  <a:cubicBezTo>
                    <a:pt x="764069" y="166704"/>
                    <a:pt x="546356" y="280324"/>
                    <a:pt x="0" y="310243"/>
                  </a:cubicBezTo>
                </a:path>
              </a:pathLst>
            </a:custGeom>
            <a:noFill/>
            <a:ln w="19050" cap="flat" cmpd="sng" algn="ctr">
              <a:solidFill>
                <a:srgbClr val="0070C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100" name="Rectangle 24">
              <a:extLst>
                <a:ext uri="{FF2B5EF4-FFF2-40B4-BE49-F238E27FC236}">
                  <a16:creationId xmlns:a16="http://schemas.microsoft.com/office/drawing/2014/main" id="{4EAAE283-39DB-4FA7-B9D4-BCF551582C85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909157" y="961259"/>
              <a:ext cx="12850" cy="22140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101" name="Rectangle 26">
              <a:extLst>
                <a:ext uri="{FF2B5EF4-FFF2-40B4-BE49-F238E27FC236}">
                  <a16:creationId xmlns:a16="http://schemas.microsoft.com/office/drawing/2014/main" id="{1F979994-0509-4D14-9C70-DB97657964F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921968" y="966316"/>
              <a:ext cx="49065" cy="15148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102" name="Freeform 29">
              <a:extLst>
                <a:ext uri="{FF2B5EF4-FFF2-40B4-BE49-F238E27FC236}">
                  <a16:creationId xmlns:a16="http://schemas.microsoft.com/office/drawing/2014/main" id="{70B95C03-46C4-4BD5-BFC1-F1E3AB8D5336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965146" y="96229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9" y="0"/>
                </a:cxn>
                <a:cxn ang="0">
                  <a:pos x="3" y="12"/>
                </a:cxn>
                <a:cxn ang="0">
                  <a:pos x="0" y="22"/>
                </a:cxn>
                <a:cxn ang="0">
                  <a:pos x="3" y="35"/>
                </a:cxn>
                <a:cxn ang="0">
                  <a:pos x="9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9" y="0"/>
                  </a:lnTo>
                  <a:lnTo>
                    <a:pt x="3" y="12"/>
                  </a:lnTo>
                  <a:lnTo>
                    <a:pt x="0" y="22"/>
                  </a:lnTo>
                  <a:lnTo>
                    <a:pt x="3" y="35"/>
                  </a:lnTo>
                  <a:lnTo>
                    <a:pt x="9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103" name="Freeform 31">
              <a:extLst>
                <a:ext uri="{FF2B5EF4-FFF2-40B4-BE49-F238E27FC236}">
                  <a16:creationId xmlns:a16="http://schemas.microsoft.com/office/drawing/2014/main" id="{B509DD9D-D1F8-4E4A-AFCA-F7F90188E84A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976230" y="962870"/>
              <a:ext cx="11682" cy="26218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13" y="0"/>
                </a:cxn>
                <a:cxn ang="0">
                  <a:pos x="10" y="0"/>
                </a:cxn>
                <a:cxn ang="0">
                  <a:pos x="4" y="12"/>
                </a:cxn>
                <a:cxn ang="0">
                  <a:pos x="0" y="22"/>
                </a:cxn>
                <a:cxn ang="0">
                  <a:pos x="4" y="35"/>
                </a:cxn>
                <a:cxn ang="0">
                  <a:pos x="10" y="45"/>
                </a:cxn>
                <a:cxn ang="0">
                  <a:pos x="13" y="45"/>
                </a:cxn>
                <a:cxn ang="0">
                  <a:pos x="20" y="45"/>
                </a:cxn>
                <a:cxn ang="0">
                  <a:pos x="20" y="22"/>
                </a:cxn>
                <a:cxn ang="0">
                  <a:pos x="20" y="0"/>
                </a:cxn>
              </a:cxnLst>
              <a:rect l="0" t="0" r="r" b="b"/>
              <a:pathLst>
                <a:path w="20" h="45">
                  <a:moveTo>
                    <a:pt x="20" y="0"/>
                  </a:moveTo>
                  <a:lnTo>
                    <a:pt x="13" y="0"/>
                  </a:lnTo>
                  <a:lnTo>
                    <a:pt x="10" y="0"/>
                  </a:lnTo>
                  <a:lnTo>
                    <a:pt x="4" y="12"/>
                  </a:lnTo>
                  <a:lnTo>
                    <a:pt x="0" y="22"/>
                  </a:lnTo>
                  <a:lnTo>
                    <a:pt x="4" y="35"/>
                  </a:lnTo>
                  <a:lnTo>
                    <a:pt x="10" y="45"/>
                  </a:lnTo>
                  <a:lnTo>
                    <a:pt x="13" y="45"/>
                  </a:lnTo>
                  <a:lnTo>
                    <a:pt x="20" y="45"/>
                  </a:lnTo>
                  <a:lnTo>
                    <a:pt x="20" y="22"/>
                  </a:lnTo>
                  <a:lnTo>
                    <a:pt x="2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104" name="Freeform 33">
              <a:extLst>
                <a:ext uri="{FF2B5EF4-FFF2-40B4-BE49-F238E27FC236}">
                  <a16:creationId xmlns:a16="http://schemas.microsoft.com/office/drawing/2014/main" id="{C998B6F4-D159-466D-A4F1-E8C8AD1CCE9D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987897" y="96344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10" y="0"/>
                </a:cxn>
                <a:cxn ang="0">
                  <a:pos x="3" y="12"/>
                </a:cxn>
                <a:cxn ang="0">
                  <a:pos x="0" y="22"/>
                </a:cxn>
                <a:cxn ang="0">
                  <a:pos x="3" y="35"/>
                </a:cxn>
                <a:cxn ang="0">
                  <a:pos x="10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10" y="0"/>
                  </a:lnTo>
                  <a:lnTo>
                    <a:pt x="3" y="12"/>
                  </a:lnTo>
                  <a:lnTo>
                    <a:pt x="0" y="22"/>
                  </a:lnTo>
                  <a:lnTo>
                    <a:pt x="3" y="35"/>
                  </a:lnTo>
                  <a:lnTo>
                    <a:pt x="10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105" name="Freeform 35">
              <a:extLst>
                <a:ext uri="{FF2B5EF4-FFF2-40B4-BE49-F238E27FC236}">
                  <a16:creationId xmlns:a16="http://schemas.microsoft.com/office/drawing/2014/main" id="{AFEBE488-5D86-4EF1-9452-72EAB78BAAAF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998981" y="96400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9" y="0"/>
                </a:cxn>
                <a:cxn ang="0">
                  <a:pos x="0" y="12"/>
                </a:cxn>
                <a:cxn ang="0">
                  <a:pos x="0" y="22"/>
                </a:cxn>
                <a:cxn ang="0">
                  <a:pos x="0" y="35"/>
                </a:cxn>
                <a:cxn ang="0">
                  <a:pos x="9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9" y="0"/>
                  </a:lnTo>
                  <a:lnTo>
                    <a:pt x="0" y="12"/>
                  </a:lnTo>
                  <a:lnTo>
                    <a:pt x="0" y="22"/>
                  </a:lnTo>
                  <a:lnTo>
                    <a:pt x="0" y="35"/>
                  </a:lnTo>
                  <a:lnTo>
                    <a:pt x="9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106" name="Freeform 37">
              <a:extLst>
                <a:ext uri="{FF2B5EF4-FFF2-40B4-BE49-F238E27FC236}">
                  <a16:creationId xmlns:a16="http://schemas.microsoft.com/office/drawing/2014/main" id="{45EB623D-3887-49E6-A899-BFA464799E8A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1010065" y="964579"/>
              <a:ext cx="11682" cy="26218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13" y="0"/>
                </a:cxn>
                <a:cxn ang="0">
                  <a:pos x="7" y="0"/>
                </a:cxn>
                <a:cxn ang="0">
                  <a:pos x="0" y="12"/>
                </a:cxn>
                <a:cxn ang="0">
                  <a:pos x="0" y="22"/>
                </a:cxn>
                <a:cxn ang="0">
                  <a:pos x="0" y="35"/>
                </a:cxn>
                <a:cxn ang="0">
                  <a:pos x="7" y="45"/>
                </a:cxn>
                <a:cxn ang="0">
                  <a:pos x="13" y="45"/>
                </a:cxn>
                <a:cxn ang="0">
                  <a:pos x="20" y="45"/>
                </a:cxn>
                <a:cxn ang="0">
                  <a:pos x="20" y="22"/>
                </a:cxn>
                <a:cxn ang="0">
                  <a:pos x="20" y="0"/>
                </a:cxn>
              </a:cxnLst>
              <a:rect l="0" t="0" r="r" b="b"/>
              <a:pathLst>
                <a:path w="20" h="45">
                  <a:moveTo>
                    <a:pt x="20" y="0"/>
                  </a:moveTo>
                  <a:lnTo>
                    <a:pt x="13" y="0"/>
                  </a:lnTo>
                  <a:lnTo>
                    <a:pt x="7" y="0"/>
                  </a:lnTo>
                  <a:lnTo>
                    <a:pt x="0" y="12"/>
                  </a:lnTo>
                  <a:lnTo>
                    <a:pt x="0" y="22"/>
                  </a:lnTo>
                  <a:lnTo>
                    <a:pt x="0" y="35"/>
                  </a:lnTo>
                  <a:lnTo>
                    <a:pt x="7" y="45"/>
                  </a:lnTo>
                  <a:lnTo>
                    <a:pt x="13" y="45"/>
                  </a:lnTo>
                  <a:lnTo>
                    <a:pt x="20" y="45"/>
                  </a:lnTo>
                  <a:lnTo>
                    <a:pt x="20" y="22"/>
                  </a:lnTo>
                  <a:lnTo>
                    <a:pt x="2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107" name="Полилиния 105">
              <a:extLst>
                <a:ext uri="{FF2B5EF4-FFF2-40B4-BE49-F238E27FC236}">
                  <a16:creationId xmlns:a16="http://schemas.microsoft.com/office/drawing/2014/main" id="{3ED592BA-CE3C-4D75-BFC4-7E3B0347F04D}"/>
                </a:ext>
              </a:extLst>
            </p:cNvPr>
            <p:cNvSpPr/>
            <p:nvPr/>
          </p:nvSpPr>
          <p:spPr bwMode="auto">
            <a:xfrm flipH="1">
              <a:off x="8147989" y="979714"/>
              <a:ext cx="996043" cy="310243"/>
            </a:xfrm>
            <a:custGeom>
              <a:avLst/>
              <a:gdLst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96043" h="310243">
                  <a:moveTo>
                    <a:pt x="996043" y="0"/>
                  </a:moveTo>
                  <a:cubicBezTo>
                    <a:pt x="764069" y="166704"/>
                    <a:pt x="546356" y="280324"/>
                    <a:pt x="0" y="310243"/>
                  </a:cubicBezTo>
                </a:path>
              </a:pathLst>
            </a:custGeom>
            <a:noFill/>
            <a:ln w="19050" cap="flat" cmpd="sng" algn="ctr">
              <a:solidFill>
                <a:srgbClr val="0070C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108" name="Rectangle 26">
              <a:extLst>
                <a:ext uri="{FF2B5EF4-FFF2-40B4-BE49-F238E27FC236}">
                  <a16:creationId xmlns:a16="http://schemas.microsoft.com/office/drawing/2014/main" id="{C2CD6A18-92A1-4D7E-893F-C723634C9CD3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171465" y="966316"/>
              <a:ext cx="49065" cy="15148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109" name="Freeform 29">
              <a:extLst>
                <a:ext uri="{FF2B5EF4-FFF2-40B4-BE49-F238E27FC236}">
                  <a16:creationId xmlns:a16="http://schemas.microsoft.com/office/drawing/2014/main" id="{BF320E81-C506-4E58-BEB7-811B4317AAC4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66254" y="96229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9" y="0"/>
                </a:cxn>
                <a:cxn ang="0">
                  <a:pos x="3" y="12"/>
                </a:cxn>
                <a:cxn ang="0">
                  <a:pos x="0" y="22"/>
                </a:cxn>
                <a:cxn ang="0">
                  <a:pos x="3" y="35"/>
                </a:cxn>
                <a:cxn ang="0">
                  <a:pos x="9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9" y="0"/>
                  </a:lnTo>
                  <a:lnTo>
                    <a:pt x="3" y="12"/>
                  </a:lnTo>
                  <a:lnTo>
                    <a:pt x="0" y="22"/>
                  </a:lnTo>
                  <a:lnTo>
                    <a:pt x="3" y="35"/>
                  </a:lnTo>
                  <a:lnTo>
                    <a:pt x="9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110" name="Freeform 31">
              <a:extLst>
                <a:ext uri="{FF2B5EF4-FFF2-40B4-BE49-F238E27FC236}">
                  <a16:creationId xmlns:a16="http://schemas.microsoft.com/office/drawing/2014/main" id="{E6950D12-5CC0-4645-9FF4-32D3786E4195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54586" y="962870"/>
              <a:ext cx="11682" cy="26218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13" y="0"/>
                </a:cxn>
                <a:cxn ang="0">
                  <a:pos x="10" y="0"/>
                </a:cxn>
                <a:cxn ang="0">
                  <a:pos x="4" y="12"/>
                </a:cxn>
                <a:cxn ang="0">
                  <a:pos x="0" y="22"/>
                </a:cxn>
                <a:cxn ang="0">
                  <a:pos x="4" y="35"/>
                </a:cxn>
                <a:cxn ang="0">
                  <a:pos x="10" y="45"/>
                </a:cxn>
                <a:cxn ang="0">
                  <a:pos x="13" y="45"/>
                </a:cxn>
                <a:cxn ang="0">
                  <a:pos x="20" y="45"/>
                </a:cxn>
                <a:cxn ang="0">
                  <a:pos x="20" y="22"/>
                </a:cxn>
                <a:cxn ang="0">
                  <a:pos x="20" y="0"/>
                </a:cxn>
              </a:cxnLst>
              <a:rect l="0" t="0" r="r" b="b"/>
              <a:pathLst>
                <a:path w="20" h="45">
                  <a:moveTo>
                    <a:pt x="20" y="0"/>
                  </a:moveTo>
                  <a:lnTo>
                    <a:pt x="13" y="0"/>
                  </a:lnTo>
                  <a:lnTo>
                    <a:pt x="10" y="0"/>
                  </a:lnTo>
                  <a:lnTo>
                    <a:pt x="4" y="12"/>
                  </a:lnTo>
                  <a:lnTo>
                    <a:pt x="0" y="22"/>
                  </a:lnTo>
                  <a:lnTo>
                    <a:pt x="4" y="35"/>
                  </a:lnTo>
                  <a:lnTo>
                    <a:pt x="10" y="45"/>
                  </a:lnTo>
                  <a:lnTo>
                    <a:pt x="13" y="45"/>
                  </a:lnTo>
                  <a:lnTo>
                    <a:pt x="20" y="45"/>
                  </a:lnTo>
                  <a:lnTo>
                    <a:pt x="20" y="22"/>
                  </a:lnTo>
                  <a:lnTo>
                    <a:pt x="2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111" name="Freeform 33">
              <a:extLst>
                <a:ext uri="{FF2B5EF4-FFF2-40B4-BE49-F238E27FC236}">
                  <a16:creationId xmlns:a16="http://schemas.microsoft.com/office/drawing/2014/main" id="{082AA806-478C-4E4C-8303-57E74E393DAC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43503" y="96344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10" y="0"/>
                </a:cxn>
                <a:cxn ang="0">
                  <a:pos x="3" y="12"/>
                </a:cxn>
                <a:cxn ang="0">
                  <a:pos x="0" y="22"/>
                </a:cxn>
                <a:cxn ang="0">
                  <a:pos x="3" y="35"/>
                </a:cxn>
                <a:cxn ang="0">
                  <a:pos x="10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10" y="0"/>
                  </a:lnTo>
                  <a:lnTo>
                    <a:pt x="3" y="12"/>
                  </a:lnTo>
                  <a:lnTo>
                    <a:pt x="0" y="22"/>
                  </a:lnTo>
                  <a:lnTo>
                    <a:pt x="3" y="35"/>
                  </a:lnTo>
                  <a:lnTo>
                    <a:pt x="10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112" name="Freeform 35">
              <a:extLst>
                <a:ext uri="{FF2B5EF4-FFF2-40B4-BE49-F238E27FC236}">
                  <a16:creationId xmlns:a16="http://schemas.microsoft.com/office/drawing/2014/main" id="{1ECA4B23-BCD9-44E3-8197-480AA6ACC235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32419" y="96400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9" y="0"/>
                </a:cxn>
                <a:cxn ang="0">
                  <a:pos x="0" y="12"/>
                </a:cxn>
                <a:cxn ang="0">
                  <a:pos x="0" y="22"/>
                </a:cxn>
                <a:cxn ang="0">
                  <a:pos x="0" y="35"/>
                </a:cxn>
                <a:cxn ang="0">
                  <a:pos x="9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9" y="0"/>
                  </a:lnTo>
                  <a:lnTo>
                    <a:pt x="0" y="12"/>
                  </a:lnTo>
                  <a:lnTo>
                    <a:pt x="0" y="22"/>
                  </a:lnTo>
                  <a:lnTo>
                    <a:pt x="0" y="35"/>
                  </a:lnTo>
                  <a:lnTo>
                    <a:pt x="9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113" name="Freeform 37">
              <a:extLst>
                <a:ext uri="{FF2B5EF4-FFF2-40B4-BE49-F238E27FC236}">
                  <a16:creationId xmlns:a16="http://schemas.microsoft.com/office/drawing/2014/main" id="{A5D2D817-4975-4BF9-B3CA-987A3349ADE0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20751" y="964579"/>
              <a:ext cx="11682" cy="26218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13" y="0"/>
                </a:cxn>
                <a:cxn ang="0">
                  <a:pos x="7" y="0"/>
                </a:cxn>
                <a:cxn ang="0">
                  <a:pos x="0" y="12"/>
                </a:cxn>
                <a:cxn ang="0">
                  <a:pos x="0" y="22"/>
                </a:cxn>
                <a:cxn ang="0">
                  <a:pos x="0" y="35"/>
                </a:cxn>
                <a:cxn ang="0">
                  <a:pos x="7" y="45"/>
                </a:cxn>
                <a:cxn ang="0">
                  <a:pos x="13" y="45"/>
                </a:cxn>
                <a:cxn ang="0">
                  <a:pos x="20" y="45"/>
                </a:cxn>
                <a:cxn ang="0">
                  <a:pos x="20" y="22"/>
                </a:cxn>
                <a:cxn ang="0">
                  <a:pos x="20" y="0"/>
                </a:cxn>
              </a:cxnLst>
              <a:rect l="0" t="0" r="r" b="b"/>
              <a:pathLst>
                <a:path w="20" h="45">
                  <a:moveTo>
                    <a:pt x="20" y="0"/>
                  </a:moveTo>
                  <a:lnTo>
                    <a:pt x="13" y="0"/>
                  </a:lnTo>
                  <a:lnTo>
                    <a:pt x="7" y="0"/>
                  </a:lnTo>
                  <a:lnTo>
                    <a:pt x="0" y="12"/>
                  </a:lnTo>
                  <a:lnTo>
                    <a:pt x="0" y="22"/>
                  </a:lnTo>
                  <a:lnTo>
                    <a:pt x="0" y="35"/>
                  </a:lnTo>
                  <a:lnTo>
                    <a:pt x="7" y="45"/>
                  </a:lnTo>
                  <a:lnTo>
                    <a:pt x="13" y="45"/>
                  </a:lnTo>
                  <a:lnTo>
                    <a:pt x="20" y="45"/>
                  </a:lnTo>
                  <a:lnTo>
                    <a:pt x="20" y="22"/>
                  </a:lnTo>
                  <a:lnTo>
                    <a:pt x="2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</p:grpSp>
      <p:grpSp>
        <p:nvGrpSpPr>
          <p:cNvPr id="114" name="Группа 112">
            <a:extLst>
              <a:ext uri="{FF2B5EF4-FFF2-40B4-BE49-F238E27FC236}">
                <a16:creationId xmlns:a16="http://schemas.microsoft.com/office/drawing/2014/main" id="{79A188CF-5561-437C-B4E0-19384F0A26F7}"/>
              </a:ext>
            </a:extLst>
          </p:cNvPr>
          <p:cNvGrpSpPr/>
          <p:nvPr userDrawn="1"/>
        </p:nvGrpSpPr>
        <p:grpSpPr>
          <a:xfrm>
            <a:off x="-30" y="1081100"/>
            <a:ext cx="9144935" cy="490517"/>
            <a:chOff x="-902" y="799440"/>
            <a:chExt cx="9144934" cy="490517"/>
          </a:xfr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115" name="Freeform 2">
              <a:extLst>
                <a:ext uri="{FF2B5EF4-FFF2-40B4-BE49-F238E27FC236}">
                  <a16:creationId xmlns:a16="http://schemas.microsoft.com/office/drawing/2014/main" id="{256C0669-8571-4100-8C4E-17E5CA909083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28841" y="852899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39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4" y="74"/>
                </a:cxn>
                <a:cxn ang="0">
                  <a:pos x="55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39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4" y="74"/>
                  </a:lnTo>
                  <a:lnTo>
                    <a:pt x="55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116" name="Freeform 3">
              <a:extLst>
                <a:ext uri="{FF2B5EF4-FFF2-40B4-BE49-F238E27FC236}">
                  <a16:creationId xmlns:a16="http://schemas.microsoft.com/office/drawing/2014/main" id="{3784543E-EE81-4AD0-BA55-883B4CC71F97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37336" y="1021065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39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4" y="74"/>
                </a:cxn>
                <a:cxn ang="0">
                  <a:pos x="55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39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4" y="74"/>
                  </a:lnTo>
                  <a:lnTo>
                    <a:pt x="55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117" name="Freeform 4">
              <a:extLst>
                <a:ext uri="{FF2B5EF4-FFF2-40B4-BE49-F238E27FC236}">
                  <a16:creationId xmlns:a16="http://schemas.microsoft.com/office/drawing/2014/main" id="{F8DF3C4F-8BC7-4AAE-9F60-66E4E788CB83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06428" y="84899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118" name="Freeform 5">
              <a:extLst>
                <a:ext uri="{FF2B5EF4-FFF2-40B4-BE49-F238E27FC236}">
                  <a16:creationId xmlns:a16="http://schemas.microsoft.com/office/drawing/2014/main" id="{3DD488A1-714A-4F74-A92C-8DB41256A6F2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14924" y="101716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119" name="Freeform 6">
              <a:extLst>
                <a:ext uri="{FF2B5EF4-FFF2-40B4-BE49-F238E27FC236}">
                  <a16:creationId xmlns:a16="http://schemas.microsoft.com/office/drawing/2014/main" id="{9A89F840-D1CD-41CF-BDD3-83DA35D5CA98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83432" y="84510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120" name="Freeform 7">
              <a:extLst>
                <a:ext uri="{FF2B5EF4-FFF2-40B4-BE49-F238E27FC236}">
                  <a16:creationId xmlns:a16="http://schemas.microsoft.com/office/drawing/2014/main" id="{8C41FC49-54CD-4BAC-8C8A-CB9EB3EBDBB0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91928" y="101327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121" name="Freeform 8">
              <a:extLst>
                <a:ext uri="{FF2B5EF4-FFF2-40B4-BE49-F238E27FC236}">
                  <a16:creationId xmlns:a16="http://schemas.microsoft.com/office/drawing/2014/main" id="{E1DC5AE9-4C11-4133-95F4-13E7B7F74E1B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560435" y="841199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122" name="Freeform 9">
              <a:extLst>
                <a:ext uri="{FF2B5EF4-FFF2-40B4-BE49-F238E27FC236}">
                  <a16:creationId xmlns:a16="http://schemas.microsoft.com/office/drawing/2014/main" id="{EA798D1F-A22A-45C0-B285-98945ADBDC55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568931" y="1009365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123" name="Freeform 10">
              <a:extLst>
                <a:ext uri="{FF2B5EF4-FFF2-40B4-BE49-F238E27FC236}">
                  <a16:creationId xmlns:a16="http://schemas.microsoft.com/office/drawing/2014/main" id="{55B71E66-B516-4B5F-AA38-E2B24B1C16EB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638023" y="83729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4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4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124" name="Freeform 11">
              <a:extLst>
                <a:ext uri="{FF2B5EF4-FFF2-40B4-BE49-F238E27FC236}">
                  <a16:creationId xmlns:a16="http://schemas.microsoft.com/office/drawing/2014/main" id="{E4833CD1-7A15-40FE-995E-CF3C64A5EF27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646519" y="100546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4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4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125" name="Freeform 12">
              <a:extLst>
                <a:ext uri="{FF2B5EF4-FFF2-40B4-BE49-F238E27FC236}">
                  <a16:creationId xmlns:a16="http://schemas.microsoft.com/office/drawing/2014/main" id="{784D8851-3465-4EA7-93A6-E98F3C031EBD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15027" y="83340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7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7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126" name="Freeform 13">
              <a:extLst>
                <a:ext uri="{FF2B5EF4-FFF2-40B4-BE49-F238E27FC236}">
                  <a16:creationId xmlns:a16="http://schemas.microsoft.com/office/drawing/2014/main" id="{EDEE5192-AB54-4F37-9064-7D939A32E508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23522" y="1001569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7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7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127" name="Freeform 14">
              <a:extLst>
                <a:ext uri="{FF2B5EF4-FFF2-40B4-BE49-F238E27FC236}">
                  <a16:creationId xmlns:a16="http://schemas.microsoft.com/office/drawing/2014/main" id="{D2E034F6-AE78-4CED-8F29-D0B28DDB2AFD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92029" y="829455"/>
              <a:ext cx="70093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20" y="36"/>
                </a:cxn>
                <a:cxn ang="0">
                  <a:pos x="120" y="49"/>
                </a:cxn>
                <a:cxn ang="0">
                  <a:pos x="120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3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20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20" y="36"/>
                  </a:lnTo>
                  <a:lnTo>
                    <a:pt x="120" y="49"/>
                  </a:lnTo>
                  <a:lnTo>
                    <a:pt x="120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3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128" name="Freeform 15">
              <a:extLst>
                <a:ext uri="{FF2B5EF4-FFF2-40B4-BE49-F238E27FC236}">
                  <a16:creationId xmlns:a16="http://schemas.microsoft.com/office/drawing/2014/main" id="{3649D578-840A-405D-8B53-74B896F125C2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00525" y="997620"/>
              <a:ext cx="70093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20" y="36"/>
                </a:cxn>
                <a:cxn ang="0">
                  <a:pos x="120" y="49"/>
                </a:cxn>
                <a:cxn ang="0">
                  <a:pos x="120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3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20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20" y="36"/>
                  </a:lnTo>
                  <a:lnTo>
                    <a:pt x="120" y="49"/>
                  </a:lnTo>
                  <a:lnTo>
                    <a:pt x="120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3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129" name="Freeform 16">
              <a:extLst>
                <a:ext uri="{FF2B5EF4-FFF2-40B4-BE49-F238E27FC236}">
                  <a16:creationId xmlns:a16="http://schemas.microsoft.com/office/drawing/2014/main" id="{547CED73-D6A3-40E0-B225-100D581B72F6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69616" y="825550"/>
              <a:ext cx="69509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1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19" y="36"/>
                </a:cxn>
                <a:cxn ang="0">
                  <a:pos x="119" y="49"/>
                </a:cxn>
                <a:cxn ang="0">
                  <a:pos x="119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2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9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1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19" y="36"/>
                  </a:lnTo>
                  <a:lnTo>
                    <a:pt x="119" y="49"/>
                  </a:lnTo>
                  <a:lnTo>
                    <a:pt x="119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2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130" name="Freeform 17">
              <a:extLst>
                <a:ext uri="{FF2B5EF4-FFF2-40B4-BE49-F238E27FC236}">
                  <a16:creationId xmlns:a16="http://schemas.microsoft.com/office/drawing/2014/main" id="{B87D5E2C-7599-453D-8FE5-FD3605577D17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78112" y="993715"/>
              <a:ext cx="69509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1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19" y="36"/>
                </a:cxn>
                <a:cxn ang="0">
                  <a:pos x="119" y="49"/>
                </a:cxn>
                <a:cxn ang="0">
                  <a:pos x="119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2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9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1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19" y="36"/>
                  </a:lnTo>
                  <a:lnTo>
                    <a:pt x="119" y="49"/>
                  </a:lnTo>
                  <a:lnTo>
                    <a:pt x="119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2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131" name="Rectangle 18">
              <a:extLst>
                <a:ext uri="{FF2B5EF4-FFF2-40B4-BE49-F238E27FC236}">
                  <a16:creationId xmlns:a16="http://schemas.microsoft.com/office/drawing/2014/main" id="{ACFABBC2-8CA8-4E34-B448-9CB368846348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939071" y="847884"/>
              <a:ext cx="15187" cy="9322"/>
            </a:xfrm>
            <a:prstGeom prst="rect">
              <a:avLst/>
            </a:pr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132" name="Rectangle 19">
              <a:extLst>
                <a:ext uri="{FF2B5EF4-FFF2-40B4-BE49-F238E27FC236}">
                  <a16:creationId xmlns:a16="http://schemas.microsoft.com/office/drawing/2014/main" id="{33050B64-4518-4D79-8B1F-AD24BB6D4A91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302623" y="880037"/>
              <a:ext cx="15187" cy="9322"/>
            </a:xfrm>
            <a:prstGeom prst="rect">
              <a:avLst/>
            </a:pr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133" name="Rectangle 20">
              <a:extLst>
                <a:ext uri="{FF2B5EF4-FFF2-40B4-BE49-F238E27FC236}">
                  <a16:creationId xmlns:a16="http://schemas.microsoft.com/office/drawing/2014/main" id="{94001A66-643E-405C-8547-0BD1598E3DF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947567" y="1016049"/>
              <a:ext cx="15187" cy="9322"/>
            </a:xfrm>
            <a:prstGeom prst="rect">
              <a:avLst/>
            </a:pr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134" name="Rectangle 21">
              <a:extLst>
                <a:ext uri="{FF2B5EF4-FFF2-40B4-BE49-F238E27FC236}">
                  <a16:creationId xmlns:a16="http://schemas.microsoft.com/office/drawing/2014/main" id="{8C721824-4599-427B-BAA3-C896612BDEF4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311119" y="1048202"/>
              <a:ext cx="15187" cy="9322"/>
            </a:xfrm>
            <a:prstGeom prst="rect">
              <a:avLst/>
            </a:pr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135" name="Freeform 22">
              <a:extLst>
                <a:ext uri="{FF2B5EF4-FFF2-40B4-BE49-F238E27FC236}">
                  <a16:creationId xmlns:a16="http://schemas.microsoft.com/office/drawing/2014/main" id="{CBBAF256-CDA9-436D-8B29-818C42779EBE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956669" y="840338"/>
              <a:ext cx="75350" cy="187024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00" y="0"/>
                </a:cxn>
                <a:cxn ang="0">
                  <a:pos x="129" y="144"/>
                </a:cxn>
                <a:cxn ang="0">
                  <a:pos x="129" y="179"/>
                </a:cxn>
                <a:cxn ang="0">
                  <a:pos x="103" y="321"/>
                </a:cxn>
                <a:cxn ang="0">
                  <a:pos x="0" y="321"/>
                </a:cxn>
                <a:cxn ang="0">
                  <a:pos x="0" y="285"/>
                </a:cxn>
                <a:cxn ang="0">
                  <a:pos x="58" y="285"/>
                </a:cxn>
                <a:cxn ang="0">
                  <a:pos x="58" y="38"/>
                </a:cxn>
                <a:cxn ang="0">
                  <a:pos x="0" y="38"/>
                </a:cxn>
                <a:cxn ang="0">
                  <a:pos x="0" y="0"/>
                </a:cxn>
              </a:cxnLst>
              <a:rect l="0" t="0" r="r" b="b"/>
              <a:pathLst>
                <a:path w="129" h="321">
                  <a:moveTo>
                    <a:pt x="0" y="0"/>
                  </a:moveTo>
                  <a:lnTo>
                    <a:pt x="100" y="0"/>
                  </a:lnTo>
                  <a:lnTo>
                    <a:pt x="129" y="144"/>
                  </a:lnTo>
                  <a:lnTo>
                    <a:pt x="129" y="179"/>
                  </a:lnTo>
                  <a:lnTo>
                    <a:pt x="103" y="321"/>
                  </a:lnTo>
                  <a:lnTo>
                    <a:pt x="0" y="321"/>
                  </a:lnTo>
                  <a:lnTo>
                    <a:pt x="0" y="285"/>
                  </a:lnTo>
                  <a:lnTo>
                    <a:pt x="58" y="285"/>
                  </a:lnTo>
                  <a:lnTo>
                    <a:pt x="58" y="38"/>
                  </a:lnTo>
                  <a:lnTo>
                    <a:pt x="0" y="3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136" name="Freeform 23">
              <a:extLst>
                <a:ext uri="{FF2B5EF4-FFF2-40B4-BE49-F238E27FC236}">
                  <a16:creationId xmlns:a16="http://schemas.microsoft.com/office/drawing/2014/main" id="{C8FF7331-9D03-4F78-AE00-17B3B307065A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233300" y="876882"/>
              <a:ext cx="75350" cy="187024"/>
            </a:xfrm>
            <a:custGeom>
              <a:avLst/>
              <a:gdLst/>
              <a:ahLst/>
              <a:cxnLst>
                <a:cxn ang="0">
                  <a:pos x="129" y="0"/>
                </a:cxn>
                <a:cxn ang="0">
                  <a:pos x="29" y="0"/>
                </a:cxn>
                <a:cxn ang="0">
                  <a:pos x="0" y="144"/>
                </a:cxn>
                <a:cxn ang="0">
                  <a:pos x="0" y="179"/>
                </a:cxn>
                <a:cxn ang="0">
                  <a:pos x="26" y="321"/>
                </a:cxn>
                <a:cxn ang="0">
                  <a:pos x="129" y="321"/>
                </a:cxn>
                <a:cxn ang="0">
                  <a:pos x="129" y="285"/>
                </a:cxn>
                <a:cxn ang="0">
                  <a:pos x="71" y="285"/>
                </a:cxn>
                <a:cxn ang="0">
                  <a:pos x="71" y="38"/>
                </a:cxn>
                <a:cxn ang="0">
                  <a:pos x="129" y="38"/>
                </a:cxn>
                <a:cxn ang="0">
                  <a:pos x="129" y="0"/>
                </a:cxn>
              </a:cxnLst>
              <a:rect l="0" t="0" r="r" b="b"/>
              <a:pathLst>
                <a:path w="129" h="321">
                  <a:moveTo>
                    <a:pt x="129" y="0"/>
                  </a:moveTo>
                  <a:lnTo>
                    <a:pt x="29" y="0"/>
                  </a:lnTo>
                  <a:lnTo>
                    <a:pt x="0" y="144"/>
                  </a:lnTo>
                  <a:lnTo>
                    <a:pt x="0" y="179"/>
                  </a:lnTo>
                  <a:lnTo>
                    <a:pt x="26" y="321"/>
                  </a:lnTo>
                  <a:lnTo>
                    <a:pt x="129" y="321"/>
                  </a:lnTo>
                  <a:lnTo>
                    <a:pt x="129" y="285"/>
                  </a:lnTo>
                  <a:lnTo>
                    <a:pt x="71" y="285"/>
                  </a:lnTo>
                  <a:lnTo>
                    <a:pt x="71" y="38"/>
                  </a:lnTo>
                  <a:lnTo>
                    <a:pt x="129" y="38"/>
                  </a:lnTo>
                  <a:lnTo>
                    <a:pt x="12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137" name="Rectangle 24">
              <a:extLst>
                <a:ext uri="{FF2B5EF4-FFF2-40B4-BE49-F238E27FC236}">
                  <a16:creationId xmlns:a16="http://schemas.microsoft.com/office/drawing/2014/main" id="{C30C2BBA-D8BF-463B-A88E-994C4E87BA38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220491" y="961259"/>
              <a:ext cx="12850" cy="22140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138" name="Rectangle 25">
              <a:extLst>
                <a:ext uri="{FF2B5EF4-FFF2-40B4-BE49-F238E27FC236}">
                  <a16:creationId xmlns:a16="http://schemas.microsoft.com/office/drawing/2014/main" id="{DCF04E5E-862E-4D2A-A79F-B8ED2AF091F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9031364" y="920293"/>
              <a:ext cx="12850" cy="22140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139" name="Rectangle 27">
              <a:extLst>
                <a:ext uri="{FF2B5EF4-FFF2-40B4-BE49-F238E27FC236}">
                  <a16:creationId xmlns:a16="http://schemas.microsoft.com/office/drawing/2014/main" id="{DC5407A5-AB78-4721-B98E-417525270977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9043592" y="922257"/>
              <a:ext cx="49065" cy="15148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140" name="Freeform 28">
              <a:extLst>
                <a:ext uri="{FF2B5EF4-FFF2-40B4-BE49-F238E27FC236}">
                  <a16:creationId xmlns:a16="http://schemas.microsoft.com/office/drawing/2014/main" id="{BF2BEDBE-F586-4A65-9091-1D9CF20EC5E1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086799" y="915790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12"/>
                </a:cxn>
                <a:cxn ang="0">
                  <a:pos x="19" y="22"/>
                </a:cxn>
                <a:cxn ang="0">
                  <a:pos x="16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12"/>
                  </a:lnTo>
                  <a:lnTo>
                    <a:pt x="19" y="22"/>
                  </a:lnTo>
                  <a:lnTo>
                    <a:pt x="16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141" name="Freeform 30">
              <a:extLst>
                <a:ext uri="{FF2B5EF4-FFF2-40B4-BE49-F238E27FC236}">
                  <a16:creationId xmlns:a16="http://schemas.microsoft.com/office/drawing/2014/main" id="{D1E12DF9-9710-4404-A819-2663FBACD46C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097883" y="915215"/>
              <a:ext cx="11682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7" y="12"/>
                </a:cxn>
                <a:cxn ang="0">
                  <a:pos x="20" y="22"/>
                </a:cxn>
                <a:cxn ang="0">
                  <a:pos x="17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20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7" y="12"/>
                  </a:lnTo>
                  <a:lnTo>
                    <a:pt x="20" y="22"/>
                  </a:lnTo>
                  <a:lnTo>
                    <a:pt x="17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142" name="Freeform 32">
              <a:extLst>
                <a:ext uri="{FF2B5EF4-FFF2-40B4-BE49-F238E27FC236}">
                  <a16:creationId xmlns:a16="http://schemas.microsoft.com/office/drawing/2014/main" id="{ED555D85-F917-42F4-A936-A75AE90BF8A8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109550" y="914640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6" y="12"/>
                </a:cxn>
                <a:cxn ang="0">
                  <a:pos x="19" y="22"/>
                </a:cxn>
                <a:cxn ang="0">
                  <a:pos x="16" y="35"/>
                </a:cxn>
                <a:cxn ang="0">
                  <a:pos x="9" y="45"/>
                </a:cxn>
                <a:cxn ang="0">
                  <a:pos x="6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6" y="12"/>
                  </a:lnTo>
                  <a:lnTo>
                    <a:pt x="19" y="22"/>
                  </a:lnTo>
                  <a:lnTo>
                    <a:pt x="16" y="35"/>
                  </a:lnTo>
                  <a:lnTo>
                    <a:pt x="9" y="45"/>
                  </a:lnTo>
                  <a:lnTo>
                    <a:pt x="6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143" name="Freeform 34">
              <a:extLst>
                <a:ext uri="{FF2B5EF4-FFF2-40B4-BE49-F238E27FC236}">
                  <a16:creationId xmlns:a16="http://schemas.microsoft.com/office/drawing/2014/main" id="{0629C93B-2C0C-4407-A0F4-C7E375D907CE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120634" y="914065"/>
              <a:ext cx="11682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20" y="12"/>
                </a:cxn>
                <a:cxn ang="0">
                  <a:pos x="20" y="22"/>
                </a:cxn>
                <a:cxn ang="0">
                  <a:pos x="20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20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20" y="12"/>
                  </a:lnTo>
                  <a:lnTo>
                    <a:pt x="20" y="22"/>
                  </a:lnTo>
                  <a:lnTo>
                    <a:pt x="20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144" name="Freeform 36">
              <a:extLst>
                <a:ext uri="{FF2B5EF4-FFF2-40B4-BE49-F238E27FC236}">
                  <a16:creationId xmlns:a16="http://schemas.microsoft.com/office/drawing/2014/main" id="{C65EF018-6075-448D-8C5E-F98A13C7259C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132302" y="913491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2" y="0"/>
                </a:cxn>
                <a:cxn ang="0">
                  <a:pos x="19" y="12"/>
                </a:cxn>
                <a:cxn ang="0">
                  <a:pos x="19" y="22"/>
                </a:cxn>
                <a:cxn ang="0">
                  <a:pos x="19" y="35"/>
                </a:cxn>
                <a:cxn ang="0">
                  <a:pos x="12" y="45"/>
                </a:cxn>
                <a:cxn ang="0">
                  <a:pos x="6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6" y="0"/>
                  </a:lnTo>
                  <a:lnTo>
                    <a:pt x="12" y="0"/>
                  </a:lnTo>
                  <a:lnTo>
                    <a:pt x="19" y="12"/>
                  </a:lnTo>
                  <a:lnTo>
                    <a:pt x="19" y="22"/>
                  </a:lnTo>
                  <a:lnTo>
                    <a:pt x="19" y="35"/>
                  </a:lnTo>
                  <a:lnTo>
                    <a:pt x="12" y="45"/>
                  </a:lnTo>
                  <a:lnTo>
                    <a:pt x="6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145" name="Freeform 38">
              <a:extLst>
                <a:ext uri="{FF2B5EF4-FFF2-40B4-BE49-F238E27FC236}">
                  <a16:creationId xmlns:a16="http://schemas.microsoft.com/office/drawing/2014/main" id="{DEE6BA2B-7237-45F0-A563-44F096385C78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28039" y="994999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4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4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4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146" name="Freeform 39">
              <a:extLst>
                <a:ext uri="{FF2B5EF4-FFF2-40B4-BE49-F238E27FC236}">
                  <a16:creationId xmlns:a16="http://schemas.microsoft.com/office/drawing/2014/main" id="{7CE6205B-B7EB-46FB-9F8D-21A386C1F455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05626" y="99109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147" name="Freeform 40">
              <a:extLst>
                <a:ext uri="{FF2B5EF4-FFF2-40B4-BE49-F238E27FC236}">
                  <a16:creationId xmlns:a16="http://schemas.microsoft.com/office/drawing/2014/main" id="{5B80C329-5BF6-40AA-9F03-F3E0E0C00310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82630" y="98720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148" name="Freeform 41">
              <a:extLst>
                <a:ext uri="{FF2B5EF4-FFF2-40B4-BE49-F238E27FC236}">
                  <a16:creationId xmlns:a16="http://schemas.microsoft.com/office/drawing/2014/main" id="{3314737F-CC5F-4C71-B3C1-F004A03C2153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559633" y="983299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149" name="Freeform 42">
              <a:extLst>
                <a:ext uri="{FF2B5EF4-FFF2-40B4-BE49-F238E27FC236}">
                  <a16:creationId xmlns:a16="http://schemas.microsoft.com/office/drawing/2014/main" id="{430D2AF2-3924-4C2F-B76B-2893C829B5E9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637221" y="97939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9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9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150" name="Freeform 43">
              <a:extLst>
                <a:ext uri="{FF2B5EF4-FFF2-40B4-BE49-F238E27FC236}">
                  <a16:creationId xmlns:a16="http://schemas.microsoft.com/office/drawing/2014/main" id="{7D734908-9FE2-4865-8037-6844645CBFDA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14225" y="97550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151" name="Freeform 44">
              <a:extLst>
                <a:ext uri="{FF2B5EF4-FFF2-40B4-BE49-F238E27FC236}">
                  <a16:creationId xmlns:a16="http://schemas.microsoft.com/office/drawing/2014/main" id="{32EF6C6F-2EB6-4FB2-A49E-788492E994E8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91228" y="97161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7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152" name="Freeform 45">
              <a:extLst>
                <a:ext uri="{FF2B5EF4-FFF2-40B4-BE49-F238E27FC236}">
                  <a16:creationId xmlns:a16="http://schemas.microsoft.com/office/drawing/2014/main" id="{2B325DB2-D61B-4999-98BA-1168383EE27F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70566" y="967606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153" name="Freeform 46">
              <a:extLst>
                <a:ext uri="{FF2B5EF4-FFF2-40B4-BE49-F238E27FC236}">
                  <a16:creationId xmlns:a16="http://schemas.microsoft.com/office/drawing/2014/main" id="{0B73EC86-F318-4389-8AE1-AA18BEF02C6E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19543" y="826834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4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4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4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154" name="Freeform 47">
              <a:extLst>
                <a:ext uri="{FF2B5EF4-FFF2-40B4-BE49-F238E27FC236}">
                  <a16:creationId xmlns:a16="http://schemas.microsoft.com/office/drawing/2014/main" id="{5E7560F4-DB1F-4319-950B-28B1D7095199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97130" y="82292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155" name="Freeform 48">
              <a:extLst>
                <a:ext uri="{FF2B5EF4-FFF2-40B4-BE49-F238E27FC236}">
                  <a16:creationId xmlns:a16="http://schemas.microsoft.com/office/drawing/2014/main" id="{511852F3-54C9-498A-8868-F4F9B7B53696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74134" y="81903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156" name="Freeform 49">
              <a:extLst>
                <a:ext uri="{FF2B5EF4-FFF2-40B4-BE49-F238E27FC236}">
                  <a16:creationId xmlns:a16="http://schemas.microsoft.com/office/drawing/2014/main" id="{10CA379D-904B-4C25-95F7-278FFC28A200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551138" y="815134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157" name="Freeform 50">
              <a:extLst>
                <a:ext uri="{FF2B5EF4-FFF2-40B4-BE49-F238E27FC236}">
                  <a16:creationId xmlns:a16="http://schemas.microsoft.com/office/drawing/2014/main" id="{C979A990-0986-4403-AE04-1C003D93FB8A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628725" y="81122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9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9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158" name="Freeform 51">
              <a:extLst>
                <a:ext uri="{FF2B5EF4-FFF2-40B4-BE49-F238E27FC236}">
                  <a16:creationId xmlns:a16="http://schemas.microsoft.com/office/drawing/2014/main" id="{81D8AA8A-E453-4B58-A906-BCE105572E64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05729" y="80733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159" name="Freeform 52">
              <a:extLst>
                <a:ext uri="{FF2B5EF4-FFF2-40B4-BE49-F238E27FC236}">
                  <a16:creationId xmlns:a16="http://schemas.microsoft.com/office/drawing/2014/main" id="{419FE738-6E57-409E-A718-EB8B2880F6B8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82733" y="80344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7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160" name="Freeform 53">
              <a:extLst>
                <a:ext uri="{FF2B5EF4-FFF2-40B4-BE49-F238E27FC236}">
                  <a16:creationId xmlns:a16="http://schemas.microsoft.com/office/drawing/2014/main" id="{5375A9B9-1394-40FC-ADE9-BBF871131158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62070" y="799440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161" name="Freeform 2">
              <a:extLst>
                <a:ext uri="{FF2B5EF4-FFF2-40B4-BE49-F238E27FC236}">
                  <a16:creationId xmlns:a16="http://schemas.microsoft.com/office/drawing/2014/main" id="{54A90984-E564-412F-95E7-6DC5C6AB7DF2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745317" y="852899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39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4" y="74"/>
                </a:cxn>
                <a:cxn ang="0">
                  <a:pos x="55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39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4" y="74"/>
                  </a:lnTo>
                  <a:lnTo>
                    <a:pt x="55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162" name="Freeform 3">
              <a:extLst>
                <a:ext uri="{FF2B5EF4-FFF2-40B4-BE49-F238E27FC236}">
                  <a16:creationId xmlns:a16="http://schemas.microsoft.com/office/drawing/2014/main" id="{EA23E782-991E-414A-A566-259E21DB002E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736821" y="1021065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39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4" y="74"/>
                </a:cxn>
                <a:cxn ang="0">
                  <a:pos x="55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39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4" y="74"/>
                  </a:lnTo>
                  <a:lnTo>
                    <a:pt x="55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163" name="Freeform 4">
              <a:extLst>
                <a:ext uri="{FF2B5EF4-FFF2-40B4-BE49-F238E27FC236}">
                  <a16:creationId xmlns:a16="http://schemas.microsoft.com/office/drawing/2014/main" id="{BD525889-1D1E-42D1-9EFF-AE54670B2F25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668314" y="84899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164" name="Freeform 5">
              <a:extLst>
                <a:ext uri="{FF2B5EF4-FFF2-40B4-BE49-F238E27FC236}">
                  <a16:creationId xmlns:a16="http://schemas.microsoft.com/office/drawing/2014/main" id="{7965145D-9F9D-422B-A7C5-FC2A984BD083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659818" y="101716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165" name="Freeform 6">
              <a:extLst>
                <a:ext uri="{FF2B5EF4-FFF2-40B4-BE49-F238E27FC236}">
                  <a16:creationId xmlns:a16="http://schemas.microsoft.com/office/drawing/2014/main" id="{EA7BD604-6E33-4D35-BD8B-44604FFB66EB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91310" y="84510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166" name="Freeform 7">
              <a:extLst>
                <a:ext uri="{FF2B5EF4-FFF2-40B4-BE49-F238E27FC236}">
                  <a16:creationId xmlns:a16="http://schemas.microsoft.com/office/drawing/2014/main" id="{EB39D5F8-85BA-416B-8274-8E05A9462996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82814" y="101327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167" name="Freeform 8">
              <a:extLst>
                <a:ext uri="{FF2B5EF4-FFF2-40B4-BE49-F238E27FC236}">
                  <a16:creationId xmlns:a16="http://schemas.microsoft.com/office/drawing/2014/main" id="{127AFB1E-708C-406A-B13A-21EB7F5BB965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13722" y="841199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168" name="Freeform 9">
              <a:extLst>
                <a:ext uri="{FF2B5EF4-FFF2-40B4-BE49-F238E27FC236}">
                  <a16:creationId xmlns:a16="http://schemas.microsoft.com/office/drawing/2014/main" id="{91FF869D-3901-41F2-8E10-E06CE5A721FB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05227" y="1009365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169" name="Freeform 10">
              <a:extLst>
                <a:ext uri="{FF2B5EF4-FFF2-40B4-BE49-F238E27FC236}">
                  <a16:creationId xmlns:a16="http://schemas.microsoft.com/office/drawing/2014/main" id="{43B2FF71-DF15-4B83-9963-58192A986990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436719" y="83729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4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4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170" name="Freeform 11">
              <a:extLst>
                <a:ext uri="{FF2B5EF4-FFF2-40B4-BE49-F238E27FC236}">
                  <a16:creationId xmlns:a16="http://schemas.microsoft.com/office/drawing/2014/main" id="{6B78C07A-650D-40CF-A7AE-93FA9E572D92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428223" y="100546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4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4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171" name="Freeform 12">
              <a:extLst>
                <a:ext uri="{FF2B5EF4-FFF2-40B4-BE49-F238E27FC236}">
                  <a16:creationId xmlns:a16="http://schemas.microsoft.com/office/drawing/2014/main" id="{2B891CB3-EA0C-4786-BFF9-515F6CFB6194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359715" y="83340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7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7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172" name="Freeform 13">
              <a:extLst>
                <a:ext uri="{FF2B5EF4-FFF2-40B4-BE49-F238E27FC236}">
                  <a16:creationId xmlns:a16="http://schemas.microsoft.com/office/drawing/2014/main" id="{BD583E4F-679D-46C7-9FBD-F34149B4B474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351219" y="1001569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7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7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173" name="Freeform 14">
              <a:extLst>
                <a:ext uri="{FF2B5EF4-FFF2-40B4-BE49-F238E27FC236}">
                  <a16:creationId xmlns:a16="http://schemas.microsoft.com/office/drawing/2014/main" id="{7CF12AAA-DB2F-4D24-B215-ABA44397F0F3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280376" y="829455"/>
              <a:ext cx="70093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20" y="36"/>
                </a:cxn>
                <a:cxn ang="0">
                  <a:pos x="120" y="49"/>
                </a:cxn>
                <a:cxn ang="0">
                  <a:pos x="120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3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20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20" y="36"/>
                  </a:lnTo>
                  <a:lnTo>
                    <a:pt x="120" y="49"/>
                  </a:lnTo>
                  <a:lnTo>
                    <a:pt x="120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3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174" name="Freeform 15">
              <a:extLst>
                <a:ext uri="{FF2B5EF4-FFF2-40B4-BE49-F238E27FC236}">
                  <a16:creationId xmlns:a16="http://schemas.microsoft.com/office/drawing/2014/main" id="{30B785E3-0B17-4AF3-BB2A-68CC74493F75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271881" y="997620"/>
              <a:ext cx="70093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20" y="36"/>
                </a:cxn>
                <a:cxn ang="0">
                  <a:pos x="120" y="49"/>
                </a:cxn>
                <a:cxn ang="0">
                  <a:pos x="120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3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20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20" y="36"/>
                  </a:lnTo>
                  <a:lnTo>
                    <a:pt x="120" y="49"/>
                  </a:lnTo>
                  <a:lnTo>
                    <a:pt x="120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3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175" name="Freeform 16">
              <a:extLst>
                <a:ext uri="{FF2B5EF4-FFF2-40B4-BE49-F238E27FC236}">
                  <a16:creationId xmlns:a16="http://schemas.microsoft.com/office/drawing/2014/main" id="{649EE31C-C8FE-4CEF-B851-59F7D95A5CD8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203373" y="825550"/>
              <a:ext cx="69509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1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19" y="36"/>
                </a:cxn>
                <a:cxn ang="0">
                  <a:pos x="119" y="49"/>
                </a:cxn>
                <a:cxn ang="0">
                  <a:pos x="119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2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9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1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19" y="36"/>
                  </a:lnTo>
                  <a:lnTo>
                    <a:pt x="119" y="49"/>
                  </a:lnTo>
                  <a:lnTo>
                    <a:pt x="119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2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176" name="Freeform 17">
              <a:extLst>
                <a:ext uri="{FF2B5EF4-FFF2-40B4-BE49-F238E27FC236}">
                  <a16:creationId xmlns:a16="http://schemas.microsoft.com/office/drawing/2014/main" id="{1EBE028B-DF4F-4030-A3F5-E93B57F4E694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194877" y="993715"/>
              <a:ext cx="69509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1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19" y="36"/>
                </a:cxn>
                <a:cxn ang="0">
                  <a:pos x="119" y="49"/>
                </a:cxn>
                <a:cxn ang="0">
                  <a:pos x="119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2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9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1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19" y="36"/>
                  </a:lnTo>
                  <a:lnTo>
                    <a:pt x="119" y="49"/>
                  </a:lnTo>
                  <a:lnTo>
                    <a:pt x="119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2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177" name="Rectangle 18">
              <a:extLst>
                <a:ext uri="{FF2B5EF4-FFF2-40B4-BE49-F238E27FC236}">
                  <a16:creationId xmlns:a16="http://schemas.microsoft.com/office/drawing/2014/main" id="{F1CFF42D-D4BC-4F8D-B351-85FA2641334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188240" y="847884"/>
              <a:ext cx="15187" cy="9322"/>
            </a:xfrm>
            <a:prstGeom prst="rect">
              <a:avLst/>
            </a:pr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178" name="Rectangle 19">
              <a:extLst>
                <a:ext uri="{FF2B5EF4-FFF2-40B4-BE49-F238E27FC236}">
                  <a16:creationId xmlns:a16="http://schemas.microsoft.com/office/drawing/2014/main" id="{E6A93622-AD2B-42F1-8DCF-ADBF71F34B4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824688" y="880037"/>
              <a:ext cx="15187" cy="9322"/>
            </a:xfrm>
            <a:prstGeom prst="rect">
              <a:avLst/>
            </a:pr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179" name="Rectangle 20">
              <a:extLst>
                <a:ext uri="{FF2B5EF4-FFF2-40B4-BE49-F238E27FC236}">
                  <a16:creationId xmlns:a16="http://schemas.microsoft.com/office/drawing/2014/main" id="{3959E99C-6B96-41C4-9A51-D2D3182BCDD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179744" y="1016049"/>
              <a:ext cx="15187" cy="9322"/>
            </a:xfrm>
            <a:prstGeom prst="rect">
              <a:avLst/>
            </a:pr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180" name="Rectangle 21">
              <a:extLst>
                <a:ext uri="{FF2B5EF4-FFF2-40B4-BE49-F238E27FC236}">
                  <a16:creationId xmlns:a16="http://schemas.microsoft.com/office/drawing/2014/main" id="{522DC8BE-A919-47BA-B191-2D825D7825F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816192" y="1048202"/>
              <a:ext cx="15187" cy="9322"/>
            </a:xfrm>
            <a:prstGeom prst="rect">
              <a:avLst/>
            </a:pr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181" name="Freeform 22">
              <a:extLst>
                <a:ext uri="{FF2B5EF4-FFF2-40B4-BE49-F238E27FC236}">
                  <a16:creationId xmlns:a16="http://schemas.microsoft.com/office/drawing/2014/main" id="{410BE1AA-D388-419B-9A3A-E3A40F87DDB5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110480" y="840338"/>
              <a:ext cx="75350" cy="187024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00" y="0"/>
                </a:cxn>
                <a:cxn ang="0">
                  <a:pos x="129" y="144"/>
                </a:cxn>
                <a:cxn ang="0">
                  <a:pos x="129" y="179"/>
                </a:cxn>
                <a:cxn ang="0">
                  <a:pos x="103" y="321"/>
                </a:cxn>
                <a:cxn ang="0">
                  <a:pos x="0" y="321"/>
                </a:cxn>
                <a:cxn ang="0">
                  <a:pos x="0" y="285"/>
                </a:cxn>
                <a:cxn ang="0">
                  <a:pos x="58" y="285"/>
                </a:cxn>
                <a:cxn ang="0">
                  <a:pos x="58" y="38"/>
                </a:cxn>
                <a:cxn ang="0">
                  <a:pos x="0" y="38"/>
                </a:cxn>
                <a:cxn ang="0">
                  <a:pos x="0" y="0"/>
                </a:cxn>
              </a:cxnLst>
              <a:rect l="0" t="0" r="r" b="b"/>
              <a:pathLst>
                <a:path w="129" h="321">
                  <a:moveTo>
                    <a:pt x="0" y="0"/>
                  </a:moveTo>
                  <a:lnTo>
                    <a:pt x="100" y="0"/>
                  </a:lnTo>
                  <a:lnTo>
                    <a:pt x="129" y="144"/>
                  </a:lnTo>
                  <a:lnTo>
                    <a:pt x="129" y="179"/>
                  </a:lnTo>
                  <a:lnTo>
                    <a:pt x="103" y="321"/>
                  </a:lnTo>
                  <a:lnTo>
                    <a:pt x="0" y="321"/>
                  </a:lnTo>
                  <a:lnTo>
                    <a:pt x="0" y="285"/>
                  </a:lnTo>
                  <a:lnTo>
                    <a:pt x="58" y="285"/>
                  </a:lnTo>
                  <a:lnTo>
                    <a:pt x="58" y="38"/>
                  </a:lnTo>
                  <a:lnTo>
                    <a:pt x="0" y="3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182" name="Freeform 23">
              <a:extLst>
                <a:ext uri="{FF2B5EF4-FFF2-40B4-BE49-F238E27FC236}">
                  <a16:creationId xmlns:a16="http://schemas.microsoft.com/office/drawing/2014/main" id="{F537A0A4-98CD-4910-ACA4-CAB1909E63BC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833849" y="876882"/>
              <a:ext cx="75350" cy="187024"/>
            </a:xfrm>
            <a:custGeom>
              <a:avLst/>
              <a:gdLst/>
              <a:ahLst/>
              <a:cxnLst>
                <a:cxn ang="0">
                  <a:pos x="129" y="0"/>
                </a:cxn>
                <a:cxn ang="0">
                  <a:pos x="29" y="0"/>
                </a:cxn>
                <a:cxn ang="0">
                  <a:pos x="0" y="144"/>
                </a:cxn>
                <a:cxn ang="0">
                  <a:pos x="0" y="179"/>
                </a:cxn>
                <a:cxn ang="0">
                  <a:pos x="26" y="321"/>
                </a:cxn>
                <a:cxn ang="0">
                  <a:pos x="129" y="321"/>
                </a:cxn>
                <a:cxn ang="0">
                  <a:pos x="129" y="285"/>
                </a:cxn>
                <a:cxn ang="0">
                  <a:pos x="71" y="285"/>
                </a:cxn>
                <a:cxn ang="0">
                  <a:pos x="71" y="38"/>
                </a:cxn>
                <a:cxn ang="0">
                  <a:pos x="129" y="38"/>
                </a:cxn>
                <a:cxn ang="0">
                  <a:pos x="129" y="0"/>
                </a:cxn>
              </a:cxnLst>
              <a:rect l="0" t="0" r="r" b="b"/>
              <a:pathLst>
                <a:path w="129" h="321">
                  <a:moveTo>
                    <a:pt x="129" y="0"/>
                  </a:moveTo>
                  <a:lnTo>
                    <a:pt x="29" y="0"/>
                  </a:lnTo>
                  <a:lnTo>
                    <a:pt x="0" y="144"/>
                  </a:lnTo>
                  <a:lnTo>
                    <a:pt x="0" y="179"/>
                  </a:lnTo>
                  <a:lnTo>
                    <a:pt x="26" y="321"/>
                  </a:lnTo>
                  <a:lnTo>
                    <a:pt x="129" y="321"/>
                  </a:lnTo>
                  <a:lnTo>
                    <a:pt x="129" y="285"/>
                  </a:lnTo>
                  <a:lnTo>
                    <a:pt x="71" y="285"/>
                  </a:lnTo>
                  <a:lnTo>
                    <a:pt x="71" y="38"/>
                  </a:lnTo>
                  <a:lnTo>
                    <a:pt x="129" y="38"/>
                  </a:lnTo>
                  <a:lnTo>
                    <a:pt x="12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183" name="Rectangle 25">
              <a:extLst>
                <a:ext uri="{FF2B5EF4-FFF2-40B4-BE49-F238E27FC236}">
                  <a16:creationId xmlns:a16="http://schemas.microsoft.com/office/drawing/2014/main" id="{6FBAE8D3-287B-4B50-93FA-757F56D4558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98284" y="920293"/>
              <a:ext cx="12850" cy="22140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184" name="Rectangle 27">
              <a:extLst>
                <a:ext uri="{FF2B5EF4-FFF2-40B4-BE49-F238E27FC236}">
                  <a16:creationId xmlns:a16="http://schemas.microsoft.com/office/drawing/2014/main" id="{5497B401-BD1E-4314-8C9B-B1F14B2527B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49841" y="922257"/>
              <a:ext cx="49065" cy="15148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185" name="Freeform 28">
              <a:extLst>
                <a:ext uri="{FF2B5EF4-FFF2-40B4-BE49-F238E27FC236}">
                  <a16:creationId xmlns:a16="http://schemas.microsoft.com/office/drawing/2014/main" id="{81A49791-1293-47AB-8440-1315DF191359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44601" y="915790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12"/>
                </a:cxn>
                <a:cxn ang="0">
                  <a:pos x="19" y="22"/>
                </a:cxn>
                <a:cxn ang="0">
                  <a:pos x="16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12"/>
                  </a:lnTo>
                  <a:lnTo>
                    <a:pt x="19" y="22"/>
                  </a:lnTo>
                  <a:lnTo>
                    <a:pt x="16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186" name="Freeform 30">
              <a:extLst>
                <a:ext uri="{FF2B5EF4-FFF2-40B4-BE49-F238E27FC236}">
                  <a16:creationId xmlns:a16="http://schemas.microsoft.com/office/drawing/2014/main" id="{B58A26D6-3391-4871-BC2A-A520C3A11E0C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32933" y="915215"/>
              <a:ext cx="11682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7" y="12"/>
                </a:cxn>
                <a:cxn ang="0">
                  <a:pos x="20" y="22"/>
                </a:cxn>
                <a:cxn ang="0">
                  <a:pos x="17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20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7" y="12"/>
                  </a:lnTo>
                  <a:lnTo>
                    <a:pt x="20" y="22"/>
                  </a:lnTo>
                  <a:lnTo>
                    <a:pt x="17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187" name="Freeform 32">
              <a:extLst>
                <a:ext uri="{FF2B5EF4-FFF2-40B4-BE49-F238E27FC236}">
                  <a16:creationId xmlns:a16="http://schemas.microsoft.com/office/drawing/2014/main" id="{AB19FD17-1FEB-4C54-8496-0F142BA33A01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21850" y="914640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6" y="12"/>
                </a:cxn>
                <a:cxn ang="0">
                  <a:pos x="19" y="22"/>
                </a:cxn>
                <a:cxn ang="0">
                  <a:pos x="16" y="35"/>
                </a:cxn>
                <a:cxn ang="0">
                  <a:pos x="9" y="45"/>
                </a:cxn>
                <a:cxn ang="0">
                  <a:pos x="6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6" y="12"/>
                  </a:lnTo>
                  <a:lnTo>
                    <a:pt x="19" y="22"/>
                  </a:lnTo>
                  <a:lnTo>
                    <a:pt x="16" y="35"/>
                  </a:lnTo>
                  <a:lnTo>
                    <a:pt x="9" y="45"/>
                  </a:lnTo>
                  <a:lnTo>
                    <a:pt x="6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188" name="Freeform 34">
              <a:extLst>
                <a:ext uri="{FF2B5EF4-FFF2-40B4-BE49-F238E27FC236}">
                  <a16:creationId xmlns:a16="http://schemas.microsoft.com/office/drawing/2014/main" id="{F83B01B9-82E4-4A7E-9B3F-E51A9FD797EE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10182" y="914065"/>
              <a:ext cx="11682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20" y="12"/>
                </a:cxn>
                <a:cxn ang="0">
                  <a:pos x="20" y="22"/>
                </a:cxn>
                <a:cxn ang="0">
                  <a:pos x="20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20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20" y="12"/>
                  </a:lnTo>
                  <a:lnTo>
                    <a:pt x="20" y="22"/>
                  </a:lnTo>
                  <a:lnTo>
                    <a:pt x="20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189" name="Freeform 36">
              <a:extLst>
                <a:ext uri="{FF2B5EF4-FFF2-40B4-BE49-F238E27FC236}">
                  <a16:creationId xmlns:a16="http://schemas.microsoft.com/office/drawing/2014/main" id="{D22FDB50-1DC4-4DC6-B830-660B79995CE7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-902" y="913491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2" y="0"/>
                </a:cxn>
                <a:cxn ang="0">
                  <a:pos x="19" y="12"/>
                </a:cxn>
                <a:cxn ang="0">
                  <a:pos x="19" y="22"/>
                </a:cxn>
                <a:cxn ang="0">
                  <a:pos x="19" y="35"/>
                </a:cxn>
                <a:cxn ang="0">
                  <a:pos x="12" y="45"/>
                </a:cxn>
                <a:cxn ang="0">
                  <a:pos x="6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6" y="0"/>
                  </a:lnTo>
                  <a:lnTo>
                    <a:pt x="12" y="0"/>
                  </a:lnTo>
                  <a:lnTo>
                    <a:pt x="19" y="12"/>
                  </a:lnTo>
                  <a:lnTo>
                    <a:pt x="19" y="22"/>
                  </a:lnTo>
                  <a:lnTo>
                    <a:pt x="19" y="35"/>
                  </a:lnTo>
                  <a:lnTo>
                    <a:pt x="12" y="45"/>
                  </a:lnTo>
                  <a:lnTo>
                    <a:pt x="6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190" name="Freeform 38">
              <a:extLst>
                <a:ext uri="{FF2B5EF4-FFF2-40B4-BE49-F238E27FC236}">
                  <a16:creationId xmlns:a16="http://schemas.microsoft.com/office/drawing/2014/main" id="{C606E38B-0042-4955-985B-12D430DB8D2D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802777" y="994999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4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4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4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191" name="Freeform 39">
              <a:extLst>
                <a:ext uri="{FF2B5EF4-FFF2-40B4-BE49-F238E27FC236}">
                  <a16:creationId xmlns:a16="http://schemas.microsoft.com/office/drawing/2014/main" id="{FD67DC8F-C673-4E6D-93BB-4F5D88843586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725774" y="99109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192" name="Freeform 40">
              <a:extLst>
                <a:ext uri="{FF2B5EF4-FFF2-40B4-BE49-F238E27FC236}">
                  <a16:creationId xmlns:a16="http://schemas.microsoft.com/office/drawing/2014/main" id="{5957C510-236F-483B-B525-2B755EDB10E0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648770" y="98720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193" name="Freeform 41">
              <a:extLst>
                <a:ext uri="{FF2B5EF4-FFF2-40B4-BE49-F238E27FC236}">
                  <a16:creationId xmlns:a16="http://schemas.microsoft.com/office/drawing/2014/main" id="{ADD968D8-D986-4511-9556-EC1F5AD55A7B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71183" y="983299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194" name="Freeform 42">
              <a:extLst>
                <a:ext uri="{FF2B5EF4-FFF2-40B4-BE49-F238E27FC236}">
                  <a16:creationId xmlns:a16="http://schemas.microsoft.com/office/drawing/2014/main" id="{159082A5-5AE2-4971-8BB4-E1C87CFE1978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494179" y="97939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9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9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195" name="Freeform 43">
              <a:extLst>
                <a:ext uri="{FF2B5EF4-FFF2-40B4-BE49-F238E27FC236}">
                  <a16:creationId xmlns:a16="http://schemas.microsoft.com/office/drawing/2014/main" id="{492990EF-A46A-4C33-8762-78FB5C484B10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417175" y="97550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196" name="Freeform 44">
              <a:extLst>
                <a:ext uri="{FF2B5EF4-FFF2-40B4-BE49-F238E27FC236}">
                  <a16:creationId xmlns:a16="http://schemas.microsoft.com/office/drawing/2014/main" id="{DB0FD63C-5EA0-47E2-A289-B53EDD15A9CF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340172" y="97161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7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197" name="Freeform 45">
              <a:extLst>
                <a:ext uri="{FF2B5EF4-FFF2-40B4-BE49-F238E27FC236}">
                  <a16:creationId xmlns:a16="http://schemas.microsoft.com/office/drawing/2014/main" id="{FB8F0D39-E0F3-408F-9C89-45BD7957F9A4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260834" y="967606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198" name="Freeform 46">
              <a:extLst>
                <a:ext uri="{FF2B5EF4-FFF2-40B4-BE49-F238E27FC236}">
                  <a16:creationId xmlns:a16="http://schemas.microsoft.com/office/drawing/2014/main" id="{CAABE2A7-1110-46CF-95EB-3E80A4A135A8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811273" y="826834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4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4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4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199" name="Freeform 47">
              <a:extLst>
                <a:ext uri="{FF2B5EF4-FFF2-40B4-BE49-F238E27FC236}">
                  <a16:creationId xmlns:a16="http://schemas.microsoft.com/office/drawing/2014/main" id="{FE99E56C-612B-4F74-A18D-0998E3878C64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734270" y="82292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200" name="Freeform 48">
              <a:extLst>
                <a:ext uri="{FF2B5EF4-FFF2-40B4-BE49-F238E27FC236}">
                  <a16:creationId xmlns:a16="http://schemas.microsoft.com/office/drawing/2014/main" id="{A752F42A-2189-4C24-B003-1D63DC17CE72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657266" y="81903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201" name="Freeform 49">
              <a:extLst>
                <a:ext uri="{FF2B5EF4-FFF2-40B4-BE49-F238E27FC236}">
                  <a16:creationId xmlns:a16="http://schemas.microsoft.com/office/drawing/2014/main" id="{E2CE1B9C-38A2-499A-A5CF-82B03969D81E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79678" y="815134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202" name="Freeform 50">
              <a:extLst>
                <a:ext uri="{FF2B5EF4-FFF2-40B4-BE49-F238E27FC236}">
                  <a16:creationId xmlns:a16="http://schemas.microsoft.com/office/drawing/2014/main" id="{664C0B4F-0B03-4C53-AF55-F3F5A4136905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02675" y="81122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9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9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203" name="Freeform 51">
              <a:extLst>
                <a:ext uri="{FF2B5EF4-FFF2-40B4-BE49-F238E27FC236}">
                  <a16:creationId xmlns:a16="http://schemas.microsoft.com/office/drawing/2014/main" id="{B5EC615F-8CF5-4DEC-B2CE-2B0E40E77657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425671" y="80733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204" name="Freeform 52">
              <a:extLst>
                <a:ext uri="{FF2B5EF4-FFF2-40B4-BE49-F238E27FC236}">
                  <a16:creationId xmlns:a16="http://schemas.microsoft.com/office/drawing/2014/main" id="{6B65B459-7D40-440F-B9ED-9CFA27973D9C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348667" y="80344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7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205" name="Freeform 53">
              <a:extLst>
                <a:ext uri="{FF2B5EF4-FFF2-40B4-BE49-F238E27FC236}">
                  <a16:creationId xmlns:a16="http://schemas.microsoft.com/office/drawing/2014/main" id="{11B135C5-7DF4-48F8-9013-A87DE2971584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269330" y="799440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206" name="Полилиния 204">
              <a:extLst>
                <a:ext uri="{FF2B5EF4-FFF2-40B4-BE49-F238E27FC236}">
                  <a16:creationId xmlns:a16="http://schemas.microsoft.com/office/drawing/2014/main" id="{6EE3F50C-99E0-4409-9B83-E8742EA81387}"/>
                </a:ext>
              </a:extLst>
            </p:cNvPr>
            <p:cNvSpPr/>
            <p:nvPr/>
          </p:nvSpPr>
          <p:spPr bwMode="auto">
            <a:xfrm>
              <a:off x="1002632" y="978568"/>
              <a:ext cx="7114673" cy="142852"/>
            </a:xfrm>
            <a:custGeom>
              <a:avLst/>
              <a:gdLst>
                <a:gd name="connsiteX0" fmla="*/ 0 w 7114673"/>
                <a:gd name="connsiteY0" fmla="*/ 0 h 0"/>
                <a:gd name="connsiteX1" fmla="*/ 7114673 w 7114673"/>
                <a:gd name="connsiteY1" fmla="*/ 0 h 0"/>
                <a:gd name="connsiteX2" fmla="*/ 7114673 w 7114673"/>
                <a:gd name="connsiteY2" fmla="*/ 0 h 0"/>
                <a:gd name="connsiteX0" fmla="*/ 0 w 7114673"/>
                <a:gd name="connsiteY0" fmla="*/ 0 h 0"/>
                <a:gd name="connsiteX1" fmla="*/ 7114673 w 7114673"/>
                <a:gd name="connsiteY1" fmla="*/ 0 h 0"/>
                <a:gd name="connsiteX2" fmla="*/ 7114673 w 7114673"/>
                <a:gd name="connsiteY2" fmla="*/ 0 h 0"/>
                <a:gd name="connsiteX0" fmla="*/ 0 w 7114673"/>
                <a:gd name="connsiteY0" fmla="*/ 0 h 98776"/>
                <a:gd name="connsiteX1" fmla="*/ 7114673 w 7114673"/>
                <a:gd name="connsiteY1" fmla="*/ 0 h 98776"/>
                <a:gd name="connsiteX2" fmla="*/ 7114673 w 7114673"/>
                <a:gd name="connsiteY2" fmla="*/ 0 h 98776"/>
                <a:gd name="connsiteX0" fmla="*/ 0 w 7114673"/>
                <a:gd name="connsiteY0" fmla="*/ 1337 h 64730"/>
                <a:gd name="connsiteX1" fmla="*/ 3643306 w 7114673"/>
                <a:gd name="connsiteY1" fmla="*/ 64730 h 64730"/>
                <a:gd name="connsiteX2" fmla="*/ 7114673 w 7114673"/>
                <a:gd name="connsiteY2" fmla="*/ 1337 h 64730"/>
                <a:gd name="connsiteX3" fmla="*/ 7114673 w 7114673"/>
                <a:gd name="connsiteY3" fmla="*/ 1337 h 64730"/>
                <a:gd name="connsiteX0" fmla="*/ 0 w 7114673"/>
                <a:gd name="connsiteY0" fmla="*/ 1337 h 116131"/>
                <a:gd name="connsiteX1" fmla="*/ 3643306 w 7114673"/>
                <a:gd name="connsiteY1" fmla="*/ 64730 h 116131"/>
                <a:gd name="connsiteX2" fmla="*/ 7114673 w 7114673"/>
                <a:gd name="connsiteY2" fmla="*/ 1337 h 116131"/>
                <a:gd name="connsiteX3" fmla="*/ 7114673 w 7114673"/>
                <a:gd name="connsiteY3" fmla="*/ 1337 h 116131"/>
                <a:gd name="connsiteX0" fmla="*/ 0 w 7114673"/>
                <a:gd name="connsiteY0" fmla="*/ 0 h 0"/>
                <a:gd name="connsiteX1" fmla="*/ 7114673 w 7114673"/>
                <a:gd name="connsiteY1" fmla="*/ 0 h 0"/>
                <a:gd name="connsiteX2" fmla="*/ 7114673 w 7114673"/>
                <a:gd name="connsiteY2" fmla="*/ 0 h 0"/>
                <a:gd name="connsiteX0" fmla="*/ 0 w 7114673"/>
                <a:gd name="connsiteY0" fmla="*/ 0 h 259197"/>
                <a:gd name="connsiteX1" fmla="*/ 7114673 w 7114673"/>
                <a:gd name="connsiteY1" fmla="*/ 0 h 259197"/>
                <a:gd name="connsiteX2" fmla="*/ 7114673 w 7114673"/>
                <a:gd name="connsiteY2" fmla="*/ 0 h 259197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64241"/>
                <a:gd name="connsiteX1" fmla="*/ 3643306 w 7114673"/>
                <a:gd name="connsiteY1" fmla="*/ 142852 h 164241"/>
                <a:gd name="connsiteX2" fmla="*/ 5022911 w 7114673"/>
                <a:gd name="connsiteY2" fmla="*/ 128337 h 164241"/>
                <a:gd name="connsiteX3" fmla="*/ 7114673 w 7114673"/>
                <a:gd name="connsiteY3" fmla="*/ 0 h 164241"/>
                <a:gd name="connsiteX4" fmla="*/ 7114673 w 7114673"/>
                <a:gd name="connsiteY4" fmla="*/ 0 h 164241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5255 h 148107"/>
                <a:gd name="connsiteX1" fmla="*/ 3643306 w 7114673"/>
                <a:gd name="connsiteY1" fmla="*/ 148107 h 148107"/>
                <a:gd name="connsiteX2" fmla="*/ 7114673 w 7114673"/>
                <a:gd name="connsiteY2" fmla="*/ 5255 h 148107"/>
                <a:gd name="connsiteX3" fmla="*/ 7114673 w 7114673"/>
                <a:gd name="connsiteY3" fmla="*/ 5255 h 148107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14673" h="142852">
                  <a:moveTo>
                    <a:pt x="0" y="0"/>
                  </a:moveTo>
                  <a:cubicBezTo>
                    <a:pt x="1079383" y="39898"/>
                    <a:pt x="2256426" y="122573"/>
                    <a:pt x="3643306" y="142852"/>
                  </a:cubicBezTo>
                  <a:cubicBezTo>
                    <a:pt x="4829085" y="142852"/>
                    <a:pt x="6367148" y="58417"/>
                    <a:pt x="7114673" y="0"/>
                  </a:cubicBezTo>
                  <a:lnTo>
                    <a:pt x="7114673" y="0"/>
                  </a:lnTo>
                </a:path>
              </a:pathLst>
            </a:custGeom>
            <a:noFill/>
            <a:ln w="19050" cap="flat" cmpd="sng" algn="ctr">
              <a:solidFill>
                <a:srgbClr val="0070C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207" name="Полилиния 205">
              <a:extLst>
                <a:ext uri="{FF2B5EF4-FFF2-40B4-BE49-F238E27FC236}">
                  <a16:creationId xmlns:a16="http://schemas.microsoft.com/office/drawing/2014/main" id="{7AFF1534-7368-4A85-89AD-7DF48934BFB9}"/>
                </a:ext>
              </a:extLst>
            </p:cNvPr>
            <p:cNvSpPr/>
            <p:nvPr/>
          </p:nvSpPr>
          <p:spPr bwMode="auto">
            <a:xfrm>
              <a:off x="0" y="979714"/>
              <a:ext cx="996043" cy="310243"/>
            </a:xfrm>
            <a:custGeom>
              <a:avLst/>
              <a:gdLst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96043" h="310243">
                  <a:moveTo>
                    <a:pt x="996043" y="0"/>
                  </a:moveTo>
                  <a:cubicBezTo>
                    <a:pt x="764069" y="166704"/>
                    <a:pt x="546356" y="280324"/>
                    <a:pt x="0" y="310243"/>
                  </a:cubicBezTo>
                </a:path>
              </a:pathLst>
            </a:custGeom>
            <a:noFill/>
            <a:ln w="19050" cap="flat" cmpd="sng" algn="ctr">
              <a:solidFill>
                <a:srgbClr val="0070C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208" name="Rectangle 24">
              <a:extLst>
                <a:ext uri="{FF2B5EF4-FFF2-40B4-BE49-F238E27FC236}">
                  <a16:creationId xmlns:a16="http://schemas.microsoft.com/office/drawing/2014/main" id="{F5007F23-D2DE-46BC-802A-93F28696CD18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909157" y="961259"/>
              <a:ext cx="12850" cy="22140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209" name="Rectangle 26">
              <a:extLst>
                <a:ext uri="{FF2B5EF4-FFF2-40B4-BE49-F238E27FC236}">
                  <a16:creationId xmlns:a16="http://schemas.microsoft.com/office/drawing/2014/main" id="{D5BF51FA-FF74-4731-8A52-910A5E2236F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921968" y="966316"/>
              <a:ext cx="49065" cy="15148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210" name="Freeform 29">
              <a:extLst>
                <a:ext uri="{FF2B5EF4-FFF2-40B4-BE49-F238E27FC236}">
                  <a16:creationId xmlns:a16="http://schemas.microsoft.com/office/drawing/2014/main" id="{E4E9EB56-2929-462B-9915-7D98EA57FF9B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965146" y="96229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9" y="0"/>
                </a:cxn>
                <a:cxn ang="0">
                  <a:pos x="3" y="12"/>
                </a:cxn>
                <a:cxn ang="0">
                  <a:pos x="0" y="22"/>
                </a:cxn>
                <a:cxn ang="0">
                  <a:pos x="3" y="35"/>
                </a:cxn>
                <a:cxn ang="0">
                  <a:pos x="9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9" y="0"/>
                  </a:lnTo>
                  <a:lnTo>
                    <a:pt x="3" y="12"/>
                  </a:lnTo>
                  <a:lnTo>
                    <a:pt x="0" y="22"/>
                  </a:lnTo>
                  <a:lnTo>
                    <a:pt x="3" y="35"/>
                  </a:lnTo>
                  <a:lnTo>
                    <a:pt x="9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211" name="Freeform 31">
              <a:extLst>
                <a:ext uri="{FF2B5EF4-FFF2-40B4-BE49-F238E27FC236}">
                  <a16:creationId xmlns:a16="http://schemas.microsoft.com/office/drawing/2014/main" id="{A5624742-5D91-43EC-8A38-35C09C8B1792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976230" y="962870"/>
              <a:ext cx="11682" cy="26218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13" y="0"/>
                </a:cxn>
                <a:cxn ang="0">
                  <a:pos x="10" y="0"/>
                </a:cxn>
                <a:cxn ang="0">
                  <a:pos x="4" y="12"/>
                </a:cxn>
                <a:cxn ang="0">
                  <a:pos x="0" y="22"/>
                </a:cxn>
                <a:cxn ang="0">
                  <a:pos x="4" y="35"/>
                </a:cxn>
                <a:cxn ang="0">
                  <a:pos x="10" y="45"/>
                </a:cxn>
                <a:cxn ang="0">
                  <a:pos x="13" y="45"/>
                </a:cxn>
                <a:cxn ang="0">
                  <a:pos x="20" y="45"/>
                </a:cxn>
                <a:cxn ang="0">
                  <a:pos x="20" y="22"/>
                </a:cxn>
                <a:cxn ang="0">
                  <a:pos x="20" y="0"/>
                </a:cxn>
              </a:cxnLst>
              <a:rect l="0" t="0" r="r" b="b"/>
              <a:pathLst>
                <a:path w="20" h="45">
                  <a:moveTo>
                    <a:pt x="20" y="0"/>
                  </a:moveTo>
                  <a:lnTo>
                    <a:pt x="13" y="0"/>
                  </a:lnTo>
                  <a:lnTo>
                    <a:pt x="10" y="0"/>
                  </a:lnTo>
                  <a:lnTo>
                    <a:pt x="4" y="12"/>
                  </a:lnTo>
                  <a:lnTo>
                    <a:pt x="0" y="22"/>
                  </a:lnTo>
                  <a:lnTo>
                    <a:pt x="4" y="35"/>
                  </a:lnTo>
                  <a:lnTo>
                    <a:pt x="10" y="45"/>
                  </a:lnTo>
                  <a:lnTo>
                    <a:pt x="13" y="45"/>
                  </a:lnTo>
                  <a:lnTo>
                    <a:pt x="20" y="45"/>
                  </a:lnTo>
                  <a:lnTo>
                    <a:pt x="20" y="22"/>
                  </a:lnTo>
                  <a:lnTo>
                    <a:pt x="2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212" name="Freeform 33">
              <a:extLst>
                <a:ext uri="{FF2B5EF4-FFF2-40B4-BE49-F238E27FC236}">
                  <a16:creationId xmlns:a16="http://schemas.microsoft.com/office/drawing/2014/main" id="{57E50A98-5D4A-407B-A5AB-856189C49D56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987897" y="96344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10" y="0"/>
                </a:cxn>
                <a:cxn ang="0">
                  <a:pos x="3" y="12"/>
                </a:cxn>
                <a:cxn ang="0">
                  <a:pos x="0" y="22"/>
                </a:cxn>
                <a:cxn ang="0">
                  <a:pos x="3" y="35"/>
                </a:cxn>
                <a:cxn ang="0">
                  <a:pos x="10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10" y="0"/>
                  </a:lnTo>
                  <a:lnTo>
                    <a:pt x="3" y="12"/>
                  </a:lnTo>
                  <a:lnTo>
                    <a:pt x="0" y="22"/>
                  </a:lnTo>
                  <a:lnTo>
                    <a:pt x="3" y="35"/>
                  </a:lnTo>
                  <a:lnTo>
                    <a:pt x="10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213" name="Freeform 35">
              <a:extLst>
                <a:ext uri="{FF2B5EF4-FFF2-40B4-BE49-F238E27FC236}">
                  <a16:creationId xmlns:a16="http://schemas.microsoft.com/office/drawing/2014/main" id="{C1F56937-896F-4332-9439-476CD6D509AA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998981" y="96400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9" y="0"/>
                </a:cxn>
                <a:cxn ang="0">
                  <a:pos x="0" y="12"/>
                </a:cxn>
                <a:cxn ang="0">
                  <a:pos x="0" y="22"/>
                </a:cxn>
                <a:cxn ang="0">
                  <a:pos x="0" y="35"/>
                </a:cxn>
                <a:cxn ang="0">
                  <a:pos x="9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9" y="0"/>
                  </a:lnTo>
                  <a:lnTo>
                    <a:pt x="0" y="12"/>
                  </a:lnTo>
                  <a:lnTo>
                    <a:pt x="0" y="22"/>
                  </a:lnTo>
                  <a:lnTo>
                    <a:pt x="0" y="35"/>
                  </a:lnTo>
                  <a:lnTo>
                    <a:pt x="9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214" name="Freeform 37">
              <a:extLst>
                <a:ext uri="{FF2B5EF4-FFF2-40B4-BE49-F238E27FC236}">
                  <a16:creationId xmlns:a16="http://schemas.microsoft.com/office/drawing/2014/main" id="{1DBACC1A-9848-4C00-A440-979EC2B9A7AC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1010065" y="964579"/>
              <a:ext cx="11682" cy="26218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13" y="0"/>
                </a:cxn>
                <a:cxn ang="0">
                  <a:pos x="7" y="0"/>
                </a:cxn>
                <a:cxn ang="0">
                  <a:pos x="0" y="12"/>
                </a:cxn>
                <a:cxn ang="0">
                  <a:pos x="0" y="22"/>
                </a:cxn>
                <a:cxn ang="0">
                  <a:pos x="0" y="35"/>
                </a:cxn>
                <a:cxn ang="0">
                  <a:pos x="7" y="45"/>
                </a:cxn>
                <a:cxn ang="0">
                  <a:pos x="13" y="45"/>
                </a:cxn>
                <a:cxn ang="0">
                  <a:pos x="20" y="45"/>
                </a:cxn>
                <a:cxn ang="0">
                  <a:pos x="20" y="22"/>
                </a:cxn>
                <a:cxn ang="0">
                  <a:pos x="20" y="0"/>
                </a:cxn>
              </a:cxnLst>
              <a:rect l="0" t="0" r="r" b="b"/>
              <a:pathLst>
                <a:path w="20" h="45">
                  <a:moveTo>
                    <a:pt x="20" y="0"/>
                  </a:moveTo>
                  <a:lnTo>
                    <a:pt x="13" y="0"/>
                  </a:lnTo>
                  <a:lnTo>
                    <a:pt x="7" y="0"/>
                  </a:lnTo>
                  <a:lnTo>
                    <a:pt x="0" y="12"/>
                  </a:lnTo>
                  <a:lnTo>
                    <a:pt x="0" y="22"/>
                  </a:lnTo>
                  <a:lnTo>
                    <a:pt x="0" y="35"/>
                  </a:lnTo>
                  <a:lnTo>
                    <a:pt x="7" y="45"/>
                  </a:lnTo>
                  <a:lnTo>
                    <a:pt x="13" y="45"/>
                  </a:lnTo>
                  <a:lnTo>
                    <a:pt x="20" y="45"/>
                  </a:lnTo>
                  <a:lnTo>
                    <a:pt x="20" y="22"/>
                  </a:lnTo>
                  <a:lnTo>
                    <a:pt x="2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215" name="Полилиния 213">
              <a:extLst>
                <a:ext uri="{FF2B5EF4-FFF2-40B4-BE49-F238E27FC236}">
                  <a16:creationId xmlns:a16="http://schemas.microsoft.com/office/drawing/2014/main" id="{38A5E42E-EB31-41EC-B980-3C1BD55B444E}"/>
                </a:ext>
              </a:extLst>
            </p:cNvPr>
            <p:cNvSpPr/>
            <p:nvPr/>
          </p:nvSpPr>
          <p:spPr bwMode="auto">
            <a:xfrm flipH="1">
              <a:off x="8147989" y="979714"/>
              <a:ext cx="996043" cy="310243"/>
            </a:xfrm>
            <a:custGeom>
              <a:avLst/>
              <a:gdLst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96043" h="310243">
                  <a:moveTo>
                    <a:pt x="996043" y="0"/>
                  </a:moveTo>
                  <a:cubicBezTo>
                    <a:pt x="764069" y="166704"/>
                    <a:pt x="546356" y="280324"/>
                    <a:pt x="0" y="310243"/>
                  </a:cubicBezTo>
                </a:path>
              </a:pathLst>
            </a:custGeom>
            <a:noFill/>
            <a:ln w="19050" cap="flat" cmpd="sng" algn="ctr">
              <a:solidFill>
                <a:srgbClr val="0070C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216" name="Rectangle 26">
              <a:extLst>
                <a:ext uri="{FF2B5EF4-FFF2-40B4-BE49-F238E27FC236}">
                  <a16:creationId xmlns:a16="http://schemas.microsoft.com/office/drawing/2014/main" id="{FE7BEF44-BCF5-46A7-A27E-54557CB77CD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171465" y="966316"/>
              <a:ext cx="49065" cy="15148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217" name="Freeform 29">
              <a:extLst>
                <a:ext uri="{FF2B5EF4-FFF2-40B4-BE49-F238E27FC236}">
                  <a16:creationId xmlns:a16="http://schemas.microsoft.com/office/drawing/2014/main" id="{D2C4F833-6123-4F1B-AC18-5E40C6B8F8EB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66254" y="96229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9" y="0"/>
                </a:cxn>
                <a:cxn ang="0">
                  <a:pos x="3" y="12"/>
                </a:cxn>
                <a:cxn ang="0">
                  <a:pos x="0" y="22"/>
                </a:cxn>
                <a:cxn ang="0">
                  <a:pos x="3" y="35"/>
                </a:cxn>
                <a:cxn ang="0">
                  <a:pos x="9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9" y="0"/>
                  </a:lnTo>
                  <a:lnTo>
                    <a:pt x="3" y="12"/>
                  </a:lnTo>
                  <a:lnTo>
                    <a:pt x="0" y="22"/>
                  </a:lnTo>
                  <a:lnTo>
                    <a:pt x="3" y="35"/>
                  </a:lnTo>
                  <a:lnTo>
                    <a:pt x="9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218" name="Freeform 31">
              <a:extLst>
                <a:ext uri="{FF2B5EF4-FFF2-40B4-BE49-F238E27FC236}">
                  <a16:creationId xmlns:a16="http://schemas.microsoft.com/office/drawing/2014/main" id="{57315F8D-F347-4E8E-8019-2BF5ABE89F06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54586" y="962870"/>
              <a:ext cx="11682" cy="26218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13" y="0"/>
                </a:cxn>
                <a:cxn ang="0">
                  <a:pos x="10" y="0"/>
                </a:cxn>
                <a:cxn ang="0">
                  <a:pos x="4" y="12"/>
                </a:cxn>
                <a:cxn ang="0">
                  <a:pos x="0" y="22"/>
                </a:cxn>
                <a:cxn ang="0">
                  <a:pos x="4" y="35"/>
                </a:cxn>
                <a:cxn ang="0">
                  <a:pos x="10" y="45"/>
                </a:cxn>
                <a:cxn ang="0">
                  <a:pos x="13" y="45"/>
                </a:cxn>
                <a:cxn ang="0">
                  <a:pos x="20" y="45"/>
                </a:cxn>
                <a:cxn ang="0">
                  <a:pos x="20" y="22"/>
                </a:cxn>
                <a:cxn ang="0">
                  <a:pos x="20" y="0"/>
                </a:cxn>
              </a:cxnLst>
              <a:rect l="0" t="0" r="r" b="b"/>
              <a:pathLst>
                <a:path w="20" h="45">
                  <a:moveTo>
                    <a:pt x="20" y="0"/>
                  </a:moveTo>
                  <a:lnTo>
                    <a:pt x="13" y="0"/>
                  </a:lnTo>
                  <a:lnTo>
                    <a:pt x="10" y="0"/>
                  </a:lnTo>
                  <a:lnTo>
                    <a:pt x="4" y="12"/>
                  </a:lnTo>
                  <a:lnTo>
                    <a:pt x="0" y="22"/>
                  </a:lnTo>
                  <a:lnTo>
                    <a:pt x="4" y="35"/>
                  </a:lnTo>
                  <a:lnTo>
                    <a:pt x="10" y="45"/>
                  </a:lnTo>
                  <a:lnTo>
                    <a:pt x="13" y="45"/>
                  </a:lnTo>
                  <a:lnTo>
                    <a:pt x="20" y="45"/>
                  </a:lnTo>
                  <a:lnTo>
                    <a:pt x="20" y="22"/>
                  </a:lnTo>
                  <a:lnTo>
                    <a:pt x="2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219" name="Freeform 33">
              <a:extLst>
                <a:ext uri="{FF2B5EF4-FFF2-40B4-BE49-F238E27FC236}">
                  <a16:creationId xmlns:a16="http://schemas.microsoft.com/office/drawing/2014/main" id="{E9385477-0E3E-4B59-8364-9360C56ECA6E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43503" y="96344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10" y="0"/>
                </a:cxn>
                <a:cxn ang="0">
                  <a:pos x="3" y="12"/>
                </a:cxn>
                <a:cxn ang="0">
                  <a:pos x="0" y="22"/>
                </a:cxn>
                <a:cxn ang="0">
                  <a:pos x="3" y="35"/>
                </a:cxn>
                <a:cxn ang="0">
                  <a:pos x="10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10" y="0"/>
                  </a:lnTo>
                  <a:lnTo>
                    <a:pt x="3" y="12"/>
                  </a:lnTo>
                  <a:lnTo>
                    <a:pt x="0" y="22"/>
                  </a:lnTo>
                  <a:lnTo>
                    <a:pt x="3" y="35"/>
                  </a:lnTo>
                  <a:lnTo>
                    <a:pt x="10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220" name="Freeform 35">
              <a:extLst>
                <a:ext uri="{FF2B5EF4-FFF2-40B4-BE49-F238E27FC236}">
                  <a16:creationId xmlns:a16="http://schemas.microsoft.com/office/drawing/2014/main" id="{ABC64376-4EFA-4891-B1B8-D319A8EF246A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32419" y="96400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9" y="0"/>
                </a:cxn>
                <a:cxn ang="0">
                  <a:pos x="0" y="12"/>
                </a:cxn>
                <a:cxn ang="0">
                  <a:pos x="0" y="22"/>
                </a:cxn>
                <a:cxn ang="0">
                  <a:pos x="0" y="35"/>
                </a:cxn>
                <a:cxn ang="0">
                  <a:pos x="9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9" y="0"/>
                  </a:lnTo>
                  <a:lnTo>
                    <a:pt x="0" y="12"/>
                  </a:lnTo>
                  <a:lnTo>
                    <a:pt x="0" y="22"/>
                  </a:lnTo>
                  <a:lnTo>
                    <a:pt x="0" y="35"/>
                  </a:lnTo>
                  <a:lnTo>
                    <a:pt x="9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221" name="Freeform 37">
              <a:extLst>
                <a:ext uri="{FF2B5EF4-FFF2-40B4-BE49-F238E27FC236}">
                  <a16:creationId xmlns:a16="http://schemas.microsoft.com/office/drawing/2014/main" id="{7B3F4657-F91B-48FE-816D-2043CFD5187F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20751" y="964579"/>
              <a:ext cx="11682" cy="26218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13" y="0"/>
                </a:cxn>
                <a:cxn ang="0">
                  <a:pos x="7" y="0"/>
                </a:cxn>
                <a:cxn ang="0">
                  <a:pos x="0" y="12"/>
                </a:cxn>
                <a:cxn ang="0">
                  <a:pos x="0" y="22"/>
                </a:cxn>
                <a:cxn ang="0">
                  <a:pos x="0" y="35"/>
                </a:cxn>
                <a:cxn ang="0">
                  <a:pos x="7" y="45"/>
                </a:cxn>
                <a:cxn ang="0">
                  <a:pos x="13" y="45"/>
                </a:cxn>
                <a:cxn ang="0">
                  <a:pos x="20" y="45"/>
                </a:cxn>
                <a:cxn ang="0">
                  <a:pos x="20" y="22"/>
                </a:cxn>
                <a:cxn ang="0">
                  <a:pos x="20" y="0"/>
                </a:cxn>
              </a:cxnLst>
              <a:rect l="0" t="0" r="r" b="b"/>
              <a:pathLst>
                <a:path w="20" h="45">
                  <a:moveTo>
                    <a:pt x="20" y="0"/>
                  </a:moveTo>
                  <a:lnTo>
                    <a:pt x="13" y="0"/>
                  </a:lnTo>
                  <a:lnTo>
                    <a:pt x="7" y="0"/>
                  </a:lnTo>
                  <a:lnTo>
                    <a:pt x="0" y="12"/>
                  </a:lnTo>
                  <a:lnTo>
                    <a:pt x="0" y="22"/>
                  </a:lnTo>
                  <a:lnTo>
                    <a:pt x="0" y="35"/>
                  </a:lnTo>
                  <a:lnTo>
                    <a:pt x="7" y="45"/>
                  </a:lnTo>
                  <a:lnTo>
                    <a:pt x="13" y="45"/>
                  </a:lnTo>
                  <a:lnTo>
                    <a:pt x="20" y="45"/>
                  </a:lnTo>
                  <a:lnTo>
                    <a:pt x="20" y="22"/>
                  </a:lnTo>
                  <a:lnTo>
                    <a:pt x="2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</p:grpSp>
      <p:sp>
        <p:nvSpPr>
          <p:cNvPr id="222" name="Freeform 55">
            <a:extLst>
              <a:ext uri="{FF2B5EF4-FFF2-40B4-BE49-F238E27FC236}">
                <a16:creationId xmlns:a16="http://schemas.microsoft.com/office/drawing/2014/main" id="{B263261D-12DC-457C-B2A6-B99080F13C7C}"/>
              </a:ext>
            </a:extLst>
          </p:cNvPr>
          <p:cNvSpPr>
            <a:spLocks noEditPoints="1"/>
          </p:cNvSpPr>
          <p:nvPr userDrawn="1"/>
        </p:nvSpPr>
        <p:spPr bwMode="auto">
          <a:xfrm flipH="1">
            <a:off x="-23813" y="2947988"/>
            <a:ext cx="1571626" cy="3917950"/>
          </a:xfrm>
          <a:custGeom>
            <a:avLst/>
            <a:gdLst/>
            <a:ahLst/>
            <a:cxnLst>
              <a:cxn ang="0">
                <a:pos x="67" y="0"/>
              </a:cxn>
              <a:cxn ang="0">
                <a:pos x="31" y="93"/>
              </a:cxn>
              <a:cxn ang="0">
                <a:pos x="0" y="167"/>
              </a:cxn>
              <a:cxn ang="0">
                <a:pos x="56" y="167"/>
              </a:cxn>
              <a:cxn ang="0">
                <a:pos x="44" y="148"/>
              </a:cxn>
              <a:cxn ang="0">
                <a:pos x="21" y="117"/>
              </a:cxn>
              <a:cxn ang="0">
                <a:pos x="67" y="140"/>
              </a:cxn>
              <a:cxn ang="0">
                <a:pos x="37" y="157"/>
              </a:cxn>
              <a:cxn ang="0">
                <a:pos x="18" y="167"/>
              </a:cxn>
              <a:cxn ang="0">
                <a:pos x="13" y="167"/>
              </a:cxn>
              <a:cxn ang="0">
                <a:pos x="38" y="148"/>
              </a:cxn>
              <a:cxn ang="0">
                <a:pos x="67" y="127"/>
              </a:cxn>
              <a:cxn ang="0">
                <a:pos x="21" y="117"/>
              </a:cxn>
              <a:cxn ang="0">
                <a:pos x="46" y="144"/>
              </a:cxn>
              <a:cxn ang="0">
                <a:pos x="67" y="167"/>
              </a:cxn>
              <a:cxn ang="0">
                <a:pos x="67" y="147"/>
              </a:cxn>
              <a:cxn ang="0">
                <a:pos x="42" y="147"/>
              </a:cxn>
              <a:cxn ang="0">
                <a:pos x="8" y="149"/>
              </a:cxn>
              <a:cxn ang="0">
                <a:pos x="8" y="149"/>
              </a:cxn>
              <a:cxn ang="0">
                <a:pos x="42" y="149"/>
              </a:cxn>
              <a:cxn ang="0">
                <a:pos x="67" y="151"/>
              </a:cxn>
              <a:cxn ang="0">
                <a:pos x="67" y="99"/>
              </a:cxn>
              <a:cxn ang="0">
                <a:pos x="53" y="104"/>
              </a:cxn>
              <a:cxn ang="0">
                <a:pos x="21" y="117"/>
              </a:cxn>
              <a:cxn ang="0">
                <a:pos x="21" y="117"/>
              </a:cxn>
              <a:cxn ang="0">
                <a:pos x="54" y="98"/>
              </a:cxn>
              <a:cxn ang="0">
                <a:pos x="67" y="91"/>
              </a:cxn>
              <a:cxn ang="0">
                <a:pos x="67" y="107"/>
              </a:cxn>
              <a:cxn ang="0">
                <a:pos x="57" y="98"/>
              </a:cxn>
              <a:cxn ang="0">
                <a:pos x="37" y="79"/>
              </a:cxn>
              <a:cxn ang="0">
                <a:pos x="37" y="79"/>
              </a:cxn>
              <a:cxn ang="0">
                <a:pos x="58" y="96"/>
              </a:cxn>
              <a:cxn ang="0">
                <a:pos x="67" y="103"/>
              </a:cxn>
              <a:cxn ang="0">
                <a:pos x="67" y="56"/>
              </a:cxn>
              <a:cxn ang="0">
                <a:pos x="64" y="58"/>
              </a:cxn>
              <a:cxn ang="0">
                <a:pos x="37" y="79"/>
              </a:cxn>
              <a:cxn ang="0">
                <a:pos x="37" y="79"/>
              </a:cxn>
              <a:cxn ang="0">
                <a:pos x="64" y="65"/>
              </a:cxn>
              <a:cxn ang="0">
                <a:pos x="67" y="63"/>
              </a:cxn>
              <a:cxn ang="0">
                <a:pos x="53" y="38"/>
              </a:cxn>
              <a:cxn ang="0">
                <a:pos x="67" y="57"/>
              </a:cxn>
              <a:cxn ang="0">
                <a:pos x="67" y="28"/>
              </a:cxn>
              <a:cxn ang="0">
                <a:pos x="53" y="38"/>
              </a:cxn>
              <a:cxn ang="0">
                <a:pos x="67" y="53"/>
              </a:cxn>
              <a:cxn ang="0">
                <a:pos x="53" y="38"/>
              </a:cxn>
              <a:cxn ang="0">
                <a:pos x="67" y="24"/>
              </a:cxn>
            </a:cxnLst>
            <a:rect l="0" t="0" r="r" b="b"/>
            <a:pathLst>
              <a:path w="67" h="167">
                <a:moveTo>
                  <a:pt x="67" y="0"/>
                </a:moveTo>
                <a:cubicBezTo>
                  <a:pt x="56" y="31"/>
                  <a:pt x="44" y="62"/>
                  <a:pt x="31" y="93"/>
                </a:cubicBezTo>
                <a:cubicBezTo>
                  <a:pt x="21" y="118"/>
                  <a:pt x="11" y="142"/>
                  <a:pt x="0" y="167"/>
                </a:cubicBezTo>
                <a:moveTo>
                  <a:pt x="56" y="167"/>
                </a:moveTo>
                <a:cubicBezTo>
                  <a:pt x="52" y="161"/>
                  <a:pt x="48" y="154"/>
                  <a:pt x="44" y="148"/>
                </a:cubicBezTo>
                <a:cubicBezTo>
                  <a:pt x="36" y="138"/>
                  <a:pt x="28" y="128"/>
                  <a:pt x="21" y="117"/>
                </a:cubicBezTo>
                <a:moveTo>
                  <a:pt x="67" y="140"/>
                </a:moveTo>
                <a:cubicBezTo>
                  <a:pt x="57" y="146"/>
                  <a:pt x="47" y="151"/>
                  <a:pt x="37" y="157"/>
                </a:cubicBezTo>
                <a:cubicBezTo>
                  <a:pt x="30" y="160"/>
                  <a:pt x="24" y="163"/>
                  <a:pt x="18" y="167"/>
                </a:cubicBezTo>
                <a:moveTo>
                  <a:pt x="13" y="167"/>
                </a:moveTo>
                <a:cubicBezTo>
                  <a:pt x="21" y="160"/>
                  <a:pt x="29" y="154"/>
                  <a:pt x="38" y="148"/>
                </a:cubicBezTo>
                <a:cubicBezTo>
                  <a:pt x="47" y="141"/>
                  <a:pt x="57" y="134"/>
                  <a:pt x="67" y="127"/>
                </a:cubicBezTo>
                <a:moveTo>
                  <a:pt x="21" y="117"/>
                </a:moveTo>
                <a:cubicBezTo>
                  <a:pt x="29" y="126"/>
                  <a:pt x="37" y="135"/>
                  <a:pt x="46" y="144"/>
                </a:cubicBezTo>
                <a:cubicBezTo>
                  <a:pt x="53" y="151"/>
                  <a:pt x="60" y="159"/>
                  <a:pt x="67" y="167"/>
                </a:cubicBezTo>
                <a:moveTo>
                  <a:pt x="67" y="147"/>
                </a:moveTo>
                <a:cubicBezTo>
                  <a:pt x="58" y="147"/>
                  <a:pt x="50" y="147"/>
                  <a:pt x="42" y="147"/>
                </a:cubicBezTo>
                <a:cubicBezTo>
                  <a:pt x="31" y="148"/>
                  <a:pt x="20" y="148"/>
                  <a:pt x="8" y="149"/>
                </a:cubicBezTo>
                <a:moveTo>
                  <a:pt x="8" y="149"/>
                </a:moveTo>
                <a:cubicBezTo>
                  <a:pt x="20" y="149"/>
                  <a:pt x="31" y="149"/>
                  <a:pt x="42" y="149"/>
                </a:cubicBezTo>
                <a:cubicBezTo>
                  <a:pt x="50" y="150"/>
                  <a:pt x="58" y="150"/>
                  <a:pt x="67" y="151"/>
                </a:cubicBezTo>
                <a:moveTo>
                  <a:pt x="67" y="99"/>
                </a:moveTo>
                <a:cubicBezTo>
                  <a:pt x="62" y="100"/>
                  <a:pt x="58" y="102"/>
                  <a:pt x="53" y="104"/>
                </a:cubicBezTo>
                <a:cubicBezTo>
                  <a:pt x="42" y="108"/>
                  <a:pt x="32" y="113"/>
                  <a:pt x="21" y="117"/>
                </a:cubicBezTo>
                <a:moveTo>
                  <a:pt x="21" y="117"/>
                </a:moveTo>
                <a:cubicBezTo>
                  <a:pt x="32" y="111"/>
                  <a:pt x="43" y="104"/>
                  <a:pt x="54" y="98"/>
                </a:cubicBezTo>
                <a:cubicBezTo>
                  <a:pt x="58" y="95"/>
                  <a:pt x="62" y="93"/>
                  <a:pt x="67" y="91"/>
                </a:cubicBezTo>
                <a:moveTo>
                  <a:pt x="67" y="107"/>
                </a:moveTo>
                <a:cubicBezTo>
                  <a:pt x="63" y="104"/>
                  <a:pt x="60" y="101"/>
                  <a:pt x="57" y="98"/>
                </a:cubicBezTo>
                <a:cubicBezTo>
                  <a:pt x="50" y="92"/>
                  <a:pt x="44" y="85"/>
                  <a:pt x="37" y="79"/>
                </a:cubicBezTo>
                <a:moveTo>
                  <a:pt x="37" y="79"/>
                </a:moveTo>
                <a:cubicBezTo>
                  <a:pt x="44" y="84"/>
                  <a:pt x="51" y="90"/>
                  <a:pt x="58" y="96"/>
                </a:cubicBezTo>
                <a:cubicBezTo>
                  <a:pt x="61" y="98"/>
                  <a:pt x="64" y="101"/>
                  <a:pt x="67" y="103"/>
                </a:cubicBezTo>
                <a:moveTo>
                  <a:pt x="67" y="56"/>
                </a:moveTo>
                <a:cubicBezTo>
                  <a:pt x="66" y="57"/>
                  <a:pt x="65" y="57"/>
                  <a:pt x="64" y="58"/>
                </a:cubicBezTo>
                <a:cubicBezTo>
                  <a:pt x="56" y="65"/>
                  <a:pt x="47" y="72"/>
                  <a:pt x="37" y="79"/>
                </a:cubicBezTo>
                <a:moveTo>
                  <a:pt x="37" y="79"/>
                </a:moveTo>
                <a:cubicBezTo>
                  <a:pt x="46" y="74"/>
                  <a:pt x="55" y="69"/>
                  <a:pt x="64" y="65"/>
                </a:cubicBezTo>
                <a:cubicBezTo>
                  <a:pt x="65" y="64"/>
                  <a:pt x="66" y="64"/>
                  <a:pt x="67" y="63"/>
                </a:cubicBezTo>
                <a:moveTo>
                  <a:pt x="53" y="38"/>
                </a:moveTo>
                <a:cubicBezTo>
                  <a:pt x="57" y="44"/>
                  <a:pt x="62" y="50"/>
                  <a:pt x="67" y="57"/>
                </a:cubicBezTo>
                <a:moveTo>
                  <a:pt x="67" y="28"/>
                </a:moveTo>
                <a:cubicBezTo>
                  <a:pt x="62" y="31"/>
                  <a:pt x="58" y="35"/>
                  <a:pt x="53" y="38"/>
                </a:cubicBezTo>
                <a:cubicBezTo>
                  <a:pt x="57" y="43"/>
                  <a:pt x="62" y="48"/>
                  <a:pt x="67" y="53"/>
                </a:cubicBezTo>
                <a:moveTo>
                  <a:pt x="53" y="38"/>
                </a:moveTo>
                <a:cubicBezTo>
                  <a:pt x="58" y="33"/>
                  <a:pt x="62" y="28"/>
                  <a:pt x="67" y="24"/>
                </a:cubicBezTo>
              </a:path>
            </a:pathLst>
          </a:custGeom>
          <a:noFill/>
          <a:ln w="38100" cap="flat" cmpd="sng">
            <a:solidFill>
              <a:schemeClr val="accent1">
                <a:lumMod val="75000"/>
              </a:schemeClr>
            </a:solidFill>
            <a:prstDash val="solid"/>
            <a:miter lim="800000"/>
            <a:headEnd/>
            <a:tailEnd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>
              <a:defRPr/>
            </a:pPr>
            <a:endParaRPr lang="ru-RU" b="1" dirty="0">
              <a:latin typeface="Tahoma" pitchFamily="34" charset="0"/>
            </a:endParaRPr>
          </a:p>
        </p:txBody>
      </p:sp>
      <p:sp>
        <p:nvSpPr>
          <p:cNvPr id="223" name="Freeform 55">
            <a:extLst>
              <a:ext uri="{FF2B5EF4-FFF2-40B4-BE49-F238E27FC236}">
                <a16:creationId xmlns:a16="http://schemas.microsoft.com/office/drawing/2014/main" id="{8A15015F-552D-425D-BE01-516F8E166BB0}"/>
              </a:ext>
            </a:extLst>
          </p:cNvPr>
          <p:cNvSpPr>
            <a:spLocks noEditPoints="1"/>
          </p:cNvSpPr>
          <p:nvPr userDrawn="1"/>
        </p:nvSpPr>
        <p:spPr bwMode="auto">
          <a:xfrm>
            <a:off x="7588250" y="2947988"/>
            <a:ext cx="1571625" cy="3917950"/>
          </a:xfrm>
          <a:custGeom>
            <a:avLst/>
            <a:gdLst/>
            <a:ahLst/>
            <a:cxnLst>
              <a:cxn ang="0">
                <a:pos x="67" y="0"/>
              </a:cxn>
              <a:cxn ang="0">
                <a:pos x="31" y="93"/>
              </a:cxn>
              <a:cxn ang="0">
                <a:pos x="0" y="167"/>
              </a:cxn>
              <a:cxn ang="0">
                <a:pos x="56" y="167"/>
              </a:cxn>
              <a:cxn ang="0">
                <a:pos x="44" y="148"/>
              </a:cxn>
              <a:cxn ang="0">
                <a:pos x="21" y="117"/>
              </a:cxn>
              <a:cxn ang="0">
                <a:pos x="67" y="140"/>
              </a:cxn>
              <a:cxn ang="0">
                <a:pos x="37" y="157"/>
              </a:cxn>
              <a:cxn ang="0">
                <a:pos x="18" y="167"/>
              </a:cxn>
              <a:cxn ang="0">
                <a:pos x="13" y="167"/>
              </a:cxn>
              <a:cxn ang="0">
                <a:pos x="38" y="148"/>
              </a:cxn>
              <a:cxn ang="0">
                <a:pos x="67" y="127"/>
              </a:cxn>
              <a:cxn ang="0">
                <a:pos x="21" y="117"/>
              </a:cxn>
              <a:cxn ang="0">
                <a:pos x="46" y="144"/>
              </a:cxn>
              <a:cxn ang="0">
                <a:pos x="67" y="167"/>
              </a:cxn>
              <a:cxn ang="0">
                <a:pos x="67" y="147"/>
              </a:cxn>
              <a:cxn ang="0">
                <a:pos x="42" y="147"/>
              </a:cxn>
              <a:cxn ang="0">
                <a:pos x="8" y="149"/>
              </a:cxn>
              <a:cxn ang="0">
                <a:pos x="8" y="149"/>
              </a:cxn>
              <a:cxn ang="0">
                <a:pos x="42" y="149"/>
              </a:cxn>
              <a:cxn ang="0">
                <a:pos x="67" y="151"/>
              </a:cxn>
              <a:cxn ang="0">
                <a:pos x="67" y="99"/>
              </a:cxn>
              <a:cxn ang="0">
                <a:pos x="53" y="104"/>
              </a:cxn>
              <a:cxn ang="0">
                <a:pos x="21" y="117"/>
              </a:cxn>
              <a:cxn ang="0">
                <a:pos x="21" y="117"/>
              </a:cxn>
              <a:cxn ang="0">
                <a:pos x="54" y="98"/>
              </a:cxn>
              <a:cxn ang="0">
                <a:pos x="67" y="91"/>
              </a:cxn>
              <a:cxn ang="0">
                <a:pos x="67" y="107"/>
              </a:cxn>
              <a:cxn ang="0">
                <a:pos x="57" y="98"/>
              </a:cxn>
              <a:cxn ang="0">
                <a:pos x="37" y="79"/>
              </a:cxn>
              <a:cxn ang="0">
                <a:pos x="37" y="79"/>
              </a:cxn>
              <a:cxn ang="0">
                <a:pos x="58" y="96"/>
              </a:cxn>
              <a:cxn ang="0">
                <a:pos x="67" y="103"/>
              </a:cxn>
              <a:cxn ang="0">
                <a:pos x="67" y="56"/>
              </a:cxn>
              <a:cxn ang="0">
                <a:pos x="64" y="58"/>
              </a:cxn>
              <a:cxn ang="0">
                <a:pos x="37" y="79"/>
              </a:cxn>
              <a:cxn ang="0">
                <a:pos x="37" y="79"/>
              </a:cxn>
              <a:cxn ang="0">
                <a:pos x="64" y="65"/>
              </a:cxn>
              <a:cxn ang="0">
                <a:pos x="67" y="63"/>
              </a:cxn>
              <a:cxn ang="0">
                <a:pos x="53" y="38"/>
              </a:cxn>
              <a:cxn ang="0">
                <a:pos x="67" y="57"/>
              </a:cxn>
              <a:cxn ang="0">
                <a:pos x="67" y="28"/>
              </a:cxn>
              <a:cxn ang="0">
                <a:pos x="53" y="38"/>
              </a:cxn>
              <a:cxn ang="0">
                <a:pos x="67" y="53"/>
              </a:cxn>
              <a:cxn ang="0">
                <a:pos x="53" y="38"/>
              </a:cxn>
              <a:cxn ang="0">
                <a:pos x="67" y="24"/>
              </a:cxn>
            </a:cxnLst>
            <a:rect l="0" t="0" r="r" b="b"/>
            <a:pathLst>
              <a:path w="67" h="167">
                <a:moveTo>
                  <a:pt x="67" y="0"/>
                </a:moveTo>
                <a:cubicBezTo>
                  <a:pt x="56" y="31"/>
                  <a:pt x="44" y="62"/>
                  <a:pt x="31" y="93"/>
                </a:cubicBezTo>
                <a:cubicBezTo>
                  <a:pt x="21" y="118"/>
                  <a:pt x="11" y="142"/>
                  <a:pt x="0" y="167"/>
                </a:cubicBezTo>
                <a:moveTo>
                  <a:pt x="56" y="167"/>
                </a:moveTo>
                <a:cubicBezTo>
                  <a:pt x="52" y="161"/>
                  <a:pt x="48" y="154"/>
                  <a:pt x="44" y="148"/>
                </a:cubicBezTo>
                <a:cubicBezTo>
                  <a:pt x="36" y="138"/>
                  <a:pt x="28" y="128"/>
                  <a:pt x="21" y="117"/>
                </a:cubicBezTo>
                <a:moveTo>
                  <a:pt x="67" y="140"/>
                </a:moveTo>
                <a:cubicBezTo>
                  <a:pt x="57" y="146"/>
                  <a:pt x="47" y="151"/>
                  <a:pt x="37" y="157"/>
                </a:cubicBezTo>
                <a:cubicBezTo>
                  <a:pt x="30" y="160"/>
                  <a:pt x="24" y="163"/>
                  <a:pt x="18" y="167"/>
                </a:cubicBezTo>
                <a:moveTo>
                  <a:pt x="13" y="167"/>
                </a:moveTo>
                <a:cubicBezTo>
                  <a:pt x="21" y="160"/>
                  <a:pt x="29" y="154"/>
                  <a:pt x="38" y="148"/>
                </a:cubicBezTo>
                <a:cubicBezTo>
                  <a:pt x="47" y="141"/>
                  <a:pt x="57" y="134"/>
                  <a:pt x="67" y="127"/>
                </a:cubicBezTo>
                <a:moveTo>
                  <a:pt x="21" y="117"/>
                </a:moveTo>
                <a:cubicBezTo>
                  <a:pt x="29" y="126"/>
                  <a:pt x="37" y="135"/>
                  <a:pt x="46" y="144"/>
                </a:cubicBezTo>
                <a:cubicBezTo>
                  <a:pt x="53" y="151"/>
                  <a:pt x="60" y="159"/>
                  <a:pt x="67" y="167"/>
                </a:cubicBezTo>
                <a:moveTo>
                  <a:pt x="67" y="147"/>
                </a:moveTo>
                <a:cubicBezTo>
                  <a:pt x="58" y="147"/>
                  <a:pt x="50" y="147"/>
                  <a:pt x="42" y="147"/>
                </a:cubicBezTo>
                <a:cubicBezTo>
                  <a:pt x="31" y="148"/>
                  <a:pt x="20" y="148"/>
                  <a:pt x="8" y="149"/>
                </a:cubicBezTo>
                <a:moveTo>
                  <a:pt x="8" y="149"/>
                </a:moveTo>
                <a:cubicBezTo>
                  <a:pt x="20" y="149"/>
                  <a:pt x="31" y="149"/>
                  <a:pt x="42" y="149"/>
                </a:cubicBezTo>
                <a:cubicBezTo>
                  <a:pt x="50" y="150"/>
                  <a:pt x="58" y="150"/>
                  <a:pt x="67" y="151"/>
                </a:cubicBezTo>
                <a:moveTo>
                  <a:pt x="67" y="99"/>
                </a:moveTo>
                <a:cubicBezTo>
                  <a:pt x="62" y="100"/>
                  <a:pt x="58" y="102"/>
                  <a:pt x="53" y="104"/>
                </a:cubicBezTo>
                <a:cubicBezTo>
                  <a:pt x="42" y="108"/>
                  <a:pt x="32" y="113"/>
                  <a:pt x="21" y="117"/>
                </a:cubicBezTo>
                <a:moveTo>
                  <a:pt x="21" y="117"/>
                </a:moveTo>
                <a:cubicBezTo>
                  <a:pt x="32" y="111"/>
                  <a:pt x="43" y="104"/>
                  <a:pt x="54" y="98"/>
                </a:cubicBezTo>
                <a:cubicBezTo>
                  <a:pt x="58" y="95"/>
                  <a:pt x="62" y="93"/>
                  <a:pt x="67" y="91"/>
                </a:cubicBezTo>
                <a:moveTo>
                  <a:pt x="67" y="107"/>
                </a:moveTo>
                <a:cubicBezTo>
                  <a:pt x="63" y="104"/>
                  <a:pt x="60" y="101"/>
                  <a:pt x="57" y="98"/>
                </a:cubicBezTo>
                <a:cubicBezTo>
                  <a:pt x="50" y="92"/>
                  <a:pt x="44" y="85"/>
                  <a:pt x="37" y="79"/>
                </a:cubicBezTo>
                <a:moveTo>
                  <a:pt x="37" y="79"/>
                </a:moveTo>
                <a:cubicBezTo>
                  <a:pt x="44" y="84"/>
                  <a:pt x="51" y="90"/>
                  <a:pt x="58" y="96"/>
                </a:cubicBezTo>
                <a:cubicBezTo>
                  <a:pt x="61" y="98"/>
                  <a:pt x="64" y="101"/>
                  <a:pt x="67" y="103"/>
                </a:cubicBezTo>
                <a:moveTo>
                  <a:pt x="67" y="56"/>
                </a:moveTo>
                <a:cubicBezTo>
                  <a:pt x="66" y="57"/>
                  <a:pt x="65" y="57"/>
                  <a:pt x="64" y="58"/>
                </a:cubicBezTo>
                <a:cubicBezTo>
                  <a:pt x="56" y="65"/>
                  <a:pt x="47" y="72"/>
                  <a:pt x="37" y="79"/>
                </a:cubicBezTo>
                <a:moveTo>
                  <a:pt x="37" y="79"/>
                </a:moveTo>
                <a:cubicBezTo>
                  <a:pt x="46" y="74"/>
                  <a:pt x="55" y="69"/>
                  <a:pt x="64" y="65"/>
                </a:cubicBezTo>
                <a:cubicBezTo>
                  <a:pt x="65" y="64"/>
                  <a:pt x="66" y="64"/>
                  <a:pt x="67" y="63"/>
                </a:cubicBezTo>
                <a:moveTo>
                  <a:pt x="53" y="38"/>
                </a:moveTo>
                <a:cubicBezTo>
                  <a:pt x="57" y="44"/>
                  <a:pt x="62" y="50"/>
                  <a:pt x="67" y="57"/>
                </a:cubicBezTo>
                <a:moveTo>
                  <a:pt x="67" y="28"/>
                </a:moveTo>
                <a:cubicBezTo>
                  <a:pt x="62" y="31"/>
                  <a:pt x="58" y="35"/>
                  <a:pt x="53" y="38"/>
                </a:cubicBezTo>
                <a:cubicBezTo>
                  <a:pt x="57" y="43"/>
                  <a:pt x="62" y="48"/>
                  <a:pt x="67" y="53"/>
                </a:cubicBezTo>
                <a:moveTo>
                  <a:pt x="53" y="38"/>
                </a:moveTo>
                <a:cubicBezTo>
                  <a:pt x="58" y="33"/>
                  <a:pt x="62" y="28"/>
                  <a:pt x="67" y="24"/>
                </a:cubicBezTo>
              </a:path>
            </a:pathLst>
          </a:custGeom>
          <a:noFill/>
          <a:ln w="38100" cap="flat" cmpd="sng">
            <a:solidFill>
              <a:schemeClr val="accent1">
                <a:lumMod val="75000"/>
              </a:schemeClr>
            </a:solidFill>
            <a:prstDash val="solid"/>
            <a:miter lim="800000"/>
            <a:headEnd/>
            <a:tailEnd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>
              <a:defRPr/>
            </a:pPr>
            <a:endParaRPr lang="ru-RU" b="1" dirty="0">
              <a:latin typeface="Tahoma" pitchFamily="34" charset="0"/>
            </a:endParaRPr>
          </a:p>
        </p:txBody>
      </p:sp>
      <p:grpSp>
        <p:nvGrpSpPr>
          <p:cNvPr id="224" name="Группа 331">
            <a:extLst>
              <a:ext uri="{FF2B5EF4-FFF2-40B4-BE49-F238E27FC236}">
                <a16:creationId xmlns:a16="http://schemas.microsoft.com/office/drawing/2014/main" id="{DA54482D-186C-4BC2-B915-D57B1B3F0E02}"/>
              </a:ext>
            </a:extLst>
          </p:cNvPr>
          <p:cNvGrpSpPr/>
          <p:nvPr userDrawn="1"/>
        </p:nvGrpSpPr>
        <p:grpSpPr>
          <a:xfrm>
            <a:off x="-30" y="1581166"/>
            <a:ext cx="9144935" cy="490517"/>
            <a:chOff x="-902" y="799440"/>
            <a:chExt cx="9144934" cy="490517"/>
          </a:xfr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225" name="Freeform 2">
              <a:extLst>
                <a:ext uri="{FF2B5EF4-FFF2-40B4-BE49-F238E27FC236}">
                  <a16:creationId xmlns:a16="http://schemas.microsoft.com/office/drawing/2014/main" id="{A6221750-44B2-4446-92A8-F7C3F74757F1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28841" y="852899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39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4" y="74"/>
                </a:cxn>
                <a:cxn ang="0">
                  <a:pos x="55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39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4" y="74"/>
                  </a:lnTo>
                  <a:lnTo>
                    <a:pt x="55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226" name="Freeform 3">
              <a:extLst>
                <a:ext uri="{FF2B5EF4-FFF2-40B4-BE49-F238E27FC236}">
                  <a16:creationId xmlns:a16="http://schemas.microsoft.com/office/drawing/2014/main" id="{A9BB82FF-458B-492B-AFEC-11C39CA66D24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37336" y="1021065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39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4" y="74"/>
                </a:cxn>
                <a:cxn ang="0">
                  <a:pos x="55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39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4" y="74"/>
                  </a:lnTo>
                  <a:lnTo>
                    <a:pt x="55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227" name="Freeform 4">
              <a:extLst>
                <a:ext uri="{FF2B5EF4-FFF2-40B4-BE49-F238E27FC236}">
                  <a16:creationId xmlns:a16="http://schemas.microsoft.com/office/drawing/2014/main" id="{74FF426B-35F7-46F0-843B-916D4D7074C0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06428" y="84899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228" name="Freeform 5">
              <a:extLst>
                <a:ext uri="{FF2B5EF4-FFF2-40B4-BE49-F238E27FC236}">
                  <a16:creationId xmlns:a16="http://schemas.microsoft.com/office/drawing/2014/main" id="{CA8FB315-C2A7-46FE-B990-EACDC3D3DB51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14924" y="101716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229" name="Freeform 6">
              <a:extLst>
                <a:ext uri="{FF2B5EF4-FFF2-40B4-BE49-F238E27FC236}">
                  <a16:creationId xmlns:a16="http://schemas.microsoft.com/office/drawing/2014/main" id="{04056638-F7B2-48BD-9DE2-BA03B5861732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83432" y="84510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230" name="Freeform 7">
              <a:extLst>
                <a:ext uri="{FF2B5EF4-FFF2-40B4-BE49-F238E27FC236}">
                  <a16:creationId xmlns:a16="http://schemas.microsoft.com/office/drawing/2014/main" id="{A0F860AF-BA8D-4283-A52F-5DFC3EDC4E23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91928" y="101327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231" name="Freeform 8">
              <a:extLst>
                <a:ext uri="{FF2B5EF4-FFF2-40B4-BE49-F238E27FC236}">
                  <a16:creationId xmlns:a16="http://schemas.microsoft.com/office/drawing/2014/main" id="{80F5B968-74A3-4D12-9AA9-43921FE66201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560435" y="841199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232" name="Freeform 9">
              <a:extLst>
                <a:ext uri="{FF2B5EF4-FFF2-40B4-BE49-F238E27FC236}">
                  <a16:creationId xmlns:a16="http://schemas.microsoft.com/office/drawing/2014/main" id="{1910496E-AF13-4AA3-A772-A572D07A2D01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568931" y="1009365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233" name="Freeform 10">
              <a:extLst>
                <a:ext uri="{FF2B5EF4-FFF2-40B4-BE49-F238E27FC236}">
                  <a16:creationId xmlns:a16="http://schemas.microsoft.com/office/drawing/2014/main" id="{A7549820-9E87-4B8E-8DE9-546BC1F97486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638023" y="83729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4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4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234" name="Freeform 11">
              <a:extLst>
                <a:ext uri="{FF2B5EF4-FFF2-40B4-BE49-F238E27FC236}">
                  <a16:creationId xmlns:a16="http://schemas.microsoft.com/office/drawing/2014/main" id="{F4444596-BED4-432E-BB1B-AB4A6A70F39C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646519" y="100546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4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4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235" name="Freeform 12">
              <a:extLst>
                <a:ext uri="{FF2B5EF4-FFF2-40B4-BE49-F238E27FC236}">
                  <a16:creationId xmlns:a16="http://schemas.microsoft.com/office/drawing/2014/main" id="{96A5C70B-7C72-477D-ABC6-5E0481DE4BB7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15027" y="83340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7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7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236" name="Freeform 13">
              <a:extLst>
                <a:ext uri="{FF2B5EF4-FFF2-40B4-BE49-F238E27FC236}">
                  <a16:creationId xmlns:a16="http://schemas.microsoft.com/office/drawing/2014/main" id="{8663249B-20AE-4420-B315-0E27C6B8229A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23522" y="1001569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7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7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237" name="Freeform 14">
              <a:extLst>
                <a:ext uri="{FF2B5EF4-FFF2-40B4-BE49-F238E27FC236}">
                  <a16:creationId xmlns:a16="http://schemas.microsoft.com/office/drawing/2014/main" id="{0F8C55A0-1F5D-4965-846F-D1DC59C9F64A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92029" y="829455"/>
              <a:ext cx="70093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20" y="36"/>
                </a:cxn>
                <a:cxn ang="0">
                  <a:pos x="120" y="49"/>
                </a:cxn>
                <a:cxn ang="0">
                  <a:pos x="120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3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20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20" y="36"/>
                  </a:lnTo>
                  <a:lnTo>
                    <a:pt x="120" y="49"/>
                  </a:lnTo>
                  <a:lnTo>
                    <a:pt x="120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3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238" name="Freeform 15">
              <a:extLst>
                <a:ext uri="{FF2B5EF4-FFF2-40B4-BE49-F238E27FC236}">
                  <a16:creationId xmlns:a16="http://schemas.microsoft.com/office/drawing/2014/main" id="{8361EEC5-31D7-4F46-ABBE-928E38919880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00525" y="997620"/>
              <a:ext cx="70093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20" y="36"/>
                </a:cxn>
                <a:cxn ang="0">
                  <a:pos x="120" y="49"/>
                </a:cxn>
                <a:cxn ang="0">
                  <a:pos x="120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3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20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20" y="36"/>
                  </a:lnTo>
                  <a:lnTo>
                    <a:pt x="120" y="49"/>
                  </a:lnTo>
                  <a:lnTo>
                    <a:pt x="120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3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239" name="Freeform 16">
              <a:extLst>
                <a:ext uri="{FF2B5EF4-FFF2-40B4-BE49-F238E27FC236}">
                  <a16:creationId xmlns:a16="http://schemas.microsoft.com/office/drawing/2014/main" id="{5B0329FF-CB71-4DA1-9E41-7C52D573CD01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69616" y="825550"/>
              <a:ext cx="69509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1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19" y="36"/>
                </a:cxn>
                <a:cxn ang="0">
                  <a:pos x="119" y="49"/>
                </a:cxn>
                <a:cxn ang="0">
                  <a:pos x="119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2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9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1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19" y="36"/>
                  </a:lnTo>
                  <a:lnTo>
                    <a:pt x="119" y="49"/>
                  </a:lnTo>
                  <a:lnTo>
                    <a:pt x="119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2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240" name="Freeform 17">
              <a:extLst>
                <a:ext uri="{FF2B5EF4-FFF2-40B4-BE49-F238E27FC236}">
                  <a16:creationId xmlns:a16="http://schemas.microsoft.com/office/drawing/2014/main" id="{7C7A635C-B379-44FB-B690-D1759BB6F687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78112" y="993715"/>
              <a:ext cx="69509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1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19" y="36"/>
                </a:cxn>
                <a:cxn ang="0">
                  <a:pos x="119" y="49"/>
                </a:cxn>
                <a:cxn ang="0">
                  <a:pos x="119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2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9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1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19" y="36"/>
                  </a:lnTo>
                  <a:lnTo>
                    <a:pt x="119" y="49"/>
                  </a:lnTo>
                  <a:lnTo>
                    <a:pt x="119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2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241" name="Rectangle 18">
              <a:extLst>
                <a:ext uri="{FF2B5EF4-FFF2-40B4-BE49-F238E27FC236}">
                  <a16:creationId xmlns:a16="http://schemas.microsoft.com/office/drawing/2014/main" id="{D6D6AE63-A9D7-41EA-BF9C-E6108D05F05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939071" y="847884"/>
              <a:ext cx="15187" cy="9322"/>
            </a:xfrm>
            <a:prstGeom prst="rect">
              <a:avLst/>
            </a:pr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242" name="Rectangle 19">
              <a:extLst>
                <a:ext uri="{FF2B5EF4-FFF2-40B4-BE49-F238E27FC236}">
                  <a16:creationId xmlns:a16="http://schemas.microsoft.com/office/drawing/2014/main" id="{37AF331B-913F-49D2-BAFA-1C4EAFBAD46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302623" y="880037"/>
              <a:ext cx="15187" cy="9322"/>
            </a:xfrm>
            <a:prstGeom prst="rect">
              <a:avLst/>
            </a:pr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243" name="Rectangle 20">
              <a:extLst>
                <a:ext uri="{FF2B5EF4-FFF2-40B4-BE49-F238E27FC236}">
                  <a16:creationId xmlns:a16="http://schemas.microsoft.com/office/drawing/2014/main" id="{483149E3-CBD3-428D-9DD8-29A814B52EA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947567" y="1016049"/>
              <a:ext cx="15187" cy="9322"/>
            </a:xfrm>
            <a:prstGeom prst="rect">
              <a:avLst/>
            </a:pr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244" name="Rectangle 21">
              <a:extLst>
                <a:ext uri="{FF2B5EF4-FFF2-40B4-BE49-F238E27FC236}">
                  <a16:creationId xmlns:a16="http://schemas.microsoft.com/office/drawing/2014/main" id="{A4711817-D6AB-4F30-B2CF-63EAB7B062E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311119" y="1048202"/>
              <a:ext cx="15187" cy="9322"/>
            </a:xfrm>
            <a:prstGeom prst="rect">
              <a:avLst/>
            </a:pr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245" name="Freeform 22">
              <a:extLst>
                <a:ext uri="{FF2B5EF4-FFF2-40B4-BE49-F238E27FC236}">
                  <a16:creationId xmlns:a16="http://schemas.microsoft.com/office/drawing/2014/main" id="{198EF499-2A2C-443E-B815-83C9FB130204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956669" y="840338"/>
              <a:ext cx="75350" cy="187024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00" y="0"/>
                </a:cxn>
                <a:cxn ang="0">
                  <a:pos x="129" y="144"/>
                </a:cxn>
                <a:cxn ang="0">
                  <a:pos x="129" y="179"/>
                </a:cxn>
                <a:cxn ang="0">
                  <a:pos x="103" y="321"/>
                </a:cxn>
                <a:cxn ang="0">
                  <a:pos x="0" y="321"/>
                </a:cxn>
                <a:cxn ang="0">
                  <a:pos x="0" y="285"/>
                </a:cxn>
                <a:cxn ang="0">
                  <a:pos x="58" y="285"/>
                </a:cxn>
                <a:cxn ang="0">
                  <a:pos x="58" y="38"/>
                </a:cxn>
                <a:cxn ang="0">
                  <a:pos x="0" y="38"/>
                </a:cxn>
                <a:cxn ang="0">
                  <a:pos x="0" y="0"/>
                </a:cxn>
              </a:cxnLst>
              <a:rect l="0" t="0" r="r" b="b"/>
              <a:pathLst>
                <a:path w="129" h="321">
                  <a:moveTo>
                    <a:pt x="0" y="0"/>
                  </a:moveTo>
                  <a:lnTo>
                    <a:pt x="100" y="0"/>
                  </a:lnTo>
                  <a:lnTo>
                    <a:pt x="129" y="144"/>
                  </a:lnTo>
                  <a:lnTo>
                    <a:pt x="129" y="179"/>
                  </a:lnTo>
                  <a:lnTo>
                    <a:pt x="103" y="321"/>
                  </a:lnTo>
                  <a:lnTo>
                    <a:pt x="0" y="321"/>
                  </a:lnTo>
                  <a:lnTo>
                    <a:pt x="0" y="285"/>
                  </a:lnTo>
                  <a:lnTo>
                    <a:pt x="58" y="285"/>
                  </a:lnTo>
                  <a:lnTo>
                    <a:pt x="58" y="38"/>
                  </a:lnTo>
                  <a:lnTo>
                    <a:pt x="0" y="3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246" name="Freeform 23">
              <a:extLst>
                <a:ext uri="{FF2B5EF4-FFF2-40B4-BE49-F238E27FC236}">
                  <a16:creationId xmlns:a16="http://schemas.microsoft.com/office/drawing/2014/main" id="{BC7AD36D-EF08-4A0F-B83A-3101B23FA1C3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233300" y="876882"/>
              <a:ext cx="75350" cy="187024"/>
            </a:xfrm>
            <a:custGeom>
              <a:avLst/>
              <a:gdLst/>
              <a:ahLst/>
              <a:cxnLst>
                <a:cxn ang="0">
                  <a:pos x="129" y="0"/>
                </a:cxn>
                <a:cxn ang="0">
                  <a:pos x="29" y="0"/>
                </a:cxn>
                <a:cxn ang="0">
                  <a:pos x="0" y="144"/>
                </a:cxn>
                <a:cxn ang="0">
                  <a:pos x="0" y="179"/>
                </a:cxn>
                <a:cxn ang="0">
                  <a:pos x="26" y="321"/>
                </a:cxn>
                <a:cxn ang="0">
                  <a:pos x="129" y="321"/>
                </a:cxn>
                <a:cxn ang="0">
                  <a:pos x="129" y="285"/>
                </a:cxn>
                <a:cxn ang="0">
                  <a:pos x="71" y="285"/>
                </a:cxn>
                <a:cxn ang="0">
                  <a:pos x="71" y="38"/>
                </a:cxn>
                <a:cxn ang="0">
                  <a:pos x="129" y="38"/>
                </a:cxn>
                <a:cxn ang="0">
                  <a:pos x="129" y="0"/>
                </a:cxn>
              </a:cxnLst>
              <a:rect l="0" t="0" r="r" b="b"/>
              <a:pathLst>
                <a:path w="129" h="321">
                  <a:moveTo>
                    <a:pt x="129" y="0"/>
                  </a:moveTo>
                  <a:lnTo>
                    <a:pt x="29" y="0"/>
                  </a:lnTo>
                  <a:lnTo>
                    <a:pt x="0" y="144"/>
                  </a:lnTo>
                  <a:lnTo>
                    <a:pt x="0" y="179"/>
                  </a:lnTo>
                  <a:lnTo>
                    <a:pt x="26" y="321"/>
                  </a:lnTo>
                  <a:lnTo>
                    <a:pt x="129" y="321"/>
                  </a:lnTo>
                  <a:lnTo>
                    <a:pt x="129" y="285"/>
                  </a:lnTo>
                  <a:lnTo>
                    <a:pt x="71" y="285"/>
                  </a:lnTo>
                  <a:lnTo>
                    <a:pt x="71" y="38"/>
                  </a:lnTo>
                  <a:lnTo>
                    <a:pt x="129" y="38"/>
                  </a:lnTo>
                  <a:lnTo>
                    <a:pt x="12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247" name="Rectangle 24">
              <a:extLst>
                <a:ext uri="{FF2B5EF4-FFF2-40B4-BE49-F238E27FC236}">
                  <a16:creationId xmlns:a16="http://schemas.microsoft.com/office/drawing/2014/main" id="{E9BDC821-0C9D-484C-B9A2-5ACE521FAFF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220491" y="961259"/>
              <a:ext cx="12850" cy="22140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248" name="Rectangle 25">
              <a:extLst>
                <a:ext uri="{FF2B5EF4-FFF2-40B4-BE49-F238E27FC236}">
                  <a16:creationId xmlns:a16="http://schemas.microsoft.com/office/drawing/2014/main" id="{4496FE3A-CCD3-4A2D-B3D8-45976647465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9031364" y="920293"/>
              <a:ext cx="12850" cy="22140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249" name="Rectangle 27">
              <a:extLst>
                <a:ext uri="{FF2B5EF4-FFF2-40B4-BE49-F238E27FC236}">
                  <a16:creationId xmlns:a16="http://schemas.microsoft.com/office/drawing/2014/main" id="{93203A23-BDC1-4BE4-8A02-172C8066FE1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9043592" y="922257"/>
              <a:ext cx="49065" cy="15148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250" name="Freeform 28">
              <a:extLst>
                <a:ext uri="{FF2B5EF4-FFF2-40B4-BE49-F238E27FC236}">
                  <a16:creationId xmlns:a16="http://schemas.microsoft.com/office/drawing/2014/main" id="{948A1930-EE4D-4528-B70B-AEFA57D0B461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086799" y="915790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12"/>
                </a:cxn>
                <a:cxn ang="0">
                  <a:pos x="19" y="22"/>
                </a:cxn>
                <a:cxn ang="0">
                  <a:pos x="16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12"/>
                  </a:lnTo>
                  <a:lnTo>
                    <a:pt x="19" y="22"/>
                  </a:lnTo>
                  <a:lnTo>
                    <a:pt x="16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251" name="Freeform 30">
              <a:extLst>
                <a:ext uri="{FF2B5EF4-FFF2-40B4-BE49-F238E27FC236}">
                  <a16:creationId xmlns:a16="http://schemas.microsoft.com/office/drawing/2014/main" id="{DF2F7B38-55B4-4E31-8B8B-AB41A4F183DE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097883" y="915215"/>
              <a:ext cx="11682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7" y="12"/>
                </a:cxn>
                <a:cxn ang="0">
                  <a:pos x="20" y="22"/>
                </a:cxn>
                <a:cxn ang="0">
                  <a:pos x="17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20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7" y="12"/>
                  </a:lnTo>
                  <a:lnTo>
                    <a:pt x="20" y="22"/>
                  </a:lnTo>
                  <a:lnTo>
                    <a:pt x="17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252" name="Freeform 32">
              <a:extLst>
                <a:ext uri="{FF2B5EF4-FFF2-40B4-BE49-F238E27FC236}">
                  <a16:creationId xmlns:a16="http://schemas.microsoft.com/office/drawing/2014/main" id="{2AFB5E2D-61E9-40B8-988A-44316BC289CB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109550" y="914640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6" y="12"/>
                </a:cxn>
                <a:cxn ang="0">
                  <a:pos x="19" y="22"/>
                </a:cxn>
                <a:cxn ang="0">
                  <a:pos x="16" y="35"/>
                </a:cxn>
                <a:cxn ang="0">
                  <a:pos x="9" y="45"/>
                </a:cxn>
                <a:cxn ang="0">
                  <a:pos x="6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6" y="12"/>
                  </a:lnTo>
                  <a:lnTo>
                    <a:pt x="19" y="22"/>
                  </a:lnTo>
                  <a:lnTo>
                    <a:pt x="16" y="35"/>
                  </a:lnTo>
                  <a:lnTo>
                    <a:pt x="9" y="45"/>
                  </a:lnTo>
                  <a:lnTo>
                    <a:pt x="6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253" name="Freeform 34">
              <a:extLst>
                <a:ext uri="{FF2B5EF4-FFF2-40B4-BE49-F238E27FC236}">
                  <a16:creationId xmlns:a16="http://schemas.microsoft.com/office/drawing/2014/main" id="{CF93AE1D-E79B-4CAA-AB1F-9DC55CF0A8DE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120634" y="914065"/>
              <a:ext cx="11682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20" y="12"/>
                </a:cxn>
                <a:cxn ang="0">
                  <a:pos x="20" y="22"/>
                </a:cxn>
                <a:cxn ang="0">
                  <a:pos x="20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20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20" y="12"/>
                  </a:lnTo>
                  <a:lnTo>
                    <a:pt x="20" y="22"/>
                  </a:lnTo>
                  <a:lnTo>
                    <a:pt x="20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254" name="Freeform 36">
              <a:extLst>
                <a:ext uri="{FF2B5EF4-FFF2-40B4-BE49-F238E27FC236}">
                  <a16:creationId xmlns:a16="http://schemas.microsoft.com/office/drawing/2014/main" id="{D28EAC70-1BA8-4BF2-BC17-BE8ED1F830C1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132302" y="913491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2" y="0"/>
                </a:cxn>
                <a:cxn ang="0">
                  <a:pos x="19" y="12"/>
                </a:cxn>
                <a:cxn ang="0">
                  <a:pos x="19" y="22"/>
                </a:cxn>
                <a:cxn ang="0">
                  <a:pos x="19" y="35"/>
                </a:cxn>
                <a:cxn ang="0">
                  <a:pos x="12" y="45"/>
                </a:cxn>
                <a:cxn ang="0">
                  <a:pos x="6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6" y="0"/>
                  </a:lnTo>
                  <a:lnTo>
                    <a:pt x="12" y="0"/>
                  </a:lnTo>
                  <a:lnTo>
                    <a:pt x="19" y="12"/>
                  </a:lnTo>
                  <a:lnTo>
                    <a:pt x="19" y="22"/>
                  </a:lnTo>
                  <a:lnTo>
                    <a:pt x="19" y="35"/>
                  </a:lnTo>
                  <a:lnTo>
                    <a:pt x="12" y="45"/>
                  </a:lnTo>
                  <a:lnTo>
                    <a:pt x="6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255" name="Freeform 38">
              <a:extLst>
                <a:ext uri="{FF2B5EF4-FFF2-40B4-BE49-F238E27FC236}">
                  <a16:creationId xmlns:a16="http://schemas.microsoft.com/office/drawing/2014/main" id="{93582108-9F09-471F-9E6F-FDACC838EA4A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28039" y="994999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4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4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4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256" name="Freeform 39">
              <a:extLst>
                <a:ext uri="{FF2B5EF4-FFF2-40B4-BE49-F238E27FC236}">
                  <a16:creationId xmlns:a16="http://schemas.microsoft.com/office/drawing/2014/main" id="{D08A8BEC-FAB1-4089-8FF8-8D749CA22423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05626" y="99109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257" name="Freeform 40">
              <a:extLst>
                <a:ext uri="{FF2B5EF4-FFF2-40B4-BE49-F238E27FC236}">
                  <a16:creationId xmlns:a16="http://schemas.microsoft.com/office/drawing/2014/main" id="{BFD7F61C-A522-4EA8-B5C5-B1D2403953DA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82630" y="98720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258" name="Freeform 41">
              <a:extLst>
                <a:ext uri="{FF2B5EF4-FFF2-40B4-BE49-F238E27FC236}">
                  <a16:creationId xmlns:a16="http://schemas.microsoft.com/office/drawing/2014/main" id="{5F3FF14A-ADC6-4377-8BA8-130DE74DF285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559633" y="983299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259" name="Freeform 42">
              <a:extLst>
                <a:ext uri="{FF2B5EF4-FFF2-40B4-BE49-F238E27FC236}">
                  <a16:creationId xmlns:a16="http://schemas.microsoft.com/office/drawing/2014/main" id="{3929F763-C3D7-45E8-86E6-C5EC6CBA6EFF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637221" y="97939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9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9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260" name="Freeform 43">
              <a:extLst>
                <a:ext uri="{FF2B5EF4-FFF2-40B4-BE49-F238E27FC236}">
                  <a16:creationId xmlns:a16="http://schemas.microsoft.com/office/drawing/2014/main" id="{8CEAA859-55E5-4141-8CB5-18AB6FB4A1F2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14225" y="97550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261" name="Freeform 44">
              <a:extLst>
                <a:ext uri="{FF2B5EF4-FFF2-40B4-BE49-F238E27FC236}">
                  <a16:creationId xmlns:a16="http://schemas.microsoft.com/office/drawing/2014/main" id="{DAE13662-2E48-4678-B1F1-BC8649698AB7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91228" y="97161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7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262" name="Freeform 45">
              <a:extLst>
                <a:ext uri="{FF2B5EF4-FFF2-40B4-BE49-F238E27FC236}">
                  <a16:creationId xmlns:a16="http://schemas.microsoft.com/office/drawing/2014/main" id="{A15A3F46-9B5E-4ED7-A180-D52130C4C87C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70566" y="967606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263" name="Freeform 46">
              <a:extLst>
                <a:ext uri="{FF2B5EF4-FFF2-40B4-BE49-F238E27FC236}">
                  <a16:creationId xmlns:a16="http://schemas.microsoft.com/office/drawing/2014/main" id="{1B63AF2D-FC00-4DED-BD62-95198C54461D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19543" y="826834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4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4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4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264" name="Freeform 47">
              <a:extLst>
                <a:ext uri="{FF2B5EF4-FFF2-40B4-BE49-F238E27FC236}">
                  <a16:creationId xmlns:a16="http://schemas.microsoft.com/office/drawing/2014/main" id="{7709596D-D8DA-467F-94A0-75F7DCD51F65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97130" y="82292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265" name="Freeform 48">
              <a:extLst>
                <a:ext uri="{FF2B5EF4-FFF2-40B4-BE49-F238E27FC236}">
                  <a16:creationId xmlns:a16="http://schemas.microsoft.com/office/drawing/2014/main" id="{0F447653-3841-4FF6-A631-1EBDE48EB12C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74134" y="81903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266" name="Freeform 49">
              <a:extLst>
                <a:ext uri="{FF2B5EF4-FFF2-40B4-BE49-F238E27FC236}">
                  <a16:creationId xmlns:a16="http://schemas.microsoft.com/office/drawing/2014/main" id="{5913A8CF-89F6-4376-BC00-2896B18AE3BE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551138" y="815134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267" name="Freeform 50">
              <a:extLst>
                <a:ext uri="{FF2B5EF4-FFF2-40B4-BE49-F238E27FC236}">
                  <a16:creationId xmlns:a16="http://schemas.microsoft.com/office/drawing/2014/main" id="{6B4E5987-3F3E-4BEC-9C16-A448BC6585BF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628725" y="81122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9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9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268" name="Freeform 51">
              <a:extLst>
                <a:ext uri="{FF2B5EF4-FFF2-40B4-BE49-F238E27FC236}">
                  <a16:creationId xmlns:a16="http://schemas.microsoft.com/office/drawing/2014/main" id="{85A339E7-2C9B-439D-980A-89FF69CE4BC1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05729" y="80733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269" name="Freeform 52">
              <a:extLst>
                <a:ext uri="{FF2B5EF4-FFF2-40B4-BE49-F238E27FC236}">
                  <a16:creationId xmlns:a16="http://schemas.microsoft.com/office/drawing/2014/main" id="{DEA107B4-806A-4D14-BE50-87726286DDAE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82733" y="80344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7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270" name="Freeform 53">
              <a:extLst>
                <a:ext uri="{FF2B5EF4-FFF2-40B4-BE49-F238E27FC236}">
                  <a16:creationId xmlns:a16="http://schemas.microsoft.com/office/drawing/2014/main" id="{527A19EF-E9F8-4782-95C7-D823DF7EA859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62070" y="799440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271" name="Freeform 2">
              <a:extLst>
                <a:ext uri="{FF2B5EF4-FFF2-40B4-BE49-F238E27FC236}">
                  <a16:creationId xmlns:a16="http://schemas.microsoft.com/office/drawing/2014/main" id="{888E847C-CF4C-4C54-A0D5-12B80147EDE3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745317" y="852899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39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4" y="74"/>
                </a:cxn>
                <a:cxn ang="0">
                  <a:pos x="55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39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4" y="74"/>
                  </a:lnTo>
                  <a:lnTo>
                    <a:pt x="55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272" name="Freeform 3">
              <a:extLst>
                <a:ext uri="{FF2B5EF4-FFF2-40B4-BE49-F238E27FC236}">
                  <a16:creationId xmlns:a16="http://schemas.microsoft.com/office/drawing/2014/main" id="{46F9F54D-8197-42A7-B67A-D009DCF2F090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736821" y="1021065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39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4" y="74"/>
                </a:cxn>
                <a:cxn ang="0">
                  <a:pos x="55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39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4" y="74"/>
                  </a:lnTo>
                  <a:lnTo>
                    <a:pt x="55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273" name="Freeform 4">
              <a:extLst>
                <a:ext uri="{FF2B5EF4-FFF2-40B4-BE49-F238E27FC236}">
                  <a16:creationId xmlns:a16="http://schemas.microsoft.com/office/drawing/2014/main" id="{F8A743BF-E604-43CA-A849-757C0B4E4B1B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668314" y="84899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274" name="Freeform 5">
              <a:extLst>
                <a:ext uri="{FF2B5EF4-FFF2-40B4-BE49-F238E27FC236}">
                  <a16:creationId xmlns:a16="http://schemas.microsoft.com/office/drawing/2014/main" id="{BDACD525-DF8B-4B2C-8422-C875FB456FB2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659818" y="101716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275" name="Freeform 6">
              <a:extLst>
                <a:ext uri="{FF2B5EF4-FFF2-40B4-BE49-F238E27FC236}">
                  <a16:creationId xmlns:a16="http://schemas.microsoft.com/office/drawing/2014/main" id="{25590A21-BCA0-48E7-8184-FDF681B1140A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91310" y="84510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276" name="Freeform 7">
              <a:extLst>
                <a:ext uri="{FF2B5EF4-FFF2-40B4-BE49-F238E27FC236}">
                  <a16:creationId xmlns:a16="http://schemas.microsoft.com/office/drawing/2014/main" id="{C96FC03B-1FDA-4A05-9F50-C42206284004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82814" y="101327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277" name="Freeform 8">
              <a:extLst>
                <a:ext uri="{FF2B5EF4-FFF2-40B4-BE49-F238E27FC236}">
                  <a16:creationId xmlns:a16="http://schemas.microsoft.com/office/drawing/2014/main" id="{0F54D943-A6EF-4A13-9905-F31641DA2507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13722" y="841199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278" name="Freeform 9">
              <a:extLst>
                <a:ext uri="{FF2B5EF4-FFF2-40B4-BE49-F238E27FC236}">
                  <a16:creationId xmlns:a16="http://schemas.microsoft.com/office/drawing/2014/main" id="{C4218E52-8724-4100-9274-556A163487C4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05227" y="1009365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279" name="Freeform 10">
              <a:extLst>
                <a:ext uri="{FF2B5EF4-FFF2-40B4-BE49-F238E27FC236}">
                  <a16:creationId xmlns:a16="http://schemas.microsoft.com/office/drawing/2014/main" id="{9827884B-0D9D-4E88-8B69-E5787167FEA0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436719" y="83729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4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4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280" name="Freeform 11">
              <a:extLst>
                <a:ext uri="{FF2B5EF4-FFF2-40B4-BE49-F238E27FC236}">
                  <a16:creationId xmlns:a16="http://schemas.microsoft.com/office/drawing/2014/main" id="{045CF65F-3B7A-426D-A8A1-A3A8970D016F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428223" y="100546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4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4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281" name="Freeform 12">
              <a:extLst>
                <a:ext uri="{FF2B5EF4-FFF2-40B4-BE49-F238E27FC236}">
                  <a16:creationId xmlns:a16="http://schemas.microsoft.com/office/drawing/2014/main" id="{7FD24000-0D82-4355-8E7F-ACD6885CDDD1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359715" y="83340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7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7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282" name="Freeform 13">
              <a:extLst>
                <a:ext uri="{FF2B5EF4-FFF2-40B4-BE49-F238E27FC236}">
                  <a16:creationId xmlns:a16="http://schemas.microsoft.com/office/drawing/2014/main" id="{58BDD421-541B-4530-AEDA-4D0D7E254E3C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351219" y="1001569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7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7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283" name="Freeform 14">
              <a:extLst>
                <a:ext uri="{FF2B5EF4-FFF2-40B4-BE49-F238E27FC236}">
                  <a16:creationId xmlns:a16="http://schemas.microsoft.com/office/drawing/2014/main" id="{889FE6A0-D07C-42BE-B755-1DED0807EEE7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280376" y="829455"/>
              <a:ext cx="70093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20" y="36"/>
                </a:cxn>
                <a:cxn ang="0">
                  <a:pos x="120" y="49"/>
                </a:cxn>
                <a:cxn ang="0">
                  <a:pos x="120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3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20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20" y="36"/>
                  </a:lnTo>
                  <a:lnTo>
                    <a:pt x="120" y="49"/>
                  </a:lnTo>
                  <a:lnTo>
                    <a:pt x="120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3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284" name="Freeform 15">
              <a:extLst>
                <a:ext uri="{FF2B5EF4-FFF2-40B4-BE49-F238E27FC236}">
                  <a16:creationId xmlns:a16="http://schemas.microsoft.com/office/drawing/2014/main" id="{621CF17C-24F7-4668-AE88-28E034B03867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271881" y="997620"/>
              <a:ext cx="70093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20" y="36"/>
                </a:cxn>
                <a:cxn ang="0">
                  <a:pos x="120" y="49"/>
                </a:cxn>
                <a:cxn ang="0">
                  <a:pos x="120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3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20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20" y="36"/>
                  </a:lnTo>
                  <a:lnTo>
                    <a:pt x="120" y="49"/>
                  </a:lnTo>
                  <a:lnTo>
                    <a:pt x="120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3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285" name="Freeform 16">
              <a:extLst>
                <a:ext uri="{FF2B5EF4-FFF2-40B4-BE49-F238E27FC236}">
                  <a16:creationId xmlns:a16="http://schemas.microsoft.com/office/drawing/2014/main" id="{F8B56A2E-2998-4626-B93E-A1207713F614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203373" y="825550"/>
              <a:ext cx="69509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1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19" y="36"/>
                </a:cxn>
                <a:cxn ang="0">
                  <a:pos x="119" y="49"/>
                </a:cxn>
                <a:cxn ang="0">
                  <a:pos x="119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2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9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1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19" y="36"/>
                  </a:lnTo>
                  <a:lnTo>
                    <a:pt x="119" y="49"/>
                  </a:lnTo>
                  <a:lnTo>
                    <a:pt x="119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2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286" name="Freeform 17">
              <a:extLst>
                <a:ext uri="{FF2B5EF4-FFF2-40B4-BE49-F238E27FC236}">
                  <a16:creationId xmlns:a16="http://schemas.microsoft.com/office/drawing/2014/main" id="{D89EBB96-4F6B-42BC-BE9E-FBB5A9EEE875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194877" y="993715"/>
              <a:ext cx="69509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1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19" y="36"/>
                </a:cxn>
                <a:cxn ang="0">
                  <a:pos x="119" y="49"/>
                </a:cxn>
                <a:cxn ang="0">
                  <a:pos x="119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2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9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1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19" y="36"/>
                  </a:lnTo>
                  <a:lnTo>
                    <a:pt x="119" y="49"/>
                  </a:lnTo>
                  <a:lnTo>
                    <a:pt x="119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2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287" name="Rectangle 18">
              <a:extLst>
                <a:ext uri="{FF2B5EF4-FFF2-40B4-BE49-F238E27FC236}">
                  <a16:creationId xmlns:a16="http://schemas.microsoft.com/office/drawing/2014/main" id="{0475041B-173D-4390-8215-3523161CA3B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188240" y="847884"/>
              <a:ext cx="15187" cy="9322"/>
            </a:xfrm>
            <a:prstGeom prst="rect">
              <a:avLst/>
            </a:pr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288" name="Rectangle 19">
              <a:extLst>
                <a:ext uri="{FF2B5EF4-FFF2-40B4-BE49-F238E27FC236}">
                  <a16:creationId xmlns:a16="http://schemas.microsoft.com/office/drawing/2014/main" id="{56C3139D-4C33-4C52-828D-C0A34481B49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824688" y="880037"/>
              <a:ext cx="15187" cy="9322"/>
            </a:xfrm>
            <a:prstGeom prst="rect">
              <a:avLst/>
            </a:pr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289" name="Rectangle 20">
              <a:extLst>
                <a:ext uri="{FF2B5EF4-FFF2-40B4-BE49-F238E27FC236}">
                  <a16:creationId xmlns:a16="http://schemas.microsoft.com/office/drawing/2014/main" id="{C798D399-A65E-4840-9A56-29462234D105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179744" y="1016049"/>
              <a:ext cx="15187" cy="9322"/>
            </a:xfrm>
            <a:prstGeom prst="rect">
              <a:avLst/>
            </a:pr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290" name="Rectangle 21">
              <a:extLst>
                <a:ext uri="{FF2B5EF4-FFF2-40B4-BE49-F238E27FC236}">
                  <a16:creationId xmlns:a16="http://schemas.microsoft.com/office/drawing/2014/main" id="{26C06A23-5C85-43AF-9AA3-EFB3218C223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816192" y="1048202"/>
              <a:ext cx="15187" cy="9322"/>
            </a:xfrm>
            <a:prstGeom prst="rect">
              <a:avLst/>
            </a:pr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291" name="Freeform 22">
              <a:extLst>
                <a:ext uri="{FF2B5EF4-FFF2-40B4-BE49-F238E27FC236}">
                  <a16:creationId xmlns:a16="http://schemas.microsoft.com/office/drawing/2014/main" id="{08431C65-007F-4109-8DBA-04B9EEF3B9AC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110480" y="840338"/>
              <a:ext cx="75350" cy="187024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00" y="0"/>
                </a:cxn>
                <a:cxn ang="0">
                  <a:pos x="129" y="144"/>
                </a:cxn>
                <a:cxn ang="0">
                  <a:pos x="129" y="179"/>
                </a:cxn>
                <a:cxn ang="0">
                  <a:pos x="103" y="321"/>
                </a:cxn>
                <a:cxn ang="0">
                  <a:pos x="0" y="321"/>
                </a:cxn>
                <a:cxn ang="0">
                  <a:pos x="0" y="285"/>
                </a:cxn>
                <a:cxn ang="0">
                  <a:pos x="58" y="285"/>
                </a:cxn>
                <a:cxn ang="0">
                  <a:pos x="58" y="38"/>
                </a:cxn>
                <a:cxn ang="0">
                  <a:pos x="0" y="38"/>
                </a:cxn>
                <a:cxn ang="0">
                  <a:pos x="0" y="0"/>
                </a:cxn>
              </a:cxnLst>
              <a:rect l="0" t="0" r="r" b="b"/>
              <a:pathLst>
                <a:path w="129" h="321">
                  <a:moveTo>
                    <a:pt x="0" y="0"/>
                  </a:moveTo>
                  <a:lnTo>
                    <a:pt x="100" y="0"/>
                  </a:lnTo>
                  <a:lnTo>
                    <a:pt x="129" y="144"/>
                  </a:lnTo>
                  <a:lnTo>
                    <a:pt x="129" y="179"/>
                  </a:lnTo>
                  <a:lnTo>
                    <a:pt x="103" y="321"/>
                  </a:lnTo>
                  <a:lnTo>
                    <a:pt x="0" y="321"/>
                  </a:lnTo>
                  <a:lnTo>
                    <a:pt x="0" y="285"/>
                  </a:lnTo>
                  <a:lnTo>
                    <a:pt x="58" y="285"/>
                  </a:lnTo>
                  <a:lnTo>
                    <a:pt x="58" y="38"/>
                  </a:lnTo>
                  <a:lnTo>
                    <a:pt x="0" y="3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292" name="Freeform 23">
              <a:extLst>
                <a:ext uri="{FF2B5EF4-FFF2-40B4-BE49-F238E27FC236}">
                  <a16:creationId xmlns:a16="http://schemas.microsoft.com/office/drawing/2014/main" id="{5017FCDD-B100-4C81-B8E9-DFA493C3ED7F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833849" y="876882"/>
              <a:ext cx="75350" cy="187024"/>
            </a:xfrm>
            <a:custGeom>
              <a:avLst/>
              <a:gdLst/>
              <a:ahLst/>
              <a:cxnLst>
                <a:cxn ang="0">
                  <a:pos x="129" y="0"/>
                </a:cxn>
                <a:cxn ang="0">
                  <a:pos x="29" y="0"/>
                </a:cxn>
                <a:cxn ang="0">
                  <a:pos x="0" y="144"/>
                </a:cxn>
                <a:cxn ang="0">
                  <a:pos x="0" y="179"/>
                </a:cxn>
                <a:cxn ang="0">
                  <a:pos x="26" y="321"/>
                </a:cxn>
                <a:cxn ang="0">
                  <a:pos x="129" y="321"/>
                </a:cxn>
                <a:cxn ang="0">
                  <a:pos x="129" y="285"/>
                </a:cxn>
                <a:cxn ang="0">
                  <a:pos x="71" y="285"/>
                </a:cxn>
                <a:cxn ang="0">
                  <a:pos x="71" y="38"/>
                </a:cxn>
                <a:cxn ang="0">
                  <a:pos x="129" y="38"/>
                </a:cxn>
                <a:cxn ang="0">
                  <a:pos x="129" y="0"/>
                </a:cxn>
              </a:cxnLst>
              <a:rect l="0" t="0" r="r" b="b"/>
              <a:pathLst>
                <a:path w="129" h="321">
                  <a:moveTo>
                    <a:pt x="129" y="0"/>
                  </a:moveTo>
                  <a:lnTo>
                    <a:pt x="29" y="0"/>
                  </a:lnTo>
                  <a:lnTo>
                    <a:pt x="0" y="144"/>
                  </a:lnTo>
                  <a:lnTo>
                    <a:pt x="0" y="179"/>
                  </a:lnTo>
                  <a:lnTo>
                    <a:pt x="26" y="321"/>
                  </a:lnTo>
                  <a:lnTo>
                    <a:pt x="129" y="321"/>
                  </a:lnTo>
                  <a:lnTo>
                    <a:pt x="129" y="285"/>
                  </a:lnTo>
                  <a:lnTo>
                    <a:pt x="71" y="285"/>
                  </a:lnTo>
                  <a:lnTo>
                    <a:pt x="71" y="38"/>
                  </a:lnTo>
                  <a:lnTo>
                    <a:pt x="129" y="38"/>
                  </a:lnTo>
                  <a:lnTo>
                    <a:pt x="12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293" name="Rectangle 25">
              <a:extLst>
                <a:ext uri="{FF2B5EF4-FFF2-40B4-BE49-F238E27FC236}">
                  <a16:creationId xmlns:a16="http://schemas.microsoft.com/office/drawing/2014/main" id="{1AC86B87-9E76-4A04-A6C9-4914A4CBA867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98284" y="920293"/>
              <a:ext cx="12850" cy="22140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294" name="Rectangle 27">
              <a:extLst>
                <a:ext uri="{FF2B5EF4-FFF2-40B4-BE49-F238E27FC236}">
                  <a16:creationId xmlns:a16="http://schemas.microsoft.com/office/drawing/2014/main" id="{A20E2536-A163-4441-8DC3-2F1751EF00E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49841" y="922257"/>
              <a:ext cx="49065" cy="15148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295" name="Freeform 28">
              <a:extLst>
                <a:ext uri="{FF2B5EF4-FFF2-40B4-BE49-F238E27FC236}">
                  <a16:creationId xmlns:a16="http://schemas.microsoft.com/office/drawing/2014/main" id="{CA4A54B9-6904-4B7D-8ACE-7E67AF4F0A4E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44601" y="915790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12"/>
                </a:cxn>
                <a:cxn ang="0">
                  <a:pos x="19" y="22"/>
                </a:cxn>
                <a:cxn ang="0">
                  <a:pos x="16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12"/>
                  </a:lnTo>
                  <a:lnTo>
                    <a:pt x="19" y="22"/>
                  </a:lnTo>
                  <a:lnTo>
                    <a:pt x="16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296" name="Freeform 30">
              <a:extLst>
                <a:ext uri="{FF2B5EF4-FFF2-40B4-BE49-F238E27FC236}">
                  <a16:creationId xmlns:a16="http://schemas.microsoft.com/office/drawing/2014/main" id="{19690F49-3F83-427E-8125-C18728E0236B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32933" y="915215"/>
              <a:ext cx="11682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7" y="12"/>
                </a:cxn>
                <a:cxn ang="0">
                  <a:pos x="20" y="22"/>
                </a:cxn>
                <a:cxn ang="0">
                  <a:pos x="17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20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7" y="12"/>
                  </a:lnTo>
                  <a:lnTo>
                    <a:pt x="20" y="22"/>
                  </a:lnTo>
                  <a:lnTo>
                    <a:pt x="17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297" name="Freeform 32">
              <a:extLst>
                <a:ext uri="{FF2B5EF4-FFF2-40B4-BE49-F238E27FC236}">
                  <a16:creationId xmlns:a16="http://schemas.microsoft.com/office/drawing/2014/main" id="{47316859-DFB7-4B8C-BEAD-7F9A0035D76F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21850" y="914640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6" y="12"/>
                </a:cxn>
                <a:cxn ang="0">
                  <a:pos x="19" y="22"/>
                </a:cxn>
                <a:cxn ang="0">
                  <a:pos x="16" y="35"/>
                </a:cxn>
                <a:cxn ang="0">
                  <a:pos x="9" y="45"/>
                </a:cxn>
                <a:cxn ang="0">
                  <a:pos x="6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6" y="12"/>
                  </a:lnTo>
                  <a:lnTo>
                    <a:pt x="19" y="22"/>
                  </a:lnTo>
                  <a:lnTo>
                    <a:pt x="16" y="35"/>
                  </a:lnTo>
                  <a:lnTo>
                    <a:pt x="9" y="45"/>
                  </a:lnTo>
                  <a:lnTo>
                    <a:pt x="6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298" name="Freeform 34">
              <a:extLst>
                <a:ext uri="{FF2B5EF4-FFF2-40B4-BE49-F238E27FC236}">
                  <a16:creationId xmlns:a16="http://schemas.microsoft.com/office/drawing/2014/main" id="{838CC724-4EDA-4B4E-AF0B-CFF0802D66BA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10182" y="914065"/>
              <a:ext cx="11682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20" y="12"/>
                </a:cxn>
                <a:cxn ang="0">
                  <a:pos x="20" y="22"/>
                </a:cxn>
                <a:cxn ang="0">
                  <a:pos x="20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20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20" y="12"/>
                  </a:lnTo>
                  <a:lnTo>
                    <a:pt x="20" y="22"/>
                  </a:lnTo>
                  <a:lnTo>
                    <a:pt x="20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299" name="Freeform 36">
              <a:extLst>
                <a:ext uri="{FF2B5EF4-FFF2-40B4-BE49-F238E27FC236}">
                  <a16:creationId xmlns:a16="http://schemas.microsoft.com/office/drawing/2014/main" id="{C571D85A-BFF7-4D50-B9D2-6D69E00E1441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-902" y="913491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2" y="0"/>
                </a:cxn>
                <a:cxn ang="0">
                  <a:pos x="19" y="12"/>
                </a:cxn>
                <a:cxn ang="0">
                  <a:pos x="19" y="22"/>
                </a:cxn>
                <a:cxn ang="0">
                  <a:pos x="19" y="35"/>
                </a:cxn>
                <a:cxn ang="0">
                  <a:pos x="12" y="45"/>
                </a:cxn>
                <a:cxn ang="0">
                  <a:pos x="6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6" y="0"/>
                  </a:lnTo>
                  <a:lnTo>
                    <a:pt x="12" y="0"/>
                  </a:lnTo>
                  <a:lnTo>
                    <a:pt x="19" y="12"/>
                  </a:lnTo>
                  <a:lnTo>
                    <a:pt x="19" y="22"/>
                  </a:lnTo>
                  <a:lnTo>
                    <a:pt x="19" y="35"/>
                  </a:lnTo>
                  <a:lnTo>
                    <a:pt x="12" y="45"/>
                  </a:lnTo>
                  <a:lnTo>
                    <a:pt x="6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300" name="Freeform 38">
              <a:extLst>
                <a:ext uri="{FF2B5EF4-FFF2-40B4-BE49-F238E27FC236}">
                  <a16:creationId xmlns:a16="http://schemas.microsoft.com/office/drawing/2014/main" id="{7CD59BF3-8BE9-4FBB-AC4E-6BE8A4A9E9F1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802777" y="994999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4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4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4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301" name="Freeform 39">
              <a:extLst>
                <a:ext uri="{FF2B5EF4-FFF2-40B4-BE49-F238E27FC236}">
                  <a16:creationId xmlns:a16="http://schemas.microsoft.com/office/drawing/2014/main" id="{33771E21-0B57-428E-BAFA-E0B26F7BEAAD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725774" y="99109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302" name="Freeform 40">
              <a:extLst>
                <a:ext uri="{FF2B5EF4-FFF2-40B4-BE49-F238E27FC236}">
                  <a16:creationId xmlns:a16="http://schemas.microsoft.com/office/drawing/2014/main" id="{E80E0898-2381-4F40-AF13-FE4804370D5C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648770" y="98720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303" name="Freeform 41">
              <a:extLst>
                <a:ext uri="{FF2B5EF4-FFF2-40B4-BE49-F238E27FC236}">
                  <a16:creationId xmlns:a16="http://schemas.microsoft.com/office/drawing/2014/main" id="{E7A7FE22-A88C-4F27-9514-7508E3C03172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71183" y="983299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304" name="Freeform 42">
              <a:extLst>
                <a:ext uri="{FF2B5EF4-FFF2-40B4-BE49-F238E27FC236}">
                  <a16:creationId xmlns:a16="http://schemas.microsoft.com/office/drawing/2014/main" id="{FB70E03D-E92B-4075-84DE-B4DB7ACE2790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494179" y="97939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9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9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305" name="Freeform 43">
              <a:extLst>
                <a:ext uri="{FF2B5EF4-FFF2-40B4-BE49-F238E27FC236}">
                  <a16:creationId xmlns:a16="http://schemas.microsoft.com/office/drawing/2014/main" id="{CBD0EE05-5C0B-4DBC-86C0-23104D66AEDC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417175" y="97550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306" name="Freeform 44">
              <a:extLst>
                <a:ext uri="{FF2B5EF4-FFF2-40B4-BE49-F238E27FC236}">
                  <a16:creationId xmlns:a16="http://schemas.microsoft.com/office/drawing/2014/main" id="{8F801BC0-87EB-4C6F-99F3-DE296070F887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340172" y="97161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7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307" name="Freeform 45">
              <a:extLst>
                <a:ext uri="{FF2B5EF4-FFF2-40B4-BE49-F238E27FC236}">
                  <a16:creationId xmlns:a16="http://schemas.microsoft.com/office/drawing/2014/main" id="{698BC296-932B-4EBF-8FFD-CF4979C06323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260834" y="967606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308" name="Freeform 46">
              <a:extLst>
                <a:ext uri="{FF2B5EF4-FFF2-40B4-BE49-F238E27FC236}">
                  <a16:creationId xmlns:a16="http://schemas.microsoft.com/office/drawing/2014/main" id="{85A6023A-7C87-40C3-8E65-FD642BDC4233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811273" y="826834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4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4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4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309" name="Freeform 47">
              <a:extLst>
                <a:ext uri="{FF2B5EF4-FFF2-40B4-BE49-F238E27FC236}">
                  <a16:creationId xmlns:a16="http://schemas.microsoft.com/office/drawing/2014/main" id="{B3C4CAF6-6C42-4F49-B9F9-14343B3DCB71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734270" y="82292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310" name="Freeform 48">
              <a:extLst>
                <a:ext uri="{FF2B5EF4-FFF2-40B4-BE49-F238E27FC236}">
                  <a16:creationId xmlns:a16="http://schemas.microsoft.com/office/drawing/2014/main" id="{7D8788D7-E4EC-4A94-BC0B-7C7AE1B3E630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657266" y="81903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311" name="Freeform 49">
              <a:extLst>
                <a:ext uri="{FF2B5EF4-FFF2-40B4-BE49-F238E27FC236}">
                  <a16:creationId xmlns:a16="http://schemas.microsoft.com/office/drawing/2014/main" id="{B22F1D12-A3D5-40B2-A4A4-037BF74B9620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79678" y="815134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312" name="Freeform 50">
              <a:extLst>
                <a:ext uri="{FF2B5EF4-FFF2-40B4-BE49-F238E27FC236}">
                  <a16:creationId xmlns:a16="http://schemas.microsoft.com/office/drawing/2014/main" id="{9AB8A2DE-4F8F-4E86-9635-BCD891073CEA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02675" y="81122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9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9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313" name="Freeform 51">
              <a:extLst>
                <a:ext uri="{FF2B5EF4-FFF2-40B4-BE49-F238E27FC236}">
                  <a16:creationId xmlns:a16="http://schemas.microsoft.com/office/drawing/2014/main" id="{5C280DF8-8DA1-4B97-BCEF-75F984F4205F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425671" y="80733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314" name="Freeform 52">
              <a:extLst>
                <a:ext uri="{FF2B5EF4-FFF2-40B4-BE49-F238E27FC236}">
                  <a16:creationId xmlns:a16="http://schemas.microsoft.com/office/drawing/2014/main" id="{85CD71A0-6AA6-4E69-BAC7-5616461D042E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348667" y="80344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7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315" name="Freeform 53">
              <a:extLst>
                <a:ext uri="{FF2B5EF4-FFF2-40B4-BE49-F238E27FC236}">
                  <a16:creationId xmlns:a16="http://schemas.microsoft.com/office/drawing/2014/main" id="{BC66C3F6-F838-4CBE-A270-91111D5E6959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269330" y="799440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316" name="Полилиния 423">
              <a:extLst>
                <a:ext uri="{FF2B5EF4-FFF2-40B4-BE49-F238E27FC236}">
                  <a16:creationId xmlns:a16="http://schemas.microsoft.com/office/drawing/2014/main" id="{4B02FCF6-8321-4F85-9956-BA3E06334648}"/>
                </a:ext>
              </a:extLst>
            </p:cNvPr>
            <p:cNvSpPr/>
            <p:nvPr/>
          </p:nvSpPr>
          <p:spPr bwMode="auto">
            <a:xfrm>
              <a:off x="1002632" y="978568"/>
              <a:ext cx="7114673" cy="142852"/>
            </a:xfrm>
            <a:custGeom>
              <a:avLst/>
              <a:gdLst>
                <a:gd name="connsiteX0" fmla="*/ 0 w 7114673"/>
                <a:gd name="connsiteY0" fmla="*/ 0 h 0"/>
                <a:gd name="connsiteX1" fmla="*/ 7114673 w 7114673"/>
                <a:gd name="connsiteY1" fmla="*/ 0 h 0"/>
                <a:gd name="connsiteX2" fmla="*/ 7114673 w 7114673"/>
                <a:gd name="connsiteY2" fmla="*/ 0 h 0"/>
                <a:gd name="connsiteX0" fmla="*/ 0 w 7114673"/>
                <a:gd name="connsiteY0" fmla="*/ 0 h 0"/>
                <a:gd name="connsiteX1" fmla="*/ 7114673 w 7114673"/>
                <a:gd name="connsiteY1" fmla="*/ 0 h 0"/>
                <a:gd name="connsiteX2" fmla="*/ 7114673 w 7114673"/>
                <a:gd name="connsiteY2" fmla="*/ 0 h 0"/>
                <a:gd name="connsiteX0" fmla="*/ 0 w 7114673"/>
                <a:gd name="connsiteY0" fmla="*/ 0 h 98776"/>
                <a:gd name="connsiteX1" fmla="*/ 7114673 w 7114673"/>
                <a:gd name="connsiteY1" fmla="*/ 0 h 98776"/>
                <a:gd name="connsiteX2" fmla="*/ 7114673 w 7114673"/>
                <a:gd name="connsiteY2" fmla="*/ 0 h 98776"/>
                <a:gd name="connsiteX0" fmla="*/ 0 w 7114673"/>
                <a:gd name="connsiteY0" fmla="*/ 1337 h 64730"/>
                <a:gd name="connsiteX1" fmla="*/ 3643306 w 7114673"/>
                <a:gd name="connsiteY1" fmla="*/ 64730 h 64730"/>
                <a:gd name="connsiteX2" fmla="*/ 7114673 w 7114673"/>
                <a:gd name="connsiteY2" fmla="*/ 1337 h 64730"/>
                <a:gd name="connsiteX3" fmla="*/ 7114673 w 7114673"/>
                <a:gd name="connsiteY3" fmla="*/ 1337 h 64730"/>
                <a:gd name="connsiteX0" fmla="*/ 0 w 7114673"/>
                <a:gd name="connsiteY0" fmla="*/ 1337 h 116131"/>
                <a:gd name="connsiteX1" fmla="*/ 3643306 w 7114673"/>
                <a:gd name="connsiteY1" fmla="*/ 64730 h 116131"/>
                <a:gd name="connsiteX2" fmla="*/ 7114673 w 7114673"/>
                <a:gd name="connsiteY2" fmla="*/ 1337 h 116131"/>
                <a:gd name="connsiteX3" fmla="*/ 7114673 w 7114673"/>
                <a:gd name="connsiteY3" fmla="*/ 1337 h 116131"/>
                <a:gd name="connsiteX0" fmla="*/ 0 w 7114673"/>
                <a:gd name="connsiteY0" fmla="*/ 0 h 0"/>
                <a:gd name="connsiteX1" fmla="*/ 7114673 w 7114673"/>
                <a:gd name="connsiteY1" fmla="*/ 0 h 0"/>
                <a:gd name="connsiteX2" fmla="*/ 7114673 w 7114673"/>
                <a:gd name="connsiteY2" fmla="*/ 0 h 0"/>
                <a:gd name="connsiteX0" fmla="*/ 0 w 7114673"/>
                <a:gd name="connsiteY0" fmla="*/ 0 h 259197"/>
                <a:gd name="connsiteX1" fmla="*/ 7114673 w 7114673"/>
                <a:gd name="connsiteY1" fmla="*/ 0 h 259197"/>
                <a:gd name="connsiteX2" fmla="*/ 7114673 w 7114673"/>
                <a:gd name="connsiteY2" fmla="*/ 0 h 259197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64241"/>
                <a:gd name="connsiteX1" fmla="*/ 3643306 w 7114673"/>
                <a:gd name="connsiteY1" fmla="*/ 142852 h 164241"/>
                <a:gd name="connsiteX2" fmla="*/ 5022911 w 7114673"/>
                <a:gd name="connsiteY2" fmla="*/ 128337 h 164241"/>
                <a:gd name="connsiteX3" fmla="*/ 7114673 w 7114673"/>
                <a:gd name="connsiteY3" fmla="*/ 0 h 164241"/>
                <a:gd name="connsiteX4" fmla="*/ 7114673 w 7114673"/>
                <a:gd name="connsiteY4" fmla="*/ 0 h 164241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5255 h 148107"/>
                <a:gd name="connsiteX1" fmla="*/ 3643306 w 7114673"/>
                <a:gd name="connsiteY1" fmla="*/ 148107 h 148107"/>
                <a:gd name="connsiteX2" fmla="*/ 7114673 w 7114673"/>
                <a:gd name="connsiteY2" fmla="*/ 5255 h 148107"/>
                <a:gd name="connsiteX3" fmla="*/ 7114673 w 7114673"/>
                <a:gd name="connsiteY3" fmla="*/ 5255 h 148107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14673" h="142852">
                  <a:moveTo>
                    <a:pt x="0" y="0"/>
                  </a:moveTo>
                  <a:cubicBezTo>
                    <a:pt x="1079383" y="39898"/>
                    <a:pt x="2256426" y="122573"/>
                    <a:pt x="3643306" y="142852"/>
                  </a:cubicBezTo>
                  <a:cubicBezTo>
                    <a:pt x="4829085" y="142852"/>
                    <a:pt x="6367148" y="58417"/>
                    <a:pt x="7114673" y="0"/>
                  </a:cubicBezTo>
                  <a:lnTo>
                    <a:pt x="7114673" y="0"/>
                  </a:lnTo>
                </a:path>
              </a:pathLst>
            </a:custGeom>
            <a:noFill/>
            <a:ln w="19050" cap="flat" cmpd="sng" algn="ctr">
              <a:solidFill>
                <a:srgbClr val="0070C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317" name="Полилиния 424">
              <a:extLst>
                <a:ext uri="{FF2B5EF4-FFF2-40B4-BE49-F238E27FC236}">
                  <a16:creationId xmlns:a16="http://schemas.microsoft.com/office/drawing/2014/main" id="{17AA8A17-1AE4-486F-A70D-08E776B1585F}"/>
                </a:ext>
              </a:extLst>
            </p:cNvPr>
            <p:cNvSpPr/>
            <p:nvPr/>
          </p:nvSpPr>
          <p:spPr bwMode="auto">
            <a:xfrm>
              <a:off x="0" y="979714"/>
              <a:ext cx="996043" cy="310243"/>
            </a:xfrm>
            <a:custGeom>
              <a:avLst/>
              <a:gdLst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96043" h="310243">
                  <a:moveTo>
                    <a:pt x="996043" y="0"/>
                  </a:moveTo>
                  <a:cubicBezTo>
                    <a:pt x="764069" y="166704"/>
                    <a:pt x="546356" y="280324"/>
                    <a:pt x="0" y="310243"/>
                  </a:cubicBezTo>
                </a:path>
              </a:pathLst>
            </a:custGeom>
            <a:noFill/>
            <a:ln w="19050" cap="flat" cmpd="sng" algn="ctr">
              <a:solidFill>
                <a:srgbClr val="0070C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318" name="Rectangle 24">
              <a:extLst>
                <a:ext uri="{FF2B5EF4-FFF2-40B4-BE49-F238E27FC236}">
                  <a16:creationId xmlns:a16="http://schemas.microsoft.com/office/drawing/2014/main" id="{8565F23D-5063-4EC9-B1D4-55EC81966131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909157" y="961259"/>
              <a:ext cx="12850" cy="22140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319" name="Rectangle 26">
              <a:extLst>
                <a:ext uri="{FF2B5EF4-FFF2-40B4-BE49-F238E27FC236}">
                  <a16:creationId xmlns:a16="http://schemas.microsoft.com/office/drawing/2014/main" id="{FBC8E465-44E4-4D2D-AB0B-0869C213F354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921968" y="966316"/>
              <a:ext cx="49065" cy="15148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320" name="Freeform 29">
              <a:extLst>
                <a:ext uri="{FF2B5EF4-FFF2-40B4-BE49-F238E27FC236}">
                  <a16:creationId xmlns:a16="http://schemas.microsoft.com/office/drawing/2014/main" id="{60DD0BEB-A137-4633-914A-A7C53628A044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965146" y="96229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9" y="0"/>
                </a:cxn>
                <a:cxn ang="0">
                  <a:pos x="3" y="12"/>
                </a:cxn>
                <a:cxn ang="0">
                  <a:pos x="0" y="22"/>
                </a:cxn>
                <a:cxn ang="0">
                  <a:pos x="3" y="35"/>
                </a:cxn>
                <a:cxn ang="0">
                  <a:pos x="9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9" y="0"/>
                  </a:lnTo>
                  <a:lnTo>
                    <a:pt x="3" y="12"/>
                  </a:lnTo>
                  <a:lnTo>
                    <a:pt x="0" y="22"/>
                  </a:lnTo>
                  <a:lnTo>
                    <a:pt x="3" y="35"/>
                  </a:lnTo>
                  <a:lnTo>
                    <a:pt x="9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321" name="Freeform 31">
              <a:extLst>
                <a:ext uri="{FF2B5EF4-FFF2-40B4-BE49-F238E27FC236}">
                  <a16:creationId xmlns:a16="http://schemas.microsoft.com/office/drawing/2014/main" id="{C10D3C30-8D8F-4FD8-8C63-77C9989766EC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976230" y="962870"/>
              <a:ext cx="11682" cy="26218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13" y="0"/>
                </a:cxn>
                <a:cxn ang="0">
                  <a:pos x="10" y="0"/>
                </a:cxn>
                <a:cxn ang="0">
                  <a:pos x="4" y="12"/>
                </a:cxn>
                <a:cxn ang="0">
                  <a:pos x="0" y="22"/>
                </a:cxn>
                <a:cxn ang="0">
                  <a:pos x="4" y="35"/>
                </a:cxn>
                <a:cxn ang="0">
                  <a:pos x="10" y="45"/>
                </a:cxn>
                <a:cxn ang="0">
                  <a:pos x="13" y="45"/>
                </a:cxn>
                <a:cxn ang="0">
                  <a:pos x="20" y="45"/>
                </a:cxn>
                <a:cxn ang="0">
                  <a:pos x="20" y="22"/>
                </a:cxn>
                <a:cxn ang="0">
                  <a:pos x="20" y="0"/>
                </a:cxn>
              </a:cxnLst>
              <a:rect l="0" t="0" r="r" b="b"/>
              <a:pathLst>
                <a:path w="20" h="45">
                  <a:moveTo>
                    <a:pt x="20" y="0"/>
                  </a:moveTo>
                  <a:lnTo>
                    <a:pt x="13" y="0"/>
                  </a:lnTo>
                  <a:lnTo>
                    <a:pt x="10" y="0"/>
                  </a:lnTo>
                  <a:lnTo>
                    <a:pt x="4" y="12"/>
                  </a:lnTo>
                  <a:lnTo>
                    <a:pt x="0" y="22"/>
                  </a:lnTo>
                  <a:lnTo>
                    <a:pt x="4" y="35"/>
                  </a:lnTo>
                  <a:lnTo>
                    <a:pt x="10" y="45"/>
                  </a:lnTo>
                  <a:lnTo>
                    <a:pt x="13" y="45"/>
                  </a:lnTo>
                  <a:lnTo>
                    <a:pt x="20" y="45"/>
                  </a:lnTo>
                  <a:lnTo>
                    <a:pt x="20" y="22"/>
                  </a:lnTo>
                  <a:lnTo>
                    <a:pt x="2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322" name="Freeform 33">
              <a:extLst>
                <a:ext uri="{FF2B5EF4-FFF2-40B4-BE49-F238E27FC236}">
                  <a16:creationId xmlns:a16="http://schemas.microsoft.com/office/drawing/2014/main" id="{4D9626D5-C457-44A8-8102-79DFF315173E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987897" y="96344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10" y="0"/>
                </a:cxn>
                <a:cxn ang="0">
                  <a:pos x="3" y="12"/>
                </a:cxn>
                <a:cxn ang="0">
                  <a:pos x="0" y="22"/>
                </a:cxn>
                <a:cxn ang="0">
                  <a:pos x="3" y="35"/>
                </a:cxn>
                <a:cxn ang="0">
                  <a:pos x="10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10" y="0"/>
                  </a:lnTo>
                  <a:lnTo>
                    <a:pt x="3" y="12"/>
                  </a:lnTo>
                  <a:lnTo>
                    <a:pt x="0" y="22"/>
                  </a:lnTo>
                  <a:lnTo>
                    <a:pt x="3" y="35"/>
                  </a:lnTo>
                  <a:lnTo>
                    <a:pt x="10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323" name="Freeform 35">
              <a:extLst>
                <a:ext uri="{FF2B5EF4-FFF2-40B4-BE49-F238E27FC236}">
                  <a16:creationId xmlns:a16="http://schemas.microsoft.com/office/drawing/2014/main" id="{4D403B37-6E13-4265-8B55-F9BFFBE9B4B5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998981" y="96400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9" y="0"/>
                </a:cxn>
                <a:cxn ang="0">
                  <a:pos x="0" y="12"/>
                </a:cxn>
                <a:cxn ang="0">
                  <a:pos x="0" y="22"/>
                </a:cxn>
                <a:cxn ang="0">
                  <a:pos x="0" y="35"/>
                </a:cxn>
                <a:cxn ang="0">
                  <a:pos x="9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9" y="0"/>
                  </a:lnTo>
                  <a:lnTo>
                    <a:pt x="0" y="12"/>
                  </a:lnTo>
                  <a:lnTo>
                    <a:pt x="0" y="22"/>
                  </a:lnTo>
                  <a:lnTo>
                    <a:pt x="0" y="35"/>
                  </a:lnTo>
                  <a:lnTo>
                    <a:pt x="9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324" name="Freeform 37">
              <a:extLst>
                <a:ext uri="{FF2B5EF4-FFF2-40B4-BE49-F238E27FC236}">
                  <a16:creationId xmlns:a16="http://schemas.microsoft.com/office/drawing/2014/main" id="{79A667B8-7DB8-4B84-A5B7-36EF6899CD66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1010065" y="964579"/>
              <a:ext cx="11682" cy="26218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13" y="0"/>
                </a:cxn>
                <a:cxn ang="0">
                  <a:pos x="7" y="0"/>
                </a:cxn>
                <a:cxn ang="0">
                  <a:pos x="0" y="12"/>
                </a:cxn>
                <a:cxn ang="0">
                  <a:pos x="0" y="22"/>
                </a:cxn>
                <a:cxn ang="0">
                  <a:pos x="0" y="35"/>
                </a:cxn>
                <a:cxn ang="0">
                  <a:pos x="7" y="45"/>
                </a:cxn>
                <a:cxn ang="0">
                  <a:pos x="13" y="45"/>
                </a:cxn>
                <a:cxn ang="0">
                  <a:pos x="20" y="45"/>
                </a:cxn>
                <a:cxn ang="0">
                  <a:pos x="20" y="22"/>
                </a:cxn>
                <a:cxn ang="0">
                  <a:pos x="20" y="0"/>
                </a:cxn>
              </a:cxnLst>
              <a:rect l="0" t="0" r="r" b="b"/>
              <a:pathLst>
                <a:path w="20" h="45">
                  <a:moveTo>
                    <a:pt x="20" y="0"/>
                  </a:moveTo>
                  <a:lnTo>
                    <a:pt x="13" y="0"/>
                  </a:lnTo>
                  <a:lnTo>
                    <a:pt x="7" y="0"/>
                  </a:lnTo>
                  <a:lnTo>
                    <a:pt x="0" y="12"/>
                  </a:lnTo>
                  <a:lnTo>
                    <a:pt x="0" y="22"/>
                  </a:lnTo>
                  <a:lnTo>
                    <a:pt x="0" y="35"/>
                  </a:lnTo>
                  <a:lnTo>
                    <a:pt x="7" y="45"/>
                  </a:lnTo>
                  <a:lnTo>
                    <a:pt x="13" y="45"/>
                  </a:lnTo>
                  <a:lnTo>
                    <a:pt x="20" y="45"/>
                  </a:lnTo>
                  <a:lnTo>
                    <a:pt x="20" y="22"/>
                  </a:lnTo>
                  <a:lnTo>
                    <a:pt x="2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325" name="Полилиния 432">
              <a:extLst>
                <a:ext uri="{FF2B5EF4-FFF2-40B4-BE49-F238E27FC236}">
                  <a16:creationId xmlns:a16="http://schemas.microsoft.com/office/drawing/2014/main" id="{03A8AD9D-3F1A-4276-88D3-FD2F9E8A0FCC}"/>
                </a:ext>
              </a:extLst>
            </p:cNvPr>
            <p:cNvSpPr/>
            <p:nvPr/>
          </p:nvSpPr>
          <p:spPr bwMode="auto">
            <a:xfrm flipH="1">
              <a:off x="8147989" y="979714"/>
              <a:ext cx="996043" cy="310243"/>
            </a:xfrm>
            <a:custGeom>
              <a:avLst/>
              <a:gdLst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96043" h="310243">
                  <a:moveTo>
                    <a:pt x="996043" y="0"/>
                  </a:moveTo>
                  <a:cubicBezTo>
                    <a:pt x="764069" y="166704"/>
                    <a:pt x="546356" y="280324"/>
                    <a:pt x="0" y="310243"/>
                  </a:cubicBezTo>
                </a:path>
              </a:pathLst>
            </a:custGeom>
            <a:noFill/>
            <a:ln w="19050" cap="flat" cmpd="sng" algn="ctr">
              <a:solidFill>
                <a:srgbClr val="0070C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326" name="Rectangle 26">
              <a:extLst>
                <a:ext uri="{FF2B5EF4-FFF2-40B4-BE49-F238E27FC236}">
                  <a16:creationId xmlns:a16="http://schemas.microsoft.com/office/drawing/2014/main" id="{821B1077-4DBF-4AB7-90AD-3AE8E014F6E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171465" y="966316"/>
              <a:ext cx="49065" cy="15148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327" name="Freeform 29">
              <a:extLst>
                <a:ext uri="{FF2B5EF4-FFF2-40B4-BE49-F238E27FC236}">
                  <a16:creationId xmlns:a16="http://schemas.microsoft.com/office/drawing/2014/main" id="{6F2D9EBD-19C9-496B-868D-D1364E2B166D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66254" y="96229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9" y="0"/>
                </a:cxn>
                <a:cxn ang="0">
                  <a:pos x="3" y="12"/>
                </a:cxn>
                <a:cxn ang="0">
                  <a:pos x="0" y="22"/>
                </a:cxn>
                <a:cxn ang="0">
                  <a:pos x="3" y="35"/>
                </a:cxn>
                <a:cxn ang="0">
                  <a:pos x="9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9" y="0"/>
                  </a:lnTo>
                  <a:lnTo>
                    <a:pt x="3" y="12"/>
                  </a:lnTo>
                  <a:lnTo>
                    <a:pt x="0" y="22"/>
                  </a:lnTo>
                  <a:lnTo>
                    <a:pt x="3" y="35"/>
                  </a:lnTo>
                  <a:lnTo>
                    <a:pt x="9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328" name="Freeform 31">
              <a:extLst>
                <a:ext uri="{FF2B5EF4-FFF2-40B4-BE49-F238E27FC236}">
                  <a16:creationId xmlns:a16="http://schemas.microsoft.com/office/drawing/2014/main" id="{BC80D955-2D98-4B1D-B3DF-6F044D59EC7E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54586" y="962870"/>
              <a:ext cx="11682" cy="26218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13" y="0"/>
                </a:cxn>
                <a:cxn ang="0">
                  <a:pos x="10" y="0"/>
                </a:cxn>
                <a:cxn ang="0">
                  <a:pos x="4" y="12"/>
                </a:cxn>
                <a:cxn ang="0">
                  <a:pos x="0" y="22"/>
                </a:cxn>
                <a:cxn ang="0">
                  <a:pos x="4" y="35"/>
                </a:cxn>
                <a:cxn ang="0">
                  <a:pos x="10" y="45"/>
                </a:cxn>
                <a:cxn ang="0">
                  <a:pos x="13" y="45"/>
                </a:cxn>
                <a:cxn ang="0">
                  <a:pos x="20" y="45"/>
                </a:cxn>
                <a:cxn ang="0">
                  <a:pos x="20" y="22"/>
                </a:cxn>
                <a:cxn ang="0">
                  <a:pos x="20" y="0"/>
                </a:cxn>
              </a:cxnLst>
              <a:rect l="0" t="0" r="r" b="b"/>
              <a:pathLst>
                <a:path w="20" h="45">
                  <a:moveTo>
                    <a:pt x="20" y="0"/>
                  </a:moveTo>
                  <a:lnTo>
                    <a:pt x="13" y="0"/>
                  </a:lnTo>
                  <a:lnTo>
                    <a:pt x="10" y="0"/>
                  </a:lnTo>
                  <a:lnTo>
                    <a:pt x="4" y="12"/>
                  </a:lnTo>
                  <a:lnTo>
                    <a:pt x="0" y="22"/>
                  </a:lnTo>
                  <a:lnTo>
                    <a:pt x="4" y="35"/>
                  </a:lnTo>
                  <a:lnTo>
                    <a:pt x="10" y="45"/>
                  </a:lnTo>
                  <a:lnTo>
                    <a:pt x="13" y="45"/>
                  </a:lnTo>
                  <a:lnTo>
                    <a:pt x="20" y="45"/>
                  </a:lnTo>
                  <a:lnTo>
                    <a:pt x="20" y="22"/>
                  </a:lnTo>
                  <a:lnTo>
                    <a:pt x="2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329" name="Freeform 33">
              <a:extLst>
                <a:ext uri="{FF2B5EF4-FFF2-40B4-BE49-F238E27FC236}">
                  <a16:creationId xmlns:a16="http://schemas.microsoft.com/office/drawing/2014/main" id="{2D509B50-A25C-4DC6-897E-5F0E3EF5434C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43503" y="96344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10" y="0"/>
                </a:cxn>
                <a:cxn ang="0">
                  <a:pos x="3" y="12"/>
                </a:cxn>
                <a:cxn ang="0">
                  <a:pos x="0" y="22"/>
                </a:cxn>
                <a:cxn ang="0">
                  <a:pos x="3" y="35"/>
                </a:cxn>
                <a:cxn ang="0">
                  <a:pos x="10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10" y="0"/>
                  </a:lnTo>
                  <a:lnTo>
                    <a:pt x="3" y="12"/>
                  </a:lnTo>
                  <a:lnTo>
                    <a:pt x="0" y="22"/>
                  </a:lnTo>
                  <a:lnTo>
                    <a:pt x="3" y="35"/>
                  </a:lnTo>
                  <a:lnTo>
                    <a:pt x="10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330" name="Freeform 35">
              <a:extLst>
                <a:ext uri="{FF2B5EF4-FFF2-40B4-BE49-F238E27FC236}">
                  <a16:creationId xmlns:a16="http://schemas.microsoft.com/office/drawing/2014/main" id="{2442A2E5-9829-4D74-A164-5A7C0496C9BF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32419" y="96400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9" y="0"/>
                </a:cxn>
                <a:cxn ang="0">
                  <a:pos x="0" y="12"/>
                </a:cxn>
                <a:cxn ang="0">
                  <a:pos x="0" y="22"/>
                </a:cxn>
                <a:cxn ang="0">
                  <a:pos x="0" y="35"/>
                </a:cxn>
                <a:cxn ang="0">
                  <a:pos x="9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9" y="0"/>
                  </a:lnTo>
                  <a:lnTo>
                    <a:pt x="0" y="12"/>
                  </a:lnTo>
                  <a:lnTo>
                    <a:pt x="0" y="22"/>
                  </a:lnTo>
                  <a:lnTo>
                    <a:pt x="0" y="35"/>
                  </a:lnTo>
                  <a:lnTo>
                    <a:pt x="9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331" name="Freeform 37">
              <a:extLst>
                <a:ext uri="{FF2B5EF4-FFF2-40B4-BE49-F238E27FC236}">
                  <a16:creationId xmlns:a16="http://schemas.microsoft.com/office/drawing/2014/main" id="{2FB08AAE-92C3-43F4-A284-E366CDA5D7A6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20751" y="964579"/>
              <a:ext cx="11682" cy="26218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13" y="0"/>
                </a:cxn>
                <a:cxn ang="0">
                  <a:pos x="7" y="0"/>
                </a:cxn>
                <a:cxn ang="0">
                  <a:pos x="0" y="12"/>
                </a:cxn>
                <a:cxn ang="0">
                  <a:pos x="0" y="22"/>
                </a:cxn>
                <a:cxn ang="0">
                  <a:pos x="0" y="35"/>
                </a:cxn>
                <a:cxn ang="0">
                  <a:pos x="7" y="45"/>
                </a:cxn>
                <a:cxn ang="0">
                  <a:pos x="13" y="45"/>
                </a:cxn>
                <a:cxn ang="0">
                  <a:pos x="20" y="45"/>
                </a:cxn>
                <a:cxn ang="0">
                  <a:pos x="20" y="22"/>
                </a:cxn>
                <a:cxn ang="0">
                  <a:pos x="20" y="0"/>
                </a:cxn>
              </a:cxnLst>
              <a:rect l="0" t="0" r="r" b="b"/>
              <a:pathLst>
                <a:path w="20" h="45">
                  <a:moveTo>
                    <a:pt x="20" y="0"/>
                  </a:moveTo>
                  <a:lnTo>
                    <a:pt x="13" y="0"/>
                  </a:lnTo>
                  <a:lnTo>
                    <a:pt x="7" y="0"/>
                  </a:lnTo>
                  <a:lnTo>
                    <a:pt x="0" y="12"/>
                  </a:lnTo>
                  <a:lnTo>
                    <a:pt x="0" y="22"/>
                  </a:lnTo>
                  <a:lnTo>
                    <a:pt x="0" y="35"/>
                  </a:lnTo>
                  <a:lnTo>
                    <a:pt x="7" y="45"/>
                  </a:lnTo>
                  <a:lnTo>
                    <a:pt x="13" y="45"/>
                  </a:lnTo>
                  <a:lnTo>
                    <a:pt x="20" y="45"/>
                  </a:lnTo>
                  <a:lnTo>
                    <a:pt x="20" y="22"/>
                  </a:lnTo>
                  <a:lnTo>
                    <a:pt x="2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</p:grpSp>
      <p:sp>
        <p:nvSpPr>
          <p:cNvPr id="83970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2286000"/>
            <a:ext cx="7772400" cy="1143000"/>
          </a:xfrm>
        </p:spPr>
        <p:txBody>
          <a:bodyPr/>
          <a:lstStyle>
            <a:lvl1pPr algn="r">
              <a:defRPr/>
            </a:lvl1pPr>
          </a:lstStyle>
          <a:p>
            <a:r>
              <a:rPr lang="ru-RU"/>
              <a:t>Click to edit Master title style</a:t>
            </a:r>
          </a:p>
        </p:txBody>
      </p:sp>
      <p:sp>
        <p:nvSpPr>
          <p:cNvPr id="83971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1600200" y="3886200"/>
            <a:ext cx="6400800" cy="1752600"/>
          </a:xfrm>
          <a:prstGeom prst="rect">
            <a:avLst/>
          </a:prstGeom>
          <a:ln/>
        </p:spPr>
        <p:txBody>
          <a:bodyPr anchor="b"/>
          <a:lstStyle>
            <a:lvl1pPr marL="0" indent="0" algn="ctr">
              <a:buFont typeface="Tahoma" pitchFamily="34" charset="0"/>
              <a:buNone/>
              <a:defRPr/>
            </a:lvl1pPr>
          </a:lstStyle>
          <a:p>
            <a:r>
              <a:rPr lang="ru-RU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474512463"/>
      </p:ext>
    </p:extLst>
  </p:cSld>
  <p:clrMapOvr>
    <a:masterClrMapping/>
  </p:clrMapOvr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accent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Click to edit Master title style</a:t>
            </a:r>
            <a:endParaRPr lang="ru-RU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685800" y="1219200"/>
            <a:ext cx="7772400" cy="4876800"/>
          </a:xfrm>
          <a:prstGeom prst="rect">
            <a:avLst/>
          </a:prstGeom>
        </p:spPr>
        <p:txBody>
          <a:bodyPr/>
          <a:lstStyle>
            <a:lvl1pPr marL="265113" indent="-265113">
              <a:buClr>
                <a:schemeClr val="accent1">
                  <a:lumMod val="50000"/>
                </a:schemeClr>
              </a:buClr>
              <a:buFont typeface="Arial" pitchFamily="34" charset="0"/>
              <a:buChar char="■"/>
              <a:defRPr/>
            </a:lvl1pPr>
            <a:lvl2pPr marL="714375" indent="-257175">
              <a:buClr>
                <a:schemeClr val="accent1">
                  <a:lumMod val="50000"/>
                </a:schemeClr>
              </a:buClr>
              <a:buFont typeface="Arial" pitchFamily="34" charset="0"/>
              <a:buChar char="■"/>
              <a:defRPr/>
            </a:lvl2pPr>
            <a:lvl3pPr marL="1074738" indent="-160338">
              <a:buClr>
                <a:schemeClr val="accent1">
                  <a:lumMod val="50000"/>
                </a:schemeClr>
              </a:buClr>
              <a:buFont typeface="Arial" pitchFamily="34" charset="0"/>
              <a:buChar char="■"/>
              <a:defRPr/>
            </a:lvl3pPr>
            <a:lvl4pPr marL="1524000" indent="-152400">
              <a:buClr>
                <a:schemeClr val="accent1">
                  <a:lumMod val="50000"/>
                </a:schemeClr>
              </a:buClr>
              <a:buFont typeface="Arial" pitchFamily="34" charset="0"/>
              <a:buChar char="■"/>
              <a:defRPr/>
            </a:lvl4pPr>
            <a:lvl5pPr marL="1973263" indent="-176213">
              <a:buClr>
                <a:schemeClr val="accent1">
                  <a:lumMod val="50000"/>
                </a:schemeClr>
              </a:buClr>
              <a:buFont typeface="Arial" pitchFamily="34" charset="0"/>
              <a:buChar char="■"/>
              <a:defRPr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1678194502"/>
      </p:ext>
    </p:extLst>
  </p:cSld>
  <p:clrMapOvr>
    <a:masterClrMapping/>
  </p:clrMapOvr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4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/>
              <a:t>Click to edit Master title style</a:t>
            </a:r>
            <a:endParaRPr lang="ru-RU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8"/>
            <a:ext cx="7772400" cy="1500187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Rectangle 6">
            <a:extLst>
              <a:ext uri="{FF2B5EF4-FFF2-40B4-BE49-F238E27FC236}">
                <a16:creationId xmlns:a16="http://schemas.microsoft.com/office/drawing/2014/main" id="{D64F9017-7459-437B-B357-B685E4BAA8CF}"/>
              </a:ext>
            </a:extLst>
          </p:cNvPr>
          <p:cNvSpPr>
            <a:spLocks noGrp="1" noChangeArrowheads="1"/>
          </p:cNvSpPr>
          <p:nvPr>
            <p:ph type="sldNum" sz="quarter" idx="10"/>
          </p:nvPr>
        </p:nvSpPr>
        <p:spPr>
          <a:xfrm>
            <a:off x="7786688" y="6429375"/>
            <a:ext cx="457200" cy="360363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b="1">
                <a:latin typeface="Tahoma" panose="020B0604030504040204" pitchFamily="34" charset="0"/>
              </a:defRPr>
            </a:lvl1pPr>
          </a:lstStyle>
          <a:p>
            <a:fld id="{C69E2DB1-A93C-402B-A364-EAB93628D2DF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3386430630"/>
      </p:ext>
    </p:extLst>
  </p:cSld>
  <p:clrMapOvr>
    <a:masterClrMapping/>
  </p:clrMapOvr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ru-RU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685800" y="1219200"/>
            <a:ext cx="3810000" cy="4876800"/>
          </a:xfrm>
          <a:prstGeom prst="rect">
            <a:avLst/>
          </a:prstGeo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ru-RU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219200"/>
            <a:ext cx="3810000" cy="4876800"/>
          </a:xfrm>
          <a:prstGeom prst="rect">
            <a:avLst/>
          </a:prstGeo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ru-RU"/>
          </a:p>
        </p:txBody>
      </p:sp>
      <p:sp>
        <p:nvSpPr>
          <p:cNvPr id="5" name="Rectangle 6">
            <a:extLst>
              <a:ext uri="{FF2B5EF4-FFF2-40B4-BE49-F238E27FC236}">
                <a16:creationId xmlns:a16="http://schemas.microsoft.com/office/drawing/2014/main" id="{477044DF-647A-4C3D-B735-F87131F8E34A}"/>
              </a:ext>
            </a:extLst>
          </p:cNvPr>
          <p:cNvSpPr>
            <a:spLocks noGrp="1" noChangeArrowheads="1"/>
          </p:cNvSpPr>
          <p:nvPr>
            <p:ph type="sldNum" sz="quarter" idx="10"/>
          </p:nvPr>
        </p:nvSpPr>
        <p:spPr>
          <a:xfrm>
            <a:off x="7786688" y="6429375"/>
            <a:ext cx="457200" cy="360363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b="1">
                <a:latin typeface="Tahoma" panose="020B0604030504040204" pitchFamily="34" charset="0"/>
              </a:defRPr>
            </a:lvl1pPr>
          </a:lstStyle>
          <a:p>
            <a:fld id="{AD55E850-BF5C-4310-9D1D-9642A3DD3579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1616973009"/>
      </p:ext>
    </p:extLst>
  </p:cSld>
  <p:clrMapOvr>
    <a:masterClrMapping/>
  </p:clrMapOvr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  <a:endParaRPr lang="ru-RU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2" y="1535113"/>
            <a:ext cx="4040188" cy="639762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2" y="2174875"/>
            <a:ext cx="4040188" cy="3951288"/>
          </a:xfrm>
          <a:prstGeom prst="rect">
            <a:avLst/>
          </a:prstGeo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ru-RU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8" y="1535113"/>
            <a:ext cx="4041775" cy="639762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8" y="2174875"/>
            <a:ext cx="4041775" cy="3951288"/>
          </a:xfrm>
          <a:prstGeom prst="rect">
            <a:avLst/>
          </a:prstGeo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ru-RU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4DA003AC-25AA-4A88-89FB-41D4485CEDC5}"/>
              </a:ext>
            </a:extLst>
          </p:cNvPr>
          <p:cNvSpPr>
            <a:spLocks noGrp="1" noChangeArrowheads="1"/>
          </p:cNvSpPr>
          <p:nvPr>
            <p:ph type="sldNum" sz="quarter" idx="10"/>
          </p:nvPr>
        </p:nvSpPr>
        <p:spPr>
          <a:xfrm>
            <a:off x="7786688" y="6429375"/>
            <a:ext cx="457200" cy="360363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b="1">
                <a:latin typeface="Tahoma" panose="020B0604030504040204" pitchFamily="34" charset="0"/>
              </a:defRPr>
            </a:lvl1pPr>
          </a:lstStyle>
          <a:p>
            <a:fld id="{A3D9D134-CE3D-461A-ACBF-64A807B71E58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2078053947"/>
      </p:ext>
    </p:extLst>
  </p:cSld>
  <p:clrMapOvr>
    <a:masterClrMapping/>
  </p:clrMapOvr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ru-RU"/>
          </a:p>
        </p:txBody>
      </p:sp>
      <p:sp>
        <p:nvSpPr>
          <p:cNvPr id="3" name="Rectangle 6">
            <a:extLst>
              <a:ext uri="{FF2B5EF4-FFF2-40B4-BE49-F238E27FC236}">
                <a16:creationId xmlns:a16="http://schemas.microsoft.com/office/drawing/2014/main" id="{728A63D2-8582-431B-9FB3-BE8440B01BB7}"/>
              </a:ext>
            </a:extLst>
          </p:cNvPr>
          <p:cNvSpPr>
            <a:spLocks noGrp="1" noChangeArrowheads="1"/>
          </p:cNvSpPr>
          <p:nvPr>
            <p:ph type="sldNum" sz="quarter" idx="10"/>
          </p:nvPr>
        </p:nvSpPr>
        <p:spPr>
          <a:xfrm>
            <a:off x="7786688" y="6429375"/>
            <a:ext cx="457200" cy="360363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b="1">
                <a:latin typeface="Tahoma" panose="020B0604030504040204" pitchFamily="34" charset="0"/>
              </a:defRPr>
            </a:lvl1pPr>
          </a:lstStyle>
          <a:p>
            <a:fld id="{E5527BA0-5210-4688-9B4F-ED6AA6E72AA5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4127613808"/>
      </p:ext>
    </p:extLst>
  </p:cSld>
  <p:clrMapOvr>
    <a:masterClrMapping/>
  </p:clrMapOvr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6">
            <a:extLst>
              <a:ext uri="{FF2B5EF4-FFF2-40B4-BE49-F238E27FC236}">
                <a16:creationId xmlns:a16="http://schemas.microsoft.com/office/drawing/2014/main" id="{6709822B-6485-495E-8946-56108810D07F}"/>
              </a:ext>
            </a:extLst>
          </p:cNvPr>
          <p:cNvSpPr>
            <a:spLocks noGrp="1" noChangeArrowheads="1"/>
          </p:cNvSpPr>
          <p:nvPr>
            <p:ph type="sldNum" sz="quarter" idx="10"/>
          </p:nvPr>
        </p:nvSpPr>
        <p:spPr>
          <a:xfrm>
            <a:off x="7786688" y="6429375"/>
            <a:ext cx="457200" cy="360363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b="1">
                <a:latin typeface="Tahoma" panose="020B0604030504040204" pitchFamily="34" charset="0"/>
              </a:defRPr>
            </a:lvl1pPr>
          </a:lstStyle>
          <a:p>
            <a:fld id="{9F6DAF48-23B9-438A-BDA7-38CB9407D5F6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470262909"/>
      </p:ext>
    </p:extLst>
  </p:cSld>
  <p:clrMapOvr>
    <a:masterClrMapping/>
  </p:clrMapOvr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2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  <a:endParaRPr lang="ru-RU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1" y="273052"/>
            <a:ext cx="5111751" cy="5853113"/>
          </a:xfrm>
          <a:prstGeom prst="rect">
            <a:avLst/>
          </a:prstGeo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ru-RU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2" y="1435102"/>
            <a:ext cx="3008313" cy="469106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Rectangle 6">
            <a:extLst>
              <a:ext uri="{FF2B5EF4-FFF2-40B4-BE49-F238E27FC236}">
                <a16:creationId xmlns:a16="http://schemas.microsoft.com/office/drawing/2014/main" id="{A166A1A7-A528-44B3-9B0F-9FEDA64B8465}"/>
              </a:ext>
            </a:extLst>
          </p:cNvPr>
          <p:cNvSpPr>
            <a:spLocks noGrp="1" noChangeArrowheads="1"/>
          </p:cNvSpPr>
          <p:nvPr>
            <p:ph type="sldNum" sz="quarter" idx="10"/>
          </p:nvPr>
        </p:nvSpPr>
        <p:spPr>
          <a:xfrm>
            <a:off x="7786688" y="6429375"/>
            <a:ext cx="457200" cy="360363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b="1">
                <a:latin typeface="Tahoma" panose="020B0604030504040204" pitchFamily="34" charset="0"/>
              </a:defRPr>
            </a:lvl1pPr>
          </a:lstStyle>
          <a:p>
            <a:fld id="{5606315A-2F5B-4798-83FB-51905F383013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636694622"/>
      </p:ext>
    </p:extLst>
  </p:cSld>
  <p:clrMapOvr>
    <a:masterClrMapping/>
  </p:clrMapOvr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1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  <a:endParaRPr lang="ru-RU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ru-RU" noProof="0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9"/>
            <a:ext cx="5486400" cy="804862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Rectangle 6">
            <a:extLst>
              <a:ext uri="{FF2B5EF4-FFF2-40B4-BE49-F238E27FC236}">
                <a16:creationId xmlns:a16="http://schemas.microsoft.com/office/drawing/2014/main" id="{43922D45-76BE-49D7-B5EA-565ABBF285D0}"/>
              </a:ext>
            </a:extLst>
          </p:cNvPr>
          <p:cNvSpPr>
            <a:spLocks noGrp="1" noChangeArrowheads="1"/>
          </p:cNvSpPr>
          <p:nvPr>
            <p:ph type="sldNum" sz="quarter" idx="10"/>
          </p:nvPr>
        </p:nvSpPr>
        <p:spPr>
          <a:xfrm>
            <a:off x="7786688" y="6429375"/>
            <a:ext cx="457200" cy="360363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b="1">
                <a:latin typeface="Tahoma" panose="020B0604030504040204" pitchFamily="34" charset="0"/>
              </a:defRPr>
            </a:lvl1pPr>
          </a:lstStyle>
          <a:p>
            <a:fld id="{FABF9FAA-FC5D-4BA8-906F-C1ECE918E428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384886269"/>
      </p:ext>
    </p:extLst>
  </p:cSld>
  <p:clrMapOvr>
    <a:masterClrMapping/>
  </p:clrMapOvr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ru-RU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685800" y="1219200"/>
            <a:ext cx="7772400" cy="4876800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ru-RU"/>
          </a:p>
        </p:txBody>
      </p:sp>
      <p:sp>
        <p:nvSpPr>
          <p:cNvPr id="4" name="Rectangle 6">
            <a:extLst>
              <a:ext uri="{FF2B5EF4-FFF2-40B4-BE49-F238E27FC236}">
                <a16:creationId xmlns:a16="http://schemas.microsoft.com/office/drawing/2014/main" id="{2F67B17B-36A4-4C6A-A800-6058C3A678CB}"/>
              </a:ext>
            </a:extLst>
          </p:cNvPr>
          <p:cNvSpPr>
            <a:spLocks noGrp="1" noChangeArrowheads="1"/>
          </p:cNvSpPr>
          <p:nvPr>
            <p:ph type="sldNum" sz="quarter" idx="10"/>
          </p:nvPr>
        </p:nvSpPr>
        <p:spPr>
          <a:xfrm>
            <a:off x="7786688" y="6429375"/>
            <a:ext cx="457200" cy="360363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b="1">
                <a:latin typeface="Tahoma" panose="020B0604030504040204" pitchFamily="34" charset="0"/>
              </a:defRPr>
            </a:lvl1pPr>
          </a:lstStyle>
          <a:p>
            <a:fld id="{081FBE3F-A69B-411F-9C84-04FEA3A415A0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11662424"/>
      </p:ext>
    </p:extLst>
  </p:cSld>
  <p:clrMapOvr>
    <a:masterClrMapping/>
  </p:clrMapOvr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515101" y="209550"/>
            <a:ext cx="1943100" cy="5886450"/>
          </a:xfrm>
        </p:spPr>
        <p:txBody>
          <a:bodyPr vert="eaVert"/>
          <a:lstStyle/>
          <a:p>
            <a:r>
              <a:rPr lang="en-US"/>
              <a:t>Click to edit Master title style</a:t>
            </a:r>
            <a:endParaRPr lang="ru-RU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685801" y="209550"/>
            <a:ext cx="5676900" cy="5886450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ru-RU"/>
          </a:p>
        </p:txBody>
      </p:sp>
      <p:sp>
        <p:nvSpPr>
          <p:cNvPr id="4" name="Rectangle 6">
            <a:extLst>
              <a:ext uri="{FF2B5EF4-FFF2-40B4-BE49-F238E27FC236}">
                <a16:creationId xmlns:a16="http://schemas.microsoft.com/office/drawing/2014/main" id="{8271A109-F9A9-4C2B-9CD8-2679663D7195}"/>
              </a:ext>
            </a:extLst>
          </p:cNvPr>
          <p:cNvSpPr>
            <a:spLocks noGrp="1" noChangeArrowheads="1"/>
          </p:cNvSpPr>
          <p:nvPr>
            <p:ph type="sldNum" sz="quarter" idx="10"/>
          </p:nvPr>
        </p:nvSpPr>
        <p:spPr>
          <a:xfrm>
            <a:off x="7786688" y="6429375"/>
            <a:ext cx="457200" cy="360363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b="1">
                <a:latin typeface="Tahoma" panose="020B0604030504040204" pitchFamily="34" charset="0"/>
              </a:defRPr>
            </a:lvl1pPr>
          </a:lstStyle>
          <a:p>
            <a:fld id="{2B898C27-A621-4346-92F4-4873241E80B9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3679898983"/>
      </p:ext>
    </p:extLst>
  </p:cSld>
  <p:clrMapOvr>
    <a:masterClrMapping/>
  </p:clrMapOvr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bl" preserve="1">
  <p:cSld name="Title and Tab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85800" y="209550"/>
            <a:ext cx="7772400" cy="609600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ru-RU"/>
          </a:p>
        </p:txBody>
      </p:sp>
      <p:sp>
        <p:nvSpPr>
          <p:cNvPr id="3" name="Table Placeholder 2"/>
          <p:cNvSpPr>
            <a:spLocks noGrp="1"/>
          </p:cNvSpPr>
          <p:nvPr>
            <p:ph type="tbl" idx="1"/>
          </p:nvPr>
        </p:nvSpPr>
        <p:spPr>
          <a:xfrm>
            <a:off x="685800" y="1219200"/>
            <a:ext cx="7772400" cy="4876800"/>
          </a:xfrm>
          <a:prstGeom prst="rect">
            <a:avLst/>
          </a:prstGeom>
        </p:spPr>
        <p:txBody>
          <a:bodyPr/>
          <a:lstStyle/>
          <a:p>
            <a:pPr lvl="0"/>
            <a:endParaRPr lang="ru-RU" noProof="0" dirty="0"/>
          </a:p>
        </p:txBody>
      </p:sp>
      <p:sp>
        <p:nvSpPr>
          <p:cNvPr id="4" name="Rectangle 6">
            <a:extLst>
              <a:ext uri="{FF2B5EF4-FFF2-40B4-BE49-F238E27FC236}">
                <a16:creationId xmlns:a16="http://schemas.microsoft.com/office/drawing/2014/main" id="{E1D7DAFD-7CCE-404C-AB5C-034DE88F846A}"/>
              </a:ext>
            </a:extLst>
          </p:cNvPr>
          <p:cNvSpPr>
            <a:spLocks noGrp="1" noChangeArrowheads="1"/>
          </p:cNvSpPr>
          <p:nvPr>
            <p:ph type="sldNum" sz="quarter" idx="10"/>
          </p:nvPr>
        </p:nvSpPr>
        <p:spPr>
          <a:xfrm>
            <a:off x="7786688" y="6429375"/>
            <a:ext cx="457200" cy="360363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b="1">
                <a:latin typeface="Tahoma" panose="020B0604030504040204" pitchFamily="34" charset="0"/>
              </a:defRPr>
            </a:lvl1pPr>
          </a:lstStyle>
          <a:p>
            <a:fld id="{26BFC19B-FDFE-42E2-9C5B-E3395381FBC9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1777631419"/>
      </p:ext>
    </p:extLst>
  </p:cSld>
  <p:clrMapOvr>
    <a:masterClrMapping/>
  </p:clrMapOvr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Only" preserve="1">
  <p:cSld name="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Content Placeholder 1"/>
          <p:cNvSpPr>
            <a:spLocks noGrp="1"/>
          </p:cNvSpPr>
          <p:nvPr>
            <p:ph/>
          </p:nvPr>
        </p:nvSpPr>
        <p:spPr>
          <a:xfrm>
            <a:off x="685800" y="209550"/>
            <a:ext cx="7772400" cy="5886450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ru-RU"/>
          </a:p>
        </p:txBody>
      </p:sp>
      <p:sp>
        <p:nvSpPr>
          <p:cNvPr id="3" name="Rectangle 6">
            <a:extLst>
              <a:ext uri="{FF2B5EF4-FFF2-40B4-BE49-F238E27FC236}">
                <a16:creationId xmlns:a16="http://schemas.microsoft.com/office/drawing/2014/main" id="{AFC21D42-B6E9-4EB9-9E66-167A55142217}"/>
              </a:ext>
            </a:extLst>
          </p:cNvPr>
          <p:cNvSpPr>
            <a:spLocks noGrp="1" noChangeArrowheads="1"/>
          </p:cNvSpPr>
          <p:nvPr>
            <p:ph type="sldNum" sz="quarter" idx="10"/>
          </p:nvPr>
        </p:nvSpPr>
        <p:spPr>
          <a:xfrm>
            <a:off x="7786688" y="6429375"/>
            <a:ext cx="457200" cy="360363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b="1">
                <a:latin typeface="Tahoma" panose="020B0604030504040204" pitchFamily="34" charset="0"/>
              </a:defRPr>
            </a:lvl1pPr>
          </a:lstStyle>
          <a:p>
            <a:fld id="{B80E9B77-67A0-4FE2-B269-B3FBF34A48FA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2065341610"/>
      </p:ext>
    </p:extLst>
  </p:cSld>
  <p:clrMapOvr>
    <a:masterClrMapping/>
  </p:clrMapOvr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chart" preserve="1">
  <p:cSld name="Title and 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85800" y="209550"/>
            <a:ext cx="7772400" cy="609600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ru-RU"/>
          </a:p>
        </p:txBody>
      </p:sp>
      <p:sp>
        <p:nvSpPr>
          <p:cNvPr id="3" name="Chart Placeholder 2"/>
          <p:cNvSpPr>
            <a:spLocks noGrp="1"/>
          </p:cNvSpPr>
          <p:nvPr>
            <p:ph type="chart" idx="1"/>
          </p:nvPr>
        </p:nvSpPr>
        <p:spPr>
          <a:xfrm>
            <a:off x="685800" y="1219200"/>
            <a:ext cx="7772400" cy="4876800"/>
          </a:xfrm>
          <a:prstGeom prst="rect">
            <a:avLst/>
          </a:prstGeom>
        </p:spPr>
        <p:txBody>
          <a:bodyPr/>
          <a:lstStyle/>
          <a:p>
            <a:pPr lvl="0"/>
            <a:endParaRPr lang="ru-RU" noProof="0" dirty="0"/>
          </a:p>
        </p:txBody>
      </p:sp>
      <p:sp>
        <p:nvSpPr>
          <p:cNvPr id="4" name="Rectangle 6">
            <a:extLst>
              <a:ext uri="{FF2B5EF4-FFF2-40B4-BE49-F238E27FC236}">
                <a16:creationId xmlns:a16="http://schemas.microsoft.com/office/drawing/2014/main" id="{38045088-CC1C-4D0D-9C3B-8D47A016385F}"/>
              </a:ext>
            </a:extLst>
          </p:cNvPr>
          <p:cNvSpPr>
            <a:spLocks noGrp="1" noChangeArrowheads="1"/>
          </p:cNvSpPr>
          <p:nvPr>
            <p:ph type="sldNum" sz="quarter" idx="10"/>
          </p:nvPr>
        </p:nvSpPr>
        <p:spPr>
          <a:xfrm>
            <a:off x="7786688" y="6429375"/>
            <a:ext cx="457200" cy="360363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b="1">
                <a:latin typeface="Tahoma" panose="020B0604030504040204" pitchFamily="34" charset="0"/>
              </a:defRPr>
            </a:lvl1pPr>
          </a:lstStyle>
          <a:p>
            <a:fld id="{8497A17D-5B82-416A-A937-BA4CC43DF748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926163903"/>
      </p:ext>
    </p:extLst>
  </p:cSld>
  <p:clrMapOvr>
    <a:masterClrMapping/>
  </p:clrMapOvr>
</p:sldLayout>
</file>

<file path=ppt/slideLayouts/slideLayout6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xAndChart" preserve="1">
  <p:cSld name="Title, Text and 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85800" y="209550"/>
            <a:ext cx="7772400" cy="609600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ru-RU"/>
          </a:p>
        </p:txBody>
      </p:sp>
      <p:sp>
        <p:nvSpPr>
          <p:cNvPr id="3" name="Text Placeholder 2"/>
          <p:cNvSpPr>
            <a:spLocks noGrp="1"/>
          </p:cNvSpPr>
          <p:nvPr>
            <p:ph type="body" sz="half" idx="1"/>
          </p:nvPr>
        </p:nvSpPr>
        <p:spPr>
          <a:xfrm>
            <a:off x="685800" y="1219200"/>
            <a:ext cx="3810000" cy="4876800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ru-RU"/>
          </a:p>
        </p:txBody>
      </p:sp>
      <p:sp>
        <p:nvSpPr>
          <p:cNvPr id="4" name="Chart Placeholder 3"/>
          <p:cNvSpPr>
            <a:spLocks noGrp="1"/>
          </p:cNvSpPr>
          <p:nvPr>
            <p:ph type="chart" sz="half" idx="2"/>
          </p:nvPr>
        </p:nvSpPr>
        <p:spPr>
          <a:xfrm>
            <a:off x="4648200" y="1219200"/>
            <a:ext cx="3810000" cy="4876800"/>
          </a:xfrm>
          <a:prstGeom prst="rect">
            <a:avLst/>
          </a:prstGeom>
        </p:spPr>
        <p:txBody>
          <a:bodyPr/>
          <a:lstStyle/>
          <a:p>
            <a:pPr lvl="0"/>
            <a:endParaRPr lang="ru-RU" noProof="0" dirty="0"/>
          </a:p>
        </p:txBody>
      </p:sp>
      <p:sp>
        <p:nvSpPr>
          <p:cNvPr id="5" name="Rectangle 6">
            <a:extLst>
              <a:ext uri="{FF2B5EF4-FFF2-40B4-BE49-F238E27FC236}">
                <a16:creationId xmlns:a16="http://schemas.microsoft.com/office/drawing/2014/main" id="{8F9F0AB6-5FE4-4429-ADF6-20561730AC2E}"/>
              </a:ext>
            </a:extLst>
          </p:cNvPr>
          <p:cNvSpPr>
            <a:spLocks noGrp="1" noChangeArrowheads="1"/>
          </p:cNvSpPr>
          <p:nvPr>
            <p:ph type="sldNum" sz="quarter" idx="10"/>
          </p:nvPr>
        </p:nvSpPr>
        <p:spPr>
          <a:xfrm>
            <a:off x="7786688" y="6429375"/>
            <a:ext cx="457200" cy="360363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b="1">
                <a:latin typeface="Tahoma" panose="020B0604030504040204" pitchFamily="34" charset="0"/>
              </a:defRPr>
            </a:lvl1pPr>
          </a:lstStyle>
          <a:p>
            <a:fld id="{1424854A-A8D3-4FAA-9EC1-BBDD7A1C10FF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4023247416"/>
      </p:ext>
    </p:extLst>
  </p:cSld>
  <p:clrMapOvr>
    <a:masterClrMapping/>
  </p:clrMapOvr>
</p:sldLayout>
</file>

<file path=ppt/slideLayouts/slideLayout6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xAndTwoObj" preserve="1">
  <p:cSld name="Title, Text,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85800" y="209550"/>
            <a:ext cx="7772400" cy="609600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ru-RU"/>
          </a:p>
        </p:txBody>
      </p:sp>
      <p:sp>
        <p:nvSpPr>
          <p:cNvPr id="3" name="Text Placeholder 2"/>
          <p:cNvSpPr>
            <a:spLocks noGrp="1"/>
          </p:cNvSpPr>
          <p:nvPr>
            <p:ph type="body" sz="half" idx="1"/>
          </p:nvPr>
        </p:nvSpPr>
        <p:spPr>
          <a:xfrm>
            <a:off x="685800" y="1219200"/>
            <a:ext cx="3810000" cy="4876800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ru-RU"/>
          </a:p>
        </p:txBody>
      </p:sp>
      <p:sp>
        <p:nvSpPr>
          <p:cNvPr id="4" name="Content Placeholder 3"/>
          <p:cNvSpPr>
            <a:spLocks noGrp="1"/>
          </p:cNvSpPr>
          <p:nvPr>
            <p:ph sz="quarter" idx="2"/>
          </p:nvPr>
        </p:nvSpPr>
        <p:spPr>
          <a:xfrm>
            <a:off x="4648200" y="1219200"/>
            <a:ext cx="3810000" cy="2362200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ru-RU"/>
          </a:p>
        </p:txBody>
      </p:sp>
      <p:sp>
        <p:nvSpPr>
          <p:cNvPr id="5" name="Content Placeholder 4"/>
          <p:cNvSpPr>
            <a:spLocks noGrp="1"/>
          </p:cNvSpPr>
          <p:nvPr>
            <p:ph sz="quarter" idx="3"/>
          </p:nvPr>
        </p:nvSpPr>
        <p:spPr>
          <a:xfrm>
            <a:off x="4648200" y="3733800"/>
            <a:ext cx="3810000" cy="2362200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ru-RU"/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116B0063-95E0-4901-BE8A-AFEFEDE4EFD1}"/>
              </a:ext>
            </a:extLst>
          </p:cNvPr>
          <p:cNvSpPr>
            <a:spLocks noGrp="1" noChangeArrowheads="1"/>
          </p:cNvSpPr>
          <p:nvPr>
            <p:ph type="sldNum" sz="quarter" idx="10"/>
          </p:nvPr>
        </p:nvSpPr>
        <p:spPr>
          <a:xfrm>
            <a:off x="7786688" y="6429375"/>
            <a:ext cx="457200" cy="360363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b="1">
                <a:latin typeface="Tahoma" panose="020B0604030504040204" pitchFamily="34" charset="0"/>
              </a:defRPr>
            </a:lvl1pPr>
          </a:lstStyle>
          <a:p>
            <a:fld id="{6EC734AD-40D6-4FA7-A72E-0FD28585F889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3945457573"/>
      </p:ext>
    </p:extLst>
  </p:cSld>
  <p:clrMapOvr>
    <a:masterClrMapping/>
  </p:clrMapOvr>
</p:sldLayout>
</file>

<file path=ppt/slideLayouts/slideLayout6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AndTx" preserve="1">
  <p:cSld name="Title, Content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85800" y="209550"/>
            <a:ext cx="7772400" cy="609600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ru-RU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685800" y="1219200"/>
            <a:ext cx="3810000" cy="4876800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ru-RU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648200" y="1219200"/>
            <a:ext cx="3810000" cy="4876800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ru-RU"/>
          </a:p>
        </p:txBody>
      </p:sp>
      <p:sp>
        <p:nvSpPr>
          <p:cNvPr id="5" name="Rectangle 6">
            <a:extLst>
              <a:ext uri="{FF2B5EF4-FFF2-40B4-BE49-F238E27FC236}">
                <a16:creationId xmlns:a16="http://schemas.microsoft.com/office/drawing/2014/main" id="{01CBD36E-685C-451E-A389-680860F4F795}"/>
              </a:ext>
            </a:extLst>
          </p:cNvPr>
          <p:cNvSpPr>
            <a:spLocks noGrp="1" noChangeArrowheads="1"/>
          </p:cNvSpPr>
          <p:nvPr>
            <p:ph type="sldNum" sz="quarter" idx="10"/>
          </p:nvPr>
        </p:nvSpPr>
        <p:spPr>
          <a:xfrm>
            <a:off x="7786688" y="6429375"/>
            <a:ext cx="457200" cy="360363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b="1">
                <a:latin typeface="Tahoma" panose="020B0604030504040204" pitchFamily="34" charset="0"/>
              </a:defRPr>
            </a:lvl1pPr>
          </a:lstStyle>
          <a:p>
            <a:fld id="{A22E2001-2E1D-4B3D-8B72-ED5EA963BC84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2839252965"/>
      </p:ext>
    </p:extLst>
  </p:cSld>
  <p:clrMapOvr>
    <a:masterClrMapping/>
  </p:clrMapOvr>
</p:sldLayout>
</file>

<file path=ppt/slideLayouts/slideLayout6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blank" preserve="1">
  <p:cSld name="Пусто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351714633"/>
      </p:ext>
    </p:extLst>
  </p:cSld>
  <p:clrMapOvr>
    <a:masterClrMapping/>
  </p:clrMapOvr>
</p:sldLayout>
</file>

<file path=ppt/slideLayouts/slideLayout6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woObj" preserve="1">
  <p:cSld name="1_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85800" y="209550"/>
            <a:ext cx="7772400" cy="609600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ru-RU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600204"/>
            <a:ext cx="4038600" cy="4525963"/>
          </a:xfrm>
          <a:prstGeom prst="rect">
            <a:avLst/>
          </a:prstGeo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ru-RU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4"/>
            <a:ext cx="4038600" cy="4525963"/>
          </a:xfrm>
          <a:prstGeom prst="rect">
            <a:avLst/>
          </a:prstGeo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4122215873"/>
      </p:ext>
    </p:extLst>
  </p:cSld>
  <p:clrMapOvr>
    <a:masterClrMapping/>
  </p:clrMapOvr>
</p:sldLayout>
</file>

<file path=ppt/slideLayouts/slideLayout6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Only" preserve="1">
  <p:cSld name="1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85800" y="209550"/>
            <a:ext cx="7772400" cy="609600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3475564242"/>
      </p:ext>
    </p:extLst>
  </p:cSld>
  <p:clrMapOvr>
    <a:masterClrMapping/>
  </p:clrMapOvr>
</p:sldLayout>
</file>

<file path=ppt/slideLayouts/slideLayout7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30"/>
            <a:ext cx="7772400" cy="1470025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en-US"/>
              <a:t>Click to edit Master subtitle style</a:t>
            </a:r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2963131637"/>
      </p:ext>
    </p:extLst>
  </p:cSld>
  <p:clrMapOvr>
    <a:masterClrMapping/>
  </p:clrMapOvr>
</p:sldLayout>
</file>

<file path=ppt/slideLayouts/slideLayout7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bl" preserve="1">
  <p:cSld name="1_Title and Tab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85800" y="209550"/>
            <a:ext cx="7772400" cy="609600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ru-RU"/>
          </a:p>
        </p:txBody>
      </p:sp>
      <p:sp>
        <p:nvSpPr>
          <p:cNvPr id="3" name="Table Placeholder 2"/>
          <p:cNvSpPr>
            <a:spLocks noGrp="1"/>
          </p:cNvSpPr>
          <p:nvPr>
            <p:ph type="tbl" idx="1"/>
          </p:nvPr>
        </p:nvSpPr>
        <p:spPr>
          <a:xfrm>
            <a:off x="457200" y="1600204"/>
            <a:ext cx="8229600" cy="4525963"/>
          </a:xfrm>
          <a:prstGeom prst="rect">
            <a:avLst/>
          </a:prstGeom>
        </p:spPr>
        <p:txBody>
          <a:bodyPr/>
          <a:lstStyle/>
          <a:p>
            <a:pPr lvl="0"/>
            <a:endParaRPr lang="ru-RU" noProof="0" dirty="0"/>
          </a:p>
        </p:txBody>
      </p:sp>
    </p:spTree>
    <p:extLst>
      <p:ext uri="{BB962C8B-B14F-4D97-AF65-F5344CB8AC3E}">
        <p14:creationId xmlns:p14="http://schemas.microsoft.com/office/powerpoint/2010/main" val="1126482932"/>
      </p:ext>
    </p:extLst>
  </p:cSld>
  <p:clrMapOvr>
    <a:masterClrMapping/>
  </p:clrMapOvr>
</p:sldLayout>
</file>

<file path=ppt/slideLayouts/slideLayout7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ctrTitle"/>
          </p:nvPr>
        </p:nvSpPr>
        <p:spPr>
          <a:xfrm>
            <a:off x="685800" y="2130429"/>
            <a:ext cx="7772400" cy="1470025"/>
          </a:xfrm>
        </p:spPr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Подзаголовок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ru-RU"/>
              <a:t>Образец подзаголовка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B76336F5-B3AF-4A00-8889-7EA698E67358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C4A4AB65-0A3F-4E55-A19B-08B57EC63E79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/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AC5F4B26-8F50-42EB-B215-40F209B35D6E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C57B0EC-21A0-4692-8056-76F5A9B10266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981336027"/>
      </p:ext>
    </p:extLst>
  </p:cSld>
  <p:clrMapOvr>
    <a:masterClrMapping/>
  </p:clrMapOvr>
  <p:transition/>
</p:sldLayout>
</file>

<file path=ppt/slideLayouts/slideLayout7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Заголовок и 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99A8044A-28F6-4462-9081-B65028F45D02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2F14E0B5-4043-4C7E-BC52-D688436B1589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/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8024B2C7-3C4F-42F8-8888-3461EB905E9D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51A5ED94-BC09-43B0-8D30-098CC01A2F57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3766449104"/>
      </p:ext>
    </p:extLst>
  </p:cSld>
  <p:clrMapOvr>
    <a:masterClrMapping/>
  </p:clrMapOvr>
  <p:transition/>
</p:sldLayout>
</file>

<file path=ppt/slideLayouts/slideLayout7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Заголовок раздел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722313" y="4406904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A88405EE-5E58-4865-9D8B-55202D02ACD2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6A4671BD-D30C-40BB-9A2F-9CA5C6450142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/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E946DEF9-E718-47DA-9A1C-2052E5785F95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F69EC3A-6A36-43BD-AA5D-1840411B6AB8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2091933906"/>
      </p:ext>
    </p:extLst>
  </p:cSld>
  <p:clrMapOvr>
    <a:masterClrMapping/>
  </p:clrMapOvr>
  <p:transition/>
</p:sldLayout>
</file>

<file path=ppt/slideLayouts/slideLayout7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Объект 2"/>
          <p:cNvSpPr>
            <a:spLocks noGrp="1"/>
          </p:cNvSpPr>
          <p:nvPr>
            <p:ph sz="half" idx="1"/>
          </p:nvPr>
        </p:nvSpPr>
        <p:spPr>
          <a:xfrm>
            <a:off x="457200" y="1600204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4648200" y="1600204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915C2EBA-99EA-4516-8058-80A04493DEF6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E61BDD74-39FF-42AF-850F-4717FB95600C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1051F710-01D3-4F42-984B-25DACE61F1E0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84A1A123-660A-4BFD-8F58-1D74AE50F9DC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3495590335"/>
      </p:ext>
    </p:extLst>
  </p:cSld>
  <p:clrMapOvr>
    <a:masterClrMapping/>
  </p:clrMapOvr>
  <p:transition/>
</p:sldLayout>
</file>

<file path=ppt/slideLayouts/slideLayout7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5" name="Текст 4"/>
          <p:cNvSpPr>
            <a:spLocks noGrp="1"/>
          </p:cNvSpPr>
          <p:nvPr>
            <p:ph type="body" sz="quarter" idx="3"/>
          </p:nvPr>
        </p:nvSpPr>
        <p:spPr>
          <a:xfrm>
            <a:off x="4645027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6" name="Объект 5"/>
          <p:cNvSpPr>
            <a:spLocks noGrp="1"/>
          </p:cNvSpPr>
          <p:nvPr>
            <p:ph sz="quarter" idx="4"/>
          </p:nvPr>
        </p:nvSpPr>
        <p:spPr>
          <a:xfrm>
            <a:off x="4645027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7" name="Rectangle 4">
            <a:extLst>
              <a:ext uri="{FF2B5EF4-FFF2-40B4-BE49-F238E27FC236}">
                <a16:creationId xmlns:a16="http://schemas.microsoft.com/office/drawing/2014/main" id="{1D39377F-0289-4D72-A78D-B1EEB404B0D7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/>
          </a:p>
        </p:txBody>
      </p:sp>
      <p:sp>
        <p:nvSpPr>
          <p:cNvPr id="8" name="Rectangle 5">
            <a:extLst>
              <a:ext uri="{FF2B5EF4-FFF2-40B4-BE49-F238E27FC236}">
                <a16:creationId xmlns:a16="http://schemas.microsoft.com/office/drawing/2014/main" id="{B0ACCCBB-9A96-4F3A-A82B-23EA6FFC3BF2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/>
          </a:p>
        </p:txBody>
      </p:sp>
      <p:sp>
        <p:nvSpPr>
          <p:cNvPr id="9" name="Rectangle 6">
            <a:extLst>
              <a:ext uri="{FF2B5EF4-FFF2-40B4-BE49-F238E27FC236}">
                <a16:creationId xmlns:a16="http://schemas.microsoft.com/office/drawing/2014/main" id="{1CC69031-4B01-4C6C-8CA8-406BF84F72D4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A6257529-A74F-406D-AC12-55D84427196E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783397180"/>
      </p:ext>
    </p:extLst>
  </p:cSld>
  <p:clrMapOvr>
    <a:masterClrMapping/>
  </p:clrMapOvr>
  <p:transition/>
</p:sldLayout>
</file>

<file path=ppt/slideLayouts/slideLayout7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Только заголово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Rectangle 4">
            <a:extLst>
              <a:ext uri="{FF2B5EF4-FFF2-40B4-BE49-F238E27FC236}">
                <a16:creationId xmlns:a16="http://schemas.microsoft.com/office/drawing/2014/main" id="{5B8CBC6A-BCC6-4D84-8723-82109CDDFBDF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/>
          </a:p>
        </p:txBody>
      </p:sp>
      <p:sp>
        <p:nvSpPr>
          <p:cNvPr id="4" name="Rectangle 5">
            <a:extLst>
              <a:ext uri="{FF2B5EF4-FFF2-40B4-BE49-F238E27FC236}">
                <a16:creationId xmlns:a16="http://schemas.microsoft.com/office/drawing/2014/main" id="{26E8445B-C760-4831-AE99-8A8844F3435E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/>
          </a:p>
        </p:txBody>
      </p:sp>
      <p:sp>
        <p:nvSpPr>
          <p:cNvPr id="5" name="Rectangle 6">
            <a:extLst>
              <a:ext uri="{FF2B5EF4-FFF2-40B4-BE49-F238E27FC236}">
                <a16:creationId xmlns:a16="http://schemas.microsoft.com/office/drawing/2014/main" id="{0F6AE65E-5F4E-4F08-8B15-574C89FE2CFD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7F1BFDA-615D-4596-B86B-672BBBB80247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2400015393"/>
      </p:ext>
    </p:extLst>
  </p:cSld>
  <p:clrMapOvr>
    <a:masterClrMapping/>
  </p:clrMapOvr>
  <p:transition/>
</p:sldLayout>
</file>

<file path=ppt/slideLayouts/slideLayout7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Пусто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>
            <a:extLst>
              <a:ext uri="{FF2B5EF4-FFF2-40B4-BE49-F238E27FC236}">
                <a16:creationId xmlns:a16="http://schemas.microsoft.com/office/drawing/2014/main" id="{FB529E00-AFEA-4967-8CFA-B36A353F2D11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/>
          </a:p>
        </p:txBody>
      </p:sp>
      <p:sp>
        <p:nvSpPr>
          <p:cNvPr id="3" name="Rectangle 5">
            <a:extLst>
              <a:ext uri="{FF2B5EF4-FFF2-40B4-BE49-F238E27FC236}">
                <a16:creationId xmlns:a16="http://schemas.microsoft.com/office/drawing/2014/main" id="{7DC4EDA7-4F52-4CC1-A5DB-65C61A974896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/>
          </a:p>
        </p:txBody>
      </p:sp>
      <p:sp>
        <p:nvSpPr>
          <p:cNvPr id="4" name="Rectangle 6">
            <a:extLst>
              <a:ext uri="{FF2B5EF4-FFF2-40B4-BE49-F238E27FC236}">
                <a16:creationId xmlns:a16="http://schemas.microsoft.com/office/drawing/2014/main" id="{924477A9-82FD-47A0-921A-4DEAE05819CF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A5592E4D-454E-46C5-989C-5F93BF161450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708908105"/>
      </p:ext>
    </p:extLst>
  </p:cSld>
  <p:clrMapOvr>
    <a:masterClrMapping/>
  </p:clrMapOvr>
  <p:transition/>
</p:sldLayout>
</file>

<file path=ppt/slideLayouts/slideLayout79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Объект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57202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>
          <a:xfrm>
            <a:off x="3575050" y="273052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457202" y="1435102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E73F2D2F-58D9-4C88-A0F7-B3DFEE287A37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049FABA3-9A35-4DF5-A335-9EBCCB59AFF2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A8773F14-597C-499E-AEC6-155846BB7D85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E050EE4A-B8F2-41A4-8C5F-91D056DCF8DD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770339433"/>
      </p:ext>
    </p:extLst>
  </p:cSld>
  <p:clrMapOvr>
    <a:masterClrMapping/>
  </p:clrMapOvr>
  <p:transition/>
</p:sldLayout>
</file>

<file path=ppt/slideLayouts/slideLayout80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Рисунок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Рисунок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ru-RU" noProof="0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6D179F04-3662-42AE-ACF1-0CB92F2B091D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EDD79FC3-709C-45CF-A8D8-F2BD38FCC93A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04C8A779-9562-4926-B8E9-765B14BA3D8C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147FC5FA-B41C-465C-92F3-518BD5477BA0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72133259"/>
      </p:ext>
    </p:extLst>
  </p:cSld>
  <p:clrMapOvr>
    <a:masterClrMapping/>
  </p:clrMapOvr>
  <p:transition/>
</p:sldLayout>
</file>

<file path=ppt/slideLayouts/slideLayout8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Заголовок и вертикальный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F16550F9-4872-4564-AED1-F1D25098E68C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357FAD16-D57E-4BFD-A2AC-04260B4E9238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/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7C0E654B-D0E0-4171-B895-F9E9133A200C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E8823EFA-66C4-4383-BA97-D039CC281FAF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2130919807"/>
      </p:ext>
    </p:extLst>
  </p:cSld>
  <p:clrMapOvr>
    <a:masterClrMapping/>
  </p:clrMapOvr>
  <p:transition/>
</p:sldLayout>
</file>

<file path=ppt/slideLayouts/slideLayout8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Вертикальный заголовок и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тикальный заголовок 1"/>
          <p:cNvSpPr>
            <a:spLocks noGrp="1"/>
          </p:cNvSpPr>
          <p:nvPr>
            <p:ph type="title" orient="vert"/>
          </p:nvPr>
        </p:nvSpPr>
        <p:spPr>
          <a:xfrm>
            <a:off x="6629400" y="274639"/>
            <a:ext cx="2057400" cy="5851525"/>
          </a:xfrm>
        </p:spPr>
        <p:txBody>
          <a:bodyPr vert="eaVert"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>
          <a:xfrm>
            <a:off x="457200" y="274639"/>
            <a:ext cx="6019800" cy="5851525"/>
          </a:xfrm>
        </p:spPr>
        <p:txBody>
          <a:bodyPr vert="eaVert"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695A230C-D190-4904-86E6-4CB3B290EC69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D03AFFF4-0D73-403D-A686-D91F8FD9859B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/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73EED5E2-639E-4D22-9A19-B5C7325DB801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AFA4EAFE-46EF-4C01-8491-C6F3057B6067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816846383"/>
      </p:ext>
    </p:extLst>
  </p:cSld>
  <p:clrMapOvr>
    <a:masterClrMapping/>
  </p:clrMapOvr>
  <p:transition/>
</p:sldLayout>
</file>

<file path=ppt/slideLayouts/slideLayout83.xml><?xml version="1.0" encoding="utf-8"?>
<p:sldLayout xmlns:a="http://schemas.openxmlformats.org/drawingml/2006/main" xmlns:r="http://schemas.openxmlformats.org/officeDocument/2006/relationships" xmlns:p="http://schemas.openxmlformats.org/presentationml/2006/main" type="objOnly">
  <p:cSld name="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Содержимое 1"/>
          <p:cNvSpPr>
            <a:spLocks noGrp="1"/>
          </p:cNvSpPr>
          <p:nvPr>
            <p:ph/>
          </p:nvPr>
        </p:nvSpPr>
        <p:spPr>
          <a:xfrm>
            <a:off x="457200" y="274639"/>
            <a:ext cx="8229600" cy="5851525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3" name="Rectangle 4">
            <a:extLst>
              <a:ext uri="{FF2B5EF4-FFF2-40B4-BE49-F238E27FC236}">
                <a16:creationId xmlns:a16="http://schemas.microsoft.com/office/drawing/2014/main" id="{F35BE9BC-0FFB-46E5-8A15-AEDA566AC3F8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/>
          </a:p>
        </p:txBody>
      </p:sp>
      <p:sp>
        <p:nvSpPr>
          <p:cNvPr id="4" name="Rectangle 5">
            <a:extLst>
              <a:ext uri="{FF2B5EF4-FFF2-40B4-BE49-F238E27FC236}">
                <a16:creationId xmlns:a16="http://schemas.microsoft.com/office/drawing/2014/main" id="{BF0BE240-CE62-4796-846A-14E564DF2B8F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/>
          </a:p>
        </p:txBody>
      </p:sp>
      <p:sp>
        <p:nvSpPr>
          <p:cNvPr id="5" name="Rectangle 6">
            <a:extLst>
              <a:ext uri="{FF2B5EF4-FFF2-40B4-BE49-F238E27FC236}">
                <a16:creationId xmlns:a16="http://schemas.microsoft.com/office/drawing/2014/main" id="{6F979B56-77F4-4CDF-8BE1-A8CA4C4246DE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ACD5BAA3-E81C-4AB1-AA2A-62E39842E52F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2213752461"/>
      </p:ext>
    </p:extLst>
  </p:cSld>
  <p:clrMapOvr>
    <a:masterClrMapping/>
  </p:clrMapOvr>
  <p:transition/>
</p:sldLayout>
</file>

<file path=ppt/slideLayouts/slideLayout8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Прямоугольный треугольник 3">
            <a:extLst>
              <a:ext uri="{FF2B5EF4-FFF2-40B4-BE49-F238E27FC236}">
                <a16:creationId xmlns:a16="http://schemas.microsoft.com/office/drawing/2014/main" id="{08798461-F78D-49D9-806C-67C1FF715148}"/>
              </a:ext>
            </a:extLst>
          </p:cNvPr>
          <p:cNvSpPr/>
          <p:nvPr/>
        </p:nvSpPr>
        <p:spPr>
          <a:xfrm>
            <a:off x="0" y="4664075"/>
            <a:ext cx="9150350" cy="0"/>
          </a:xfrm>
          <a:prstGeom prst="rtTriangle">
            <a:avLst/>
          </a:prstGeom>
          <a:gradFill flip="none" rotWithShape="1">
            <a:gsLst>
              <a:gs pos="0">
                <a:schemeClr val="accent1">
                  <a:shade val="35000"/>
                  <a:satMod val="170000"/>
                  <a:alpha val="100000"/>
                </a:schemeClr>
              </a:gs>
              <a:gs pos="55000">
                <a:schemeClr val="accent1">
                  <a:tint val="90000"/>
                  <a:satMod val="150000"/>
                  <a:alpha val="100000"/>
                </a:schemeClr>
              </a:gs>
              <a:gs pos="100000">
                <a:schemeClr val="accent1">
                  <a:shade val="35000"/>
                  <a:satMod val="170000"/>
                  <a:alpha val="100000"/>
                </a:schemeClr>
              </a:gs>
            </a:gsLst>
            <a:lin ang="3000000" scaled="1"/>
            <a:tileRect/>
          </a:gradFill>
          <a:ln w="12700" cap="rnd" cmpd="thickThin" algn="ctr">
            <a:noFill/>
            <a:prstDash val="solid"/>
          </a:ln>
          <a:effectLst/>
        </p:spPr>
        <p:style>
          <a:lnRef idx="3">
            <a:schemeClr val="lt1"/>
          </a:lnRef>
          <a:fillRef idx="1">
            <a:schemeClr val="accent1"/>
          </a:fillRef>
          <a:effectRef idx="1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solidFill>
                <a:prstClr val="white"/>
              </a:solidFill>
            </a:endParaRPr>
          </a:p>
        </p:txBody>
      </p:sp>
      <p:grpSp>
        <p:nvGrpSpPr>
          <p:cNvPr id="5" name="Группа 15">
            <a:extLst>
              <a:ext uri="{FF2B5EF4-FFF2-40B4-BE49-F238E27FC236}">
                <a16:creationId xmlns:a16="http://schemas.microsoft.com/office/drawing/2014/main" id="{318E7FEB-1711-4BC3-964F-57AB858C1589}"/>
              </a:ext>
            </a:extLst>
          </p:cNvPr>
          <p:cNvGrpSpPr>
            <a:grpSpLocks/>
          </p:cNvGrpSpPr>
          <p:nvPr/>
        </p:nvGrpSpPr>
        <p:grpSpPr bwMode="auto">
          <a:xfrm>
            <a:off x="-3175" y="4953000"/>
            <a:ext cx="9147175" cy="1911350"/>
            <a:chOff x="-3765" y="4832896"/>
            <a:chExt cx="9147765" cy="2032192"/>
          </a:xfrm>
        </p:grpSpPr>
        <p:sp>
          <p:nvSpPr>
            <p:cNvPr id="6" name="Полилиния 15">
              <a:extLst>
                <a:ext uri="{FF2B5EF4-FFF2-40B4-BE49-F238E27FC236}">
                  <a16:creationId xmlns:a16="http://schemas.microsoft.com/office/drawing/2014/main" id="{9369EC6F-5485-428D-B344-0E3EAE2A0C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7032" y="4832896"/>
              <a:ext cx="7456968" cy="518176"/>
            </a:xfrm>
            <a:custGeom>
              <a:avLst>
                <a:gd name="A1" fmla="val 0"/>
                <a:gd name="A2" fmla="val 0"/>
                <a:gd name="A3" fmla="val 0"/>
                <a:gd name="A4" fmla="val 0"/>
                <a:gd name="A5" fmla="val 0"/>
                <a:gd name="A6" fmla="val 0"/>
                <a:gd name="A7" fmla="val 0"/>
                <a:gd name="A8" fmla="val 0"/>
              </a:avLst>
              <a:gdLst/>
              <a:ahLst/>
              <a:cxnLst>
                <a:cxn ang="0">
                  <a:pos x="4697" y="0"/>
                </a:cxn>
                <a:cxn ang="0">
                  <a:pos x="4697" y="367"/>
                </a:cxn>
                <a:cxn ang="0">
                  <a:pos x="0" y="218"/>
                </a:cxn>
                <a:cxn ang="0">
                  <a:pos x="4697" y="0"/>
                </a:cxn>
              </a:cxnLst>
              <a:rect l="0" t="0" r="0" b="0"/>
              <a:pathLst>
                <a:path w="4697" h="367">
                  <a:moveTo>
                    <a:pt x="4697" y="0"/>
                  </a:moveTo>
                  <a:lnTo>
                    <a:pt x="4697" y="367"/>
                  </a:lnTo>
                  <a:lnTo>
                    <a:pt x="0" y="218"/>
                  </a:lnTo>
                  <a:lnTo>
                    <a:pt x="4697" y="0"/>
                  </a:lnTo>
                  <a:close/>
                </a:path>
              </a:pathLst>
            </a:custGeom>
            <a:solidFill>
              <a:schemeClr val="accent1">
                <a:tint val="65000"/>
                <a:satMod val="115000"/>
                <a:alpha val="4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solidFill>
                  <a:prstClr val="black"/>
                </a:solidFill>
                <a:latin typeface="Lucida Sans Unicode"/>
              </a:endParaRPr>
            </a:p>
          </p:txBody>
        </p:sp>
        <p:sp>
          <p:nvSpPr>
            <p:cNvPr id="7" name="Полилиния 18">
              <a:extLst>
                <a:ext uri="{FF2B5EF4-FFF2-40B4-BE49-F238E27FC236}">
                  <a16:creationId xmlns:a16="http://schemas.microsoft.com/office/drawing/2014/main" id="{75A6AC85-2B74-4018-BC25-5B11F5ADF2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43" y="5135526"/>
              <a:ext cx="9108557" cy="838200"/>
            </a:xfrm>
            <a:custGeom>
              <a:avLst/>
              <a:gdLst>
                <a:gd name="T0" fmla="*/ 0 w 5760"/>
                <a:gd name="T1" fmla="*/ 0 h 528"/>
                <a:gd name="T2" fmla="*/ 2147483647 w 5760"/>
                <a:gd name="T3" fmla="*/ 0 h 528"/>
                <a:gd name="T4" fmla="*/ 2147483647 w 5760"/>
                <a:gd name="T5" fmla="*/ 2147483647 h 528"/>
                <a:gd name="T6" fmla="*/ 2147483647 w 5760"/>
                <a:gd name="T7" fmla="*/ 0 h 52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760"/>
                <a:gd name="T13" fmla="*/ 0 h 528"/>
                <a:gd name="T14" fmla="*/ 5760 w 5760"/>
                <a:gd name="T15" fmla="*/ 528 h 52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760" h="528">
                  <a:moveTo>
                    <a:pt x="0" y="0"/>
                  </a:moveTo>
                  <a:lnTo>
                    <a:pt x="5760" y="0"/>
                  </a:lnTo>
                  <a:lnTo>
                    <a:pt x="5760" y="528"/>
                  </a:lnTo>
                  <a:lnTo>
                    <a:pt x="4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 algn="ctr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" name="Полилиния 18">
              <a:extLst>
                <a:ext uri="{FF2B5EF4-FFF2-40B4-BE49-F238E27FC236}">
                  <a16:creationId xmlns:a16="http://schemas.microsoft.com/office/drawing/2014/main" id="{385A1B26-CEF1-4706-AA98-29FADEF4DFF7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4883888"/>
              <a:ext cx="9144000" cy="1981200"/>
            </a:xfrm>
            <a:custGeom>
              <a:avLst>
                <a:gd name="A1" fmla="val 0"/>
                <a:gd name="A2" fmla="val 0"/>
                <a:gd name="A3" fmla="val 0"/>
                <a:gd name="A4" fmla="val 0"/>
                <a:gd name="A5" fmla="val 0"/>
                <a:gd name="A6" fmla="val 0"/>
                <a:gd name="A7" fmla="val 0"/>
                <a:gd name="A8" fmla="val 0"/>
              </a:avLst>
              <a:gdLst/>
              <a:ahLst/>
              <a:cxnLst>
                <a:cxn ang="0">
                  <a:pos x="0" y="0"/>
                </a:cxn>
                <a:cxn ang="0">
                  <a:pos x="0" y="1248"/>
                </a:cxn>
                <a:cxn ang="0">
                  <a:pos x="5760" y="1248"/>
                </a:cxn>
                <a:cxn ang="0">
                  <a:pos x="5760" y="528"/>
                </a:cxn>
                <a:cxn ang="0">
                  <a:pos x="0" y="0"/>
                </a:cxn>
              </a:cxnLst>
              <a:rect l="0" t="0" r="0" b="0"/>
              <a:pathLst>
                <a:path w="5760" h="1248">
                  <a:moveTo>
                    <a:pt x="0" y="0"/>
                  </a:moveTo>
                  <a:lnTo>
                    <a:pt x="0" y="1248"/>
                  </a:lnTo>
                  <a:lnTo>
                    <a:pt x="5760" y="1248"/>
                  </a:lnTo>
                  <a:lnTo>
                    <a:pt x="5760" y="528"/>
                  </a:lnTo>
                  <a:lnTo>
                    <a:pt x="0" y="0"/>
                  </a:lnTo>
                  <a:close/>
                </a:path>
              </a:pathLst>
            </a:custGeom>
            <a:blipFill>
              <a:blip r:embed="rId2">
                <a:alphaModFix amt="50000"/>
              </a:blip>
              <a:tile tx="0" ty="0" sx="50000" sy="50000" flip="none" algn="t"/>
            </a:blipFill>
            <a:ln w="12700" cap="rnd" cmpd="thickThin" algn="ctr">
              <a:noFill/>
              <a:prstDash val="solid"/>
            </a:ln>
            <a:effectLst>
              <a:fillOverlay blend="mult">
                <a:gradFill flip="none" rotWithShape="1">
                  <a:gsLst>
                    <a:gs pos="0">
                      <a:schemeClr val="accent1">
                        <a:shade val="20000"/>
                        <a:satMod val="176000"/>
                        <a:alpha val="100000"/>
                      </a:schemeClr>
                    </a:gs>
                    <a:gs pos="18000">
                      <a:schemeClr val="accent1">
                        <a:shade val="48000"/>
                        <a:satMod val="153000"/>
                        <a:alpha val="100000"/>
                      </a:schemeClr>
                    </a:gs>
                    <a:gs pos="43000">
                      <a:schemeClr val="accent1">
                        <a:tint val="86000"/>
                        <a:satMod val="149000"/>
                        <a:alpha val="100000"/>
                      </a:schemeClr>
                    </a:gs>
                    <a:gs pos="45000">
                      <a:schemeClr val="accent1">
                        <a:tint val="85000"/>
                        <a:satMod val="150000"/>
                        <a:alpha val="100000"/>
                      </a:schemeClr>
                    </a:gs>
                    <a:gs pos="50000">
                      <a:schemeClr val="accent1">
                        <a:tint val="86000"/>
                        <a:satMod val="149000"/>
                        <a:alpha val="100000"/>
                      </a:schemeClr>
                    </a:gs>
                    <a:gs pos="79000">
                      <a:schemeClr val="accent1">
                        <a:shade val="53000"/>
                        <a:satMod val="150000"/>
                        <a:alpha val="100000"/>
                      </a:schemeClr>
                    </a:gs>
                    <a:gs pos="100000">
                      <a:schemeClr val="accent1">
                        <a:shade val="25000"/>
                        <a:satMod val="170000"/>
                        <a:alpha val="100000"/>
                      </a:schemeClr>
                    </a:gs>
                  </a:gsLst>
                  <a:lin ang="450000" scaled="1"/>
                  <a:tileRect/>
                </a:gradFill>
              </a:fillOverlay>
            </a:effectLst>
          </p:spPr>
          <p:style>
            <a:lnRef idx="3">
              <a:schemeClr val="lt1"/>
            </a:lnRef>
            <a:fillRef idx="1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solidFill>
                  <a:prstClr val="white"/>
                </a:solidFill>
              </a:endParaRPr>
            </a:p>
          </p:txBody>
        </p:sp>
        <p:cxnSp>
          <p:nvCxnSpPr>
            <p:cNvPr id="10" name="Прямая соединительная линия 9">
              <a:extLst>
                <a:ext uri="{FF2B5EF4-FFF2-40B4-BE49-F238E27FC236}">
                  <a16:creationId xmlns:a16="http://schemas.microsoft.com/office/drawing/2014/main" id="{F1F43314-2D32-4C1D-A490-091AFB138D42}"/>
                </a:ext>
              </a:extLst>
            </p:cNvPr>
            <p:cNvCxnSpPr/>
            <p:nvPr/>
          </p:nvCxnSpPr>
          <p:spPr>
            <a:xfrm>
              <a:off x="-3765" y="4880373"/>
              <a:ext cx="9147765" cy="839943"/>
            </a:xfrm>
            <a:prstGeom prst="line">
              <a:avLst/>
            </a:prstGeom>
            <a:noFill/>
            <a:ln w="12065" cap="flat" cmpd="sng" algn="ctr">
              <a:gradFill>
                <a:gsLst>
                  <a:gs pos="45000">
                    <a:schemeClr val="accent1">
                      <a:tint val="70000"/>
                      <a:satMod val="110000"/>
                    </a:schemeClr>
                  </a:gs>
                  <a:gs pos="15000">
                    <a:schemeClr val="accent1">
                      <a:shade val="40000"/>
                      <a:satMod val="110000"/>
                    </a:schemeClr>
                  </a:gs>
                </a:gsLst>
                <a:lin ang="5400000" scaled="1"/>
              </a:gradFill>
              <a:prstDash val="solid"/>
              <a:miter lim="800000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" name="Заголовок 8"/>
          <p:cNvSpPr>
            <a:spLocks noGrp="1"/>
          </p:cNvSpPr>
          <p:nvPr>
            <p:ph type="ctrTitle"/>
          </p:nvPr>
        </p:nvSpPr>
        <p:spPr>
          <a:xfrm>
            <a:off x="685800" y="1752601"/>
            <a:ext cx="7772400" cy="1829761"/>
          </a:xfrm>
        </p:spPr>
        <p:txBody>
          <a:bodyPr anchor="b"/>
          <a:lstStyle>
            <a:lvl1pPr algn="r">
              <a:defRPr sz="4800" b="1">
                <a:solidFill>
                  <a:schemeClr val="tx2"/>
                </a:solidFill>
                <a:effectLst>
                  <a:outerShdw blurRad="31750" dist="25400" dir="5400000" algn="tl" rotWithShape="0">
                    <a:srgbClr val="000000">
                      <a:alpha val="25000"/>
                    </a:srgbClr>
                  </a:outerShdw>
                </a:effectLst>
              </a:defRPr>
            </a:lvl1pPr>
            <a:extLst/>
          </a:lstStyle>
          <a:p>
            <a:r>
              <a:rPr lang="ru-RU"/>
              <a:t>Образец заголовка</a:t>
            </a:r>
            <a:endParaRPr lang="en-US"/>
          </a:p>
        </p:txBody>
      </p:sp>
      <p:sp>
        <p:nvSpPr>
          <p:cNvPr id="17" name="Подзаголовок 16"/>
          <p:cNvSpPr>
            <a:spLocks noGrp="1"/>
          </p:cNvSpPr>
          <p:nvPr>
            <p:ph type="subTitle" idx="1"/>
          </p:nvPr>
        </p:nvSpPr>
        <p:spPr>
          <a:xfrm>
            <a:off x="685800" y="3611607"/>
            <a:ext cx="7772400" cy="1199704"/>
          </a:xfrm>
        </p:spPr>
        <p:txBody>
          <a:bodyPr lIns="45720" rIns="45720"/>
          <a:lstStyle>
            <a:lvl1pPr marL="0" marR="64008" indent="0" algn="r">
              <a:buNone/>
              <a:defRPr>
                <a:solidFill>
                  <a:schemeClr val="tx2"/>
                </a:solidFill>
              </a:defRPr>
            </a:lvl1pPr>
            <a:lvl2pPr marL="457200" indent="0" algn="ctr">
              <a:buNone/>
            </a:lvl2pPr>
            <a:lvl3pPr marL="914400" indent="0" algn="ctr">
              <a:buNone/>
            </a:lvl3pPr>
            <a:lvl4pPr marL="1371600" indent="0" algn="ctr">
              <a:buNone/>
            </a:lvl4pPr>
            <a:lvl5pPr marL="1828800" indent="0" algn="ctr">
              <a:buNone/>
            </a:lvl5pPr>
            <a:lvl6pPr marL="2286000" indent="0" algn="ctr">
              <a:buNone/>
            </a:lvl6pPr>
            <a:lvl7pPr marL="2743200" indent="0" algn="ctr">
              <a:buNone/>
            </a:lvl7pPr>
            <a:lvl8pPr marL="3200400" indent="0" algn="ctr">
              <a:buNone/>
            </a:lvl8pPr>
            <a:lvl9pPr marL="3657600" indent="0" algn="ctr">
              <a:buNone/>
            </a:lvl9pPr>
            <a:extLst/>
          </a:lstStyle>
          <a:p>
            <a:r>
              <a:rPr lang="ru-RU"/>
              <a:t>Образец подзаголовка</a:t>
            </a:r>
            <a:endParaRPr lang="en-US"/>
          </a:p>
        </p:txBody>
      </p:sp>
      <p:sp>
        <p:nvSpPr>
          <p:cNvPr id="11" name="Дата 29">
            <a:extLst>
              <a:ext uri="{FF2B5EF4-FFF2-40B4-BE49-F238E27FC236}">
                <a16:creationId xmlns:a16="http://schemas.microsoft.com/office/drawing/2014/main" id="{3E561202-51D7-47E2-80D1-25EF73FA0A6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rgbClr val="FFFFFF"/>
                </a:solidFill>
                <a:latin typeface="Arial" charset="0"/>
              </a:defRPr>
            </a:lvl1pPr>
            <a:extLst/>
          </a:lstStyle>
          <a:p>
            <a:pPr>
              <a:defRPr/>
            </a:pPr>
            <a:fld id="{67D8E43D-6DD1-46A5-9FD2-8AEB3AEEF5AF}" type="datetimeFigureOut">
              <a:rPr lang="ru-RU"/>
              <a:pPr>
                <a:defRPr/>
              </a:pPr>
              <a:t>27.02.2018</a:t>
            </a:fld>
            <a:endParaRPr lang="ru-RU"/>
          </a:p>
        </p:txBody>
      </p:sp>
      <p:sp>
        <p:nvSpPr>
          <p:cNvPr id="12" name="Нижний колонтитул 18">
            <a:extLst>
              <a:ext uri="{FF2B5EF4-FFF2-40B4-BE49-F238E27FC236}">
                <a16:creationId xmlns:a16="http://schemas.microsoft.com/office/drawing/2014/main" id="{A3A7394C-8169-4CDA-99E2-88671BC9D93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rgbClr val="2DA2BF">
                    <a:tint val="20000"/>
                  </a:srgbClr>
                </a:solidFill>
                <a:latin typeface="Arial" charset="0"/>
              </a:defRPr>
            </a:lvl1pPr>
            <a:extLst/>
          </a:lstStyle>
          <a:p>
            <a:pPr>
              <a:defRPr/>
            </a:pPr>
            <a:endParaRPr lang="ru-RU"/>
          </a:p>
        </p:txBody>
      </p:sp>
      <p:sp>
        <p:nvSpPr>
          <p:cNvPr id="13" name="Номер слайда 26">
            <a:extLst>
              <a:ext uri="{FF2B5EF4-FFF2-40B4-BE49-F238E27FC236}">
                <a16:creationId xmlns:a16="http://schemas.microsoft.com/office/drawing/2014/main" id="{25CDDCBD-8C0C-4920-9101-0DB8C0E5F26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rgbClr val="FFFFFF"/>
                </a:solidFill>
                <a:latin typeface="Arial" panose="020B0604020202020204" pitchFamily="34" charset="0"/>
              </a:defRPr>
            </a:lvl1pPr>
          </a:lstStyle>
          <a:p>
            <a:fld id="{ABFAA969-303C-4C79-9148-A3ED888650D6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1244534290"/>
      </p:ext>
    </p:extLst>
  </p:cSld>
  <p:clrMapOvr>
    <a:masterClrMapping/>
  </p:clrMapOvr>
</p:sldLayout>
</file>

<file path=ppt/slideLayouts/slideLayout8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Заголовок и 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Объект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/>
          </a:p>
        </p:txBody>
      </p:sp>
      <p:sp>
        <p:nvSpPr>
          <p:cNvPr id="7" name="Заголовок 6"/>
          <p:cNvSpPr>
            <a:spLocks noGrp="1"/>
          </p:cNvSpPr>
          <p:nvPr>
            <p:ph type="title"/>
          </p:nvPr>
        </p:nvSpPr>
        <p:spPr/>
        <p:txBody>
          <a:bodyPr rtlCol="0"/>
          <a:lstStyle/>
          <a:p>
            <a:r>
              <a:rPr lang="ru-RU"/>
              <a:t>Образец заголовка</a:t>
            </a:r>
            <a:endParaRPr lang="en-US"/>
          </a:p>
        </p:txBody>
      </p:sp>
      <p:sp>
        <p:nvSpPr>
          <p:cNvPr id="4" name="Дата 3">
            <a:extLst>
              <a:ext uri="{FF2B5EF4-FFF2-40B4-BE49-F238E27FC236}">
                <a16:creationId xmlns:a16="http://schemas.microsoft.com/office/drawing/2014/main" id="{A71CAC79-4AFF-4EF1-B4FD-183B9A8334E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latin typeface="Arial" charset="0"/>
              </a:defRPr>
            </a:lvl1pPr>
            <a:extLst/>
          </a:lstStyle>
          <a:p>
            <a:pPr>
              <a:defRPr/>
            </a:pPr>
            <a:fld id="{4CF6F251-DAC4-4518-95D0-B428C94624A4}" type="datetimeFigureOut">
              <a:rPr lang="ru-RU"/>
              <a:pPr>
                <a:defRPr/>
              </a:pPr>
              <a:t>27.02.2018</a:t>
            </a:fld>
            <a:endParaRPr lang="ru-RU"/>
          </a:p>
        </p:txBody>
      </p:sp>
      <p:sp>
        <p:nvSpPr>
          <p:cNvPr id="5" name="Нижний колонтитул 4">
            <a:extLst>
              <a:ext uri="{FF2B5EF4-FFF2-40B4-BE49-F238E27FC236}">
                <a16:creationId xmlns:a16="http://schemas.microsoft.com/office/drawing/2014/main" id="{03DF3050-3627-4164-B1D0-56CC6F832AF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latin typeface="Arial" charset="0"/>
              </a:defRPr>
            </a:lvl1pPr>
            <a:extLst/>
          </a:lstStyle>
          <a:p>
            <a:pPr>
              <a:defRPr/>
            </a:pPr>
            <a:endParaRPr lang="ru-RU"/>
          </a:p>
        </p:txBody>
      </p:sp>
      <p:sp>
        <p:nvSpPr>
          <p:cNvPr id="6" name="Номер слайда 5">
            <a:extLst>
              <a:ext uri="{FF2B5EF4-FFF2-40B4-BE49-F238E27FC236}">
                <a16:creationId xmlns:a16="http://schemas.microsoft.com/office/drawing/2014/main" id="{9BE8C70D-628B-43F2-8D1B-C2D8EE3A180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Arial" panose="020B0604020202020204" pitchFamily="34" charset="0"/>
              </a:defRPr>
            </a:lvl1pPr>
          </a:lstStyle>
          <a:p>
            <a:fld id="{27E8BDA2-624C-4DEF-9BDB-0558A096524E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2923930930"/>
      </p:ext>
    </p:extLst>
  </p:cSld>
  <p:clrMapOvr>
    <a:masterClrMapping/>
  </p:clrMapOvr>
</p:sldLayout>
</file>

<file path=ppt/slideLayouts/slideLayout86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Заголовок раздела">
    <p:bg>
      <p:bgPr>
        <a:blipFill dpi="0" rotWithShape="0">
          <a:blip r:embed="rId3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Нашивка 10">
            <a:extLst>
              <a:ext uri="{FF2B5EF4-FFF2-40B4-BE49-F238E27FC236}">
                <a16:creationId xmlns:a16="http://schemas.microsoft.com/office/drawing/2014/main" id="{449661F3-EFFA-45C2-8E16-874AD8B295E5}"/>
              </a:ext>
            </a:extLst>
          </p:cNvPr>
          <p:cNvSpPr/>
          <p:nvPr/>
        </p:nvSpPr>
        <p:spPr>
          <a:xfrm>
            <a:off x="3636963" y="3005138"/>
            <a:ext cx="182562" cy="228600"/>
          </a:xfrm>
          <a:prstGeom prst="chevron">
            <a:avLst>
              <a:gd name="adj" fmla="val 50000"/>
            </a:avLst>
          </a:prstGeom>
          <a:gradFill flip="none" rotWithShape="1">
            <a:gsLst>
              <a:gs pos="0">
                <a:schemeClr val="accent1">
                  <a:shade val="60000"/>
                  <a:satMod val="125000"/>
                </a:schemeClr>
              </a:gs>
              <a:gs pos="72000">
                <a:schemeClr val="accent1">
                  <a:tint val="90000"/>
                  <a:satMod val="138000"/>
                </a:schemeClr>
              </a:gs>
              <a:gs pos="100000">
                <a:schemeClr val="accent1">
                  <a:tint val="76000"/>
                  <a:satMod val="136000"/>
                </a:schemeClr>
              </a:gs>
            </a:gsLst>
            <a:lin ang="16200000" scaled="0"/>
          </a:gradFill>
          <a:ln w="3175" cap="rnd" cmpd="sng" algn="ctr">
            <a:solidFill>
              <a:schemeClr val="accent1">
                <a:shade val="50000"/>
              </a:schemeClr>
            </a:solidFill>
            <a:prstDash val="solid"/>
          </a:ln>
          <a:effectLst>
            <a:outerShdw blurRad="50800" dist="25400" dir="5400000">
              <a:srgbClr val="000000">
                <a:alpha val="4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solidFill>
                <a:prstClr val="white"/>
              </a:solidFill>
            </a:endParaRPr>
          </a:p>
        </p:txBody>
      </p:sp>
      <p:sp>
        <p:nvSpPr>
          <p:cNvPr id="5" name="Нашивка 11">
            <a:extLst>
              <a:ext uri="{FF2B5EF4-FFF2-40B4-BE49-F238E27FC236}">
                <a16:creationId xmlns:a16="http://schemas.microsoft.com/office/drawing/2014/main" id="{A86DF818-F905-4D3F-88EA-0CF23F85580A}"/>
              </a:ext>
            </a:extLst>
          </p:cNvPr>
          <p:cNvSpPr/>
          <p:nvPr/>
        </p:nvSpPr>
        <p:spPr>
          <a:xfrm>
            <a:off x="3449638" y="3005138"/>
            <a:ext cx="184150" cy="228600"/>
          </a:xfrm>
          <a:prstGeom prst="chevron">
            <a:avLst>
              <a:gd name="adj" fmla="val 50000"/>
            </a:avLst>
          </a:prstGeom>
          <a:gradFill flip="none" rotWithShape="1">
            <a:gsLst>
              <a:gs pos="0">
                <a:schemeClr val="accent1">
                  <a:shade val="60000"/>
                  <a:satMod val="125000"/>
                </a:schemeClr>
              </a:gs>
              <a:gs pos="72000">
                <a:schemeClr val="accent1">
                  <a:tint val="90000"/>
                  <a:satMod val="138000"/>
                </a:schemeClr>
              </a:gs>
              <a:gs pos="100000">
                <a:schemeClr val="accent1">
                  <a:tint val="76000"/>
                  <a:satMod val="136000"/>
                </a:schemeClr>
              </a:gs>
            </a:gsLst>
            <a:lin ang="16200000" scaled="0"/>
          </a:gradFill>
          <a:ln w="3175" cap="rnd" cmpd="sng" algn="ctr">
            <a:solidFill>
              <a:schemeClr val="accent1">
                <a:shade val="50000"/>
              </a:schemeClr>
            </a:solidFill>
            <a:prstDash val="solid"/>
          </a:ln>
          <a:effectLst>
            <a:outerShdw blurRad="50800" dist="25400" dir="5400000">
              <a:srgbClr val="000000">
                <a:alpha val="4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solidFill>
                <a:prstClr val="white"/>
              </a:solidFill>
            </a:endParaRPr>
          </a:p>
        </p:txBody>
      </p:sp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722376" y="1059712"/>
            <a:ext cx="7772400" cy="1828800"/>
          </a:xfrm>
        </p:spPr>
        <p:txBody>
          <a:bodyPr anchor="b"/>
          <a:lstStyle>
            <a:lvl1pPr algn="r">
              <a:buNone/>
              <a:defRPr sz="4800" b="1" cap="none" baseline="0">
                <a:effectLst>
                  <a:outerShdw blurRad="31750" dist="25400" dir="5400000" algn="tl" rotWithShape="0">
                    <a:srgbClr val="000000">
                      <a:alpha val="25000"/>
                    </a:srgbClr>
                  </a:outerShdw>
                </a:effectLst>
              </a:defRPr>
            </a:lvl1pPr>
            <a:extLst/>
          </a:lstStyle>
          <a:p>
            <a:r>
              <a:rPr lang="ru-RU"/>
              <a:t>Образец заголовка</a:t>
            </a:r>
            <a:endParaRPr lang="en-US"/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3922713" y="2931712"/>
            <a:ext cx="4572000" cy="1454888"/>
          </a:xfrm>
        </p:spPr>
        <p:txBody>
          <a:bodyPr/>
          <a:lstStyle>
            <a:lvl1pPr marL="0" indent="0" algn="l">
              <a:buNone/>
              <a:defRPr sz="2300">
                <a:solidFill>
                  <a:schemeClr val="tx1"/>
                </a:solidFill>
              </a:defRPr>
            </a:lvl1pPr>
            <a:lvl2pPr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extLst/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6" name="Дата 3">
            <a:extLst>
              <a:ext uri="{FF2B5EF4-FFF2-40B4-BE49-F238E27FC236}">
                <a16:creationId xmlns:a16="http://schemas.microsoft.com/office/drawing/2014/main" id="{F281E811-CB62-4222-862A-494A3D8C39E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prstClr val="white"/>
                </a:solidFill>
                <a:latin typeface="Arial" charset="0"/>
              </a:defRPr>
            </a:lvl1pPr>
            <a:extLst/>
          </a:lstStyle>
          <a:p>
            <a:pPr>
              <a:defRPr/>
            </a:pPr>
            <a:fld id="{854EA718-9315-4894-BA30-765945149CD3}" type="datetimeFigureOut">
              <a:rPr lang="ru-RU"/>
              <a:pPr>
                <a:defRPr/>
              </a:pPr>
              <a:t>27.02.2018</a:t>
            </a:fld>
            <a:endParaRPr lang="ru-RU"/>
          </a:p>
        </p:txBody>
      </p:sp>
      <p:sp>
        <p:nvSpPr>
          <p:cNvPr id="7" name="Нижний колонтитул 4">
            <a:extLst>
              <a:ext uri="{FF2B5EF4-FFF2-40B4-BE49-F238E27FC236}">
                <a16:creationId xmlns:a16="http://schemas.microsoft.com/office/drawing/2014/main" id="{51CFCEB9-3FA3-4806-8CF8-ED81BD2503B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prstClr val="white"/>
                </a:solidFill>
                <a:latin typeface="Arial" charset="0"/>
              </a:defRPr>
            </a:lvl1pPr>
            <a:extLst/>
          </a:lstStyle>
          <a:p>
            <a:pPr>
              <a:defRPr/>
            </a:pPr>
            <a:endParaRPr lang="ru-RU"/>
          </a:p>
        </p:txBody>
      </p:sp>
      <p:sp>
        <p:nvSpPr>
          <p:cNvPr id="8" name="Номер слайда 5">
            <a:extLst>
              <a:ext uri="{FF2B5EF4-FFF2-40B4-BE49-F238E27FC236}">
                <a16:creationId xmlns:a16="http://schemas.microsoft.com/office/drawing/2014/main" id="{38F2E33A-318A-4875-B67E-697DDA06286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rgbClr val="FFFFFF"/>
                </a:solidFill>
                <a:latin typeface="Arial" panose="020B0604020202020204" pitchFamily="34" charset="0"/>
              </a:defRPr>
            </a:lvl1pPr>
          </a:lstStyle>
          <a:p>
            <a:fld id="{FFFE341E-9CF5-4FD5-9E43-31F2D3362100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1289418277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8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Два объекта">
    <p:bg>
      <p:bgPr>
        <a:blipFill dpi="0" rotWithShape="0">
          <a:blip r:embed="rId3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Объект 2"/>
          <p:cNvSpPr>
            <a:spLocks noGrp="1"/>
          </p:cNvSpPr>
          <p:nvPr>
            <p:ph sz="half" idx="1"/>
          </p:nvPr>
        </p:nvSpPr>
        <p:spPr>
          <a:xfrm>
            <a:off x="457200" y="1481328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extLst/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/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4648200" y="1481328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extLst/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/>
          </a:p>
        </p:txBody>
      </p:sp>
      <p:sp>
        <p:nvSpPr>
          <p:cNvPr id="8" name="Заголовок 7"/>
          <p:cNvSpPr>
            <a:spLocks noGrp="1"/>
          </p:cNvSpPr>
          <p:nvPr>
            <p:ph type="title"/>
          </p:nvPr>
        </p:nvSpPr>
        <p:spPr/>
        <p:txBody>
          <a:bodyPr rtlCol="0"/>
          <a:lstStyle/>
          <a:p>
            <a:r>
              <a:rPr lang="ru-RU"/>
              <a:t>Образец заголовка</a:t>
            </a:r>
            <a:endParaRPr lang="en-US"/>
          </a:p>
        </p:txBody>
      </p:sp>
      <p:sp>
        <p:nvSpPr>
          <p:cNvPr id="5" name="Дата 4">
            <a:extLst>
              <a:ext uri="{FF2B5EF4-FFF2-40B4-BE49-F238E27FC236}">
                <a16:creationId xmlns:a16="http://schemas.microsoft.com/office/drawing/2014/main" id="{6C2E769E-2993-4742-9864-2538D666553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prstClr val="white"/>
                </a:solidFill>
                <a:latin typeface="Arial" charset="0"/>
              </a:defRPr>
            </a:lvl1pPr>
            <a:extLst/>
          </a:lstStyle>
          <a:p>
            <a:pPr>
              <a:defRPr/>
            </a:pPr>
            <a:fld id="{C83DD282-DC5D-4715-9432-0E7EEB1DF659}" type="datetimeFigureOut">
              <a:rPr lang="ru-RU"/>
              <a:pPr>
                <a:defRPr/>
              </a:pPr>
              <a:t>27.02.2018</a:t>
            </a:fld>
            <a:endParaRPr lang="ru-RU"/>
          </a:p>
        </p:txBody>
      </p:sp>
      <p:sp>
        <p:nvSpPr>
          <p:cNvPr id="6" name="Нижний колонтитул 5">
            <a:extLst>
              <a:ext uri="{FF2B5EF4-FFF2-40B4-BE49-F238E27FC236}">
                <a16:creationId xmlns:a16="http://schemas.microsoft.com/office/drawing/2014/main" id="{CBF7D53C-F207-41EB-B900-DC57E088CAC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prstClr val="white"/>
                </a:solidFill>
                <a:latin typeface="Arial" charset="0"/>
              </a:defRPr>
            </a:lvl1pPr>
            <a:extLst/>
          </a:lstStyle>
          <a:p>
            <a:pPr>
              <a:defRPr/>
            </a:pPr>
            <a:endParaRPr lang="ru-RU"/>
          </a:p>
        </p:txBody>
      </p:sp>
      <p:sp>
        <p:nvSpPr>
          <p:cNvPr id="7" name="Номер слайда 6">
            <a:extLst>
              <a:ext uri="{FF2B5EF4-FFF2-40B4-BE49-F238E27FC236}">
                <a16:creationId xmlns:a16="http://schemas.microsoft.com/office/drawing/2014/main" id="{373CEB77-1F94-43B0-A288-9DA54D9F7A7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rgbClr val="FFFFFF"/>
                </a:solidFill>
                <a:latin typeface="Arial" panose="020B0604020202020204" pitchFamily="34" charset="0"/>
              </a:defRPr>
            </a:lvl1pPr>
          </a:lstStyle>
          <a:p>
            <a:fld id="{5CDF1759-C942-4610-A17A-CFBBA01ADE0A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447001803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8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woTxTwoObj" preserve="1">
  <p:cSld name="Сравнение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8229600" cy="1143000"/>
          </a:xfrm>
        </p:spPr>
        <p:txBody>
          <a:bodyPr/>
          <a:lstStyle>
            <a:lvl1pPr>
              <a:defRPr/>
            </a:lvl1pPr>
            <a:extLst/>
          </a:lstStyle>
          <a:p>
            <a:r>
              <a:rPr lang="ru-RU"/>
              <a:t>Образец заголовка</a:t>
            </a:r>
            <a:endParaRPr lang="en-US"/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457200" y="5410200"/>
            <a:ext cx="4040188" cy="762000"/>
          </a:xfrm>
          <a:solidFill>
            <a:schemeClr val="accent1"/>
          </a:solidFill>
          <a:ln w="9652">
            <a:solidFill>
              <a:schemeClr val="accent1"/>
            </a:solidFill>
            <a:miter lim="800000"/>
          </a:ln>
        </p:spPr>
        <p:txBody>
          <a:bodyPr lIns="182880" anchor="ctr"/>
          <a:lstStyle>
            <a:lvl1pPr marL="0" indent="0">
              <a:buNone/>
              <a:defRPr sz="2400" b="0">
                <a:solidFill>
                  <a:schemeClr val="bg1"/>
                </a:solidFill>
              </a:defRPr>
            </a:lvl1pPr>
            <a:lvl2pPr>
              <a:buNone/>
              <a:defRPr sz="2000" b="1"/>
            </a:lvl2pPr>
            <a:lvl3pPr>
              <a:buNone/>
              <a:defRPr sz="1800" b="1"/>
            </a:lvl3pPr>
            <a:lvl4pPr>
              <a:buNone/>
              <a:defRPr sz="1600" b="1"/>
            </a:lvl4pPr>
            <a:lvl5pPr>
              <a:buNone/>
              <a:defRPr sz="1600" b="1"/>
            </a:lvl5pPr>
            <a:extLst/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Текст 3"/>
          <p:cNvSpPr>
            <a:spLocks noGrp="1"/>
          </p:cNvSpPr>
          <p:nvPr>
            <p:ph type="body" sz="half" idx="3"/>
          </p:nvPr>
        </p:nvSpPr>
        <p:spPr>
          <a:xfrm>
            <a:off x="4645026" y="5410200"/>
            <a:ext cx="4041775" cy="762000"/>
          </a:xfrm>
          <a:solidFill>
            <a:schemeClr val="accent1"/>
          </a:solidFill>
          <a:ln w="9652">
            <a:solidFill>
              <a:schemeClr val="accent1"/>
            </a:solidFill>
            <a:miter lim="800000"/>
          </a:ln>
        </p:spPr>
        <p:txBody>
          <a:bodyPr lIns="182880" anchor="ctr"/>
          <a:lstStyle>
            <a:lvl1pPr marL="0" indent="0">
              <a:buNone/>
              <a:defRPr sz="2400" b="0">
                <a:solidFill>
                  <a:schemeClr val="bg1"/>
                </a:solidFill>
              </a:defRPr>
            </a:lvl1pPr>
            <a:lvl2pPr>
              <a:buNone/>
              <a:defRPr sz="2000" b="1"/>
            </a:lvl2pPr>
            <a:lvl3pPr>
              <a:buNone/>
              <a:defRPr sz="1800" b="1"/>
            </a:lvl3pPr>
            <a:lvl4pPr>
              <a:buNone/>
              <a:defRPr sz="1600" b="1"/>
            </a:lvl4pPr>
            <a:lvl5pPr>
              <a:buNone/>
              <a:defRPr sz="1600" b="1"/>
            </a:lvl5pPr>
            <a:extLst/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5" name="Объект 4"/>
          <p:cNvSpPr>
            <a:spLocks noGrp="1"/>
          </p:cNvSpPr>
          <p:nvPr>
            <p:ph sz="quarter" idx="2"/>
          </p:nvPr>
        </p:nvSpPr>
        <p:spPr>
          <a:xfrm>
            <a:off x="457200" y="1444294"/>
            <a:ext cx="4040188" cy="3941763"/>
          </a:xfrm>
          <a:ln>
            <a:noFill/>
            <a:prstDash val="sysDash"/>
            <a:miter lim="800000"/>
          </a:ln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extLst/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/>
          </a:p>
        </p:txBody>
      </p:sp>
      <p:sp>
        <p:nvSpPr>
          <p:cNvPr id="6" name="Объект 5"/>
          <p:cNvSpPr>
            <a:spLocks noGrp="1"/>
          </p:cNvSpPr>
          <p:nvPr>
            <p:ph sz="quarter" idx="4"/>
          </p:nvPr>
        </p:nvSpPr>
        <p:spPr>
          <a:xfrm>
            <a:off x="4645025" y="1444294"/>
            <a:ext cx="4041775" cy="3941763"/>
          </a:xfrm>
          <a:ln>
            <a:noFill/>
            <a:prstDash val="sysDash"/>
            <a:miter lim="800000"/>
          </a:ln>
        </p:spPr>
        <p:txBody>
          <a:bodyPr/>
          <a:lstStyle>
            <a:lvl1pPr>
              <a:spcBef>
                <a:spcPts val="0"/>
              </a:spcBef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extLst/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/>
          </a:p>
        </p:txBody>
      </p:sp>
      <p:sp>
        <p:nvSpPr>
          <p:cNvPr id="7" name="Дата 6">
            <a:extLst>
              <a:ext uri="{FF2B5EF4-FFF2-40B4-BE49-F238E27FC236}">
                <a16:creationId xmlns:a16="http://schemas.microsoft.com/office/drawing/2014/main" id="{D12DEE1D-108B-4849-8711-3EDFA502A11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latin typeface="Arial" charset="0"/>
              </a:defRPr>
            </a:lvl1pPr>
            <a:extLst/>
          </a:lstStyle>
          <a:p>
            <a:pPr>
              <a:defRPr/>
            </a:pPr>
            <a:fld id="{54799125-8AAD-46EF-BBD1-2438DD7B74F4}" type="datetimeFigureOut">
              <a:rPr lang="ru-RU"/>
              <a:pPr>
                <a:defRPr/>
              </a:pPr>
              <a:t>27.02.2018</a:t>
            </a:fld>
            <a:endParaRPr lang="ru-RU"/>
          </a:p>
        </p:txBody>
      </p:sp>
      <p:sp>
        <p:nvSpPr>
          <p:cNvPr id="8" name="Нижний колонтитул 7">
            <a:extLst>
              <a:ext uri="{FF2B5EF4-FFF2-40B4-BE49-F238E27FC236}">
                <a16:creationId xmlns:a16="http://schemas.microsoft.com/office/drawing/2014/main" id="{27582058-3627-4938-B552-F67BFA12282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latin typeface="Arial" charset="0"/>
              </a:defRPr>
            </a:lvl1pPr>
            <a:extLst/>
          </a:lstStyle>
          <a:p>
            <a:pPr>
              <a:defRPr/>
            </a:pPr>
            <a:endParaRPr lang="ru-RU"/>
          </a:p>
        </p:txBody>
      </p:sp>
      <p:sp>
        <p:nvSpPr>
          <p:cNvPr id="9" name="Номер слайда 8">
            <a:extLst>
              <a:ext uri="{FF2B5EF4-FFF2-40B4-BE49-F238E27FC236}">
                <a16:creationId xmlns:a16="http://schemas.microsoft.com/office/drawing/2014/main" id="{2D9D5F47-1019-4603-AF79-5A0FEB811F2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Arial" panose="020B0604020202020204" pitchFamily="34" charset="0"/>
              </a:defRPr>
            </a:lvl1pPr>
          </a:lstStyle>
          <a:p>
            <a:fld id="{FE02CBD3-3453-4F7D-8E11-B5F16DF01942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1950007961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Layout>
</file>

<file path=ppt/slideLayouts/slideLayout8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Только заголовок">
    <p:bg>
      <p:bgPr>
        <a:blipFill dpi="0" rotWithShape="0">
          <a:blip r:embed="rId3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Заголовок 5"/>
          <p:cNvSpPr>
            <a:spLocks noGrp="1"/>
          </p:cNvSpPr>
          <p:nvPr>
            <p:ph type="title"/>
          </p:nvPr>
        </p:nvSpPr>
        <p:spPr/>
        <p:txBody>
          <a:bodyPr rtlCol="0"/>
          <a:lstStyle/>
          <a:p>
            <a:r>
              <a:rPr lang="ru-RU"/>
              <a:t>Образец заголовка</a:t>
            </a:r>
            <a:endParaRPr lang="en-US"/>
          </a:p>
        </p:txBody>
      </p:sp>
      <p:sp>
        <p:nvSpPr>
          <p:cNvPr id="3" name="Дата 2">
            <a:extLst>
              <a:ext uri="{FF2B5EF4-FFF2-40B4-BE49-F238E27FC236}">
                <a16:creationId xmlns:a16="http://schemas.microsoft.com/office/drawing/2014/main" id="{72C18081-72DF-46B1-BD6C-1B1C4FFA22F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prstClr val="white"/>
                </a:solidFill>
                <a:latin typeface="Arial" charset="0"/>
              </a:defRPr>
            </a:lvl1pPr>
            <a:extLst/>
          </a:lstStyle>
          <a:p>
            <a:pPr>
              <a:defRPr/>
            </a:pPr>
            <a:fld id="{3A3E6050-EAD3-4450-9001-CDE1E03F18A2}" type="datetimeFigureOut">
              <a:rPr lang="ru-RU"/>
              <a:pPr>
                <a:defRPr/>
              </a:pPr>
              <a:t>27.02.2018</a:t>
            </a:fld>
            <a:endParaRPr lang="ru-RU"/>
          </a:p>
        </p:txBody>
      </p:sp>
      <p:sp>
        <p:nvSpPr>
          <p:cNvPr id="4" name="Нижний колонтитул 3">
            <a:extLst>
              <a:ext uri="{FF2B5EF4-FFF2-40B4-BE49-F238E27FC236}">
                <a16:creationId xmlns:a16="http://schemas.microsoft.com/office/drawing/2014/main" id="{B19C72C3-2FEC-4490-B136-8C3A17FC691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prstClr val="white"/>
                </a:solidFill>
                <a:latin typeface="Arial" charset="0"/>
              </a:defRPr>
            </a:lvl1pPr>
            <a:extLst/>
          </a:lstStyle>
          <a:p>
            <a:pPr>
              <a:defRPr/>
            </a:pPr>
            <a:endParaRPr lang="ru-RU"/>
          </a:p>
        </p:txBody>
      </p:sp>
      <p:sp>
        <p:nvSpPr>
          <p:cNvPr id="5" name="Номер слайда 4">
            <a:extLst>
              <a:ext uri="{FF2B5EF4-FFF2-40B4-BE49-F238E27FC236}">
                <a16:creationId xmlns:a16="http://schemas.microsoft.com/office/drawing/2014/main" id="{DE1E19CF-E715-47C5-98FC-0CA69BBAD38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rgbClr val="FFFFFF"/>
                </a:solidFill>
                <a:latin typeface="Arial" panose="020B0604020202020204" pitchFamily="34" charset="0"/>
              </a:defRPr>
            </a:lvl1pPr>
          </a:lstStyle>
          <a:p>
            <a:fld id="{B40984FA-14EB-4CA4-B37B-4946811A7C69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1506859478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9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Пусто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Дата 1">
            <a:extLst>
              <a:ext uri="{FF2B5EF4-FFF2-40B4-BE49-F238E27FC236}">
                <a16:creationId xmlns:a16="http://schemas.microsoft.com/office/drawing/2014/main" id="{95CB8A67-B484-49AE-9AA1-D6E962885B5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latin typeface="Arial" charset="0"/>
              </a:defRPr>
            </a:lvl1pPr>
            <a:extLst/>
          </a:lstStyle>
          <a:p>
            <a:pPr>
              <a:defRPr/>
            </a:pPr>
            <a:fld id="{F50B0FC5-7526-47AD-A681-E617B876A519}" type="datetimeFigureOut">
              <a:rPr lang="ru-RU"/>
              <a:pPr>
                <a:defRPr/>
              </a:pPr>
              <a:t>27.02.2018</a:t>
            </a:fld>
            <a:endParaRPr lang="ru-RU"/>
          </a:p>
        </p:txBody>
      </p:sp>
      <p:sp>
        <p:nvSpPr>
          <p:cNvPr id="3" name="Нижний колонтитул 2">
            <a:extLst>
              <a:ext uri="{FF2B5EF4-FFF2-40B4-BE49-F238E27FC236}">
                <a16:creationId xmlns:a16="http://schemas.microsoft.com/office/drawing/2014/main" id="{3271786C-1400-4E18-8DED-6A92EF9F11E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latin typeface="Arial" charset="0"/>
              </a:defRPr>
            </a:lvl1pPr>
            <a:extLst/>
          </a:lstStyle>
          <a:p>
            <a:pPr>
              <a:defRPr/>
            </a:pPr>
            <a:endParaRPr lang="ru-RU"/>
          </a:p>
        </p:txBody>
      </p:sp>
      <p:sp>
        <p:nvSpPr>
          <p:cNvPr id="4" name="Номер слайда 3">
            <a:extLst>
              <a:ext uri="{FF2B5EF4-FFF2-40B4-BE49-F238E27FC236}">
                <a16:creationId xmlns:a16="http://schemas.microsoft.com/office/drawing/2014/main" id="{3DFC8C88-3433-41F5-8EAF-C21A302BD87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Arial" panose="020B0604020202020204" pitchFamily="34" charset="0"/>
              </a:defRPr>
            </a:lvl1pPr>
          </a:lstStyle>
          <a:p>
            <a:fld id="{C60D0486-2EB5-443E-B1D0-021F1B976AC5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713137440"/>
      </p:ext>
    </p:extLst>
  </p:cSld>
  <p:clrMapOvr>
    <a:masterClrMapping/>
  </p:clrMapOvr>
</p:sldLayout>
</file>

<file path=ppt/slideLayouts/slideLayout9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Tx" preserve="1">
  <p:cSld name="Объект с подписью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914400" y="4876800"/>
            <a:ext cx="7481776" cy="457200"/>
          </a:xfrm>
        </p:spPr>
        <p:txBody>
          <a:bodyPr anchor="t">
            <a:noAutofit/>
            <a:sp3d prstMaterial="softEdge">
              <a:bevelT w="0" h="0"/>
            </a:sp3d>
          </a:bodyPr>
          <a:lstStyle>
            <a:lvl1pPr algn="r">
              <a:buNone/>
              <a:defRPr sz="2500" b="0">
                <a:solidFill>
                  <a:schemeClr val="accent1"/>
                </a:solidFill>
                <a:effectLst/>
              </a:defRPr>
            </a:lvl1pPr>
            <a:extLst/>
          </a:lstStyle>
          <a:p>
            <a:r>
              <a:rPr lang="ru-RU"/>
              <a:t>Образец заголовка</a:t>
            </a:r>
            <a:endParaRPr lang="en-US"/>
          </a:p>
        </p:txBody>
      </p:sp>
      <p:sp>
        <p:nvSpPr>
          <p:cNvPr id="3" name="Текст 2"/>
          <p:cNvSpPr>
            <a:spLocks noGrp="1"/>
          </p:cNvSpPr>
          <p:nvPr>
            <p:ph type="body" idx="2"/>
          </p:nvPr>
        </p:nvSpPr>
        <p:spPr>
          <a:xfrm>
            <a:off x="4419600" y="5355102"/>
            <a:ext cx="3974592" cy="914400"/>
          </a:xfrm>
        </p:spPr>
        <p:txBody>
          <a:bodyPr/>
          <a:lstStyle>
            <a:lvl1pPr marL="0" indent="0" algn="r">
              <a:buNone/>
              <a:defRPr sz="1600"/>
            </a:lvl1pPr>
            <a:lvl2pPr>
              <a:buNone/>
              <a:defRPr sz="1200"/>
            </a:lvl2pPr>
            <a:lvl3pPr>
              <a:buNone/>
              <a:defRPr sz="1000"/>
            </a:lvl3pPr>
            <a:lvl4pPr>
              <a:buNone/>
              <a:defRPr sz="900"/>
            </a:lvl4pPr>
            <a:lvl5pPr>
              <a:buNone/>
              <a:defRPr sz="900"/>
            </a:lvl5pPr>
            <a:extLst/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Объект 3"/>
          <p:cNvSpPr>
            <a:spLocks noGrp="1"/>
          </p:cNvSpPr>
          <p:nvPr>
            <p:ph sz="half" idx="1"/>
          </p:nvPr>
        </p:nvSpPr>
        <p:spPr>
          <a:xfrm>
            <a:off x="914400" y="274320"/>
            <a:ext cx="7479792" cy="4572000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extLst/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/>
          </a:p>
        </p:txBody>
      </p:sp>
      <p:sp>
        <p:nvSpPr>
          <p:cNvPr id="5" name="Дата 4">
            <a:extLst>
              <a:ext uri="{FF2B5EF4-FFF2-40B4-BE49-F238E27FC236}">
                <a16:creationId xmlns:a16="http://schemas.microsoft.com/office/drawing/2014/main" id="{D7E7D03E-F50B-47AF-9E85-D46B83EEDCF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latin typeface="Arial" charset="0"/>
              </a:defRPr>
            </a:lvl1pPr>
            <a:extLst/>
          </a:lstStyle>
          <a:p>
            <a:pPr>
              <a:defRPr/>
            </a:pPr>
            <a:fld id="{3C4B7F27-7B78-4488-90BF-7D4906FDB4B5}" type="datetimeFigureOut">
              <a:rPr lang="ru-RU"/>
              <a:pPr>
                <a:defRPr/>
              </a:pPr>
              <a:t>27.02.2018</a:t>
            </a:fld>
            <a:endParaRPr lang="ru-RU"/>
          </a:p>
        </p:txBody>
      </p:sp>
      <p:sp>
        <p:nvSpPr>
          <p:cNvPr id="6" name="Нижний колонтитул 5">
            <a:extLst>
              <a:ext uri="{FF2B5EF4-FFF2-40B4-BE49-F238E27FC236}">
                <a16:creationId xmlns:a16="http://schemas.microsoft.com/office/drawing/2014/main" id="{E418E800-AE86-4FAA-BFD5-57EA0E6FC78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latin typeface="Arial" charset="0"/>
              </a:defRPr>
            </a:lvl1pPr>
            <a:extLst/>
          </a:lstStyle>
          <a:p>
            <a:pPr>
              <a:defRPr/>
            </a:pPr>
            <a:endParaRPr lang="ru-RU"/>
          </a:p>
        </p:txBody>
      </p:sp>
      <p:sp>
        <p:nvSpPr>
          <p:cNvPr id="7" name="Номер слайда 6">
            <a:extLst>
              <a:ext uri="{FF2B5EF4-FFF2-40B4-BE49-F238E27FC236}">
                <a16:creationId xmlns:a16="http://schemas.microsoft.com/office/drawing/2014/main" id="{E1F164F4-5D05-4C9B-BE01-B580A3839C0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Arial" panose="020B0604020202020204" pitchFamily="34" charset="0"/>
              </a:defRPr>
            </a:lvl1pPr>
          </a:lstStyle>
          <a:p>
            <a:fld id="{7897981B-F452-4C45-B17D-FFC6A7758642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3178990965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Layout>
</file>

<file path=ppt/slideLayouts/slideLayout9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picTx" preserve="1">
  <p:cSld name="Рисунок с подписью">
    <p:bg>
      <p:bgPr>
        <a:blipFill dpi="0" rotWithShape="0">
          <a:blip r:embed="rId3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Полилиния 10">
            <a:extLst>
              <a:ext uri="{FF2B5EF4-FFF2-40B4-BE49-F238E27FC236}">
                <a16:creationId xmlns:a16="http://schemas.microsoft.com/office/drawing/2014/main" id="{DFFFC78F-FD3B-4992-9945-5469721237CC}"/>
              </a:ext>
            </a:extLst>
          </p:cNvPr>
          <p:cNvSpPr>
            <a:spLocks/>
          </p:cNvSpPr>
          <p:nvPr/>
        </p:nvSpPr>
        <p:spPr bwMode="auto">
          <a:xfrm>
            <a:off x="500063" y="5945188"/>
            <a:ext cx="4940300" cy="920750"/>
          </a:xfrm>
          <a:custGeom>
            <a:avLst>
              <a:gd name="A1" fmla="val 0"/>
              <a:gd name="A2" fmla="val 0"/>
              <a:gd name="A3" fmla="val 0"/>
              <a:gd name="A4" fmla="val 0"/>
              <a:gd name="A5" fmla="val 0"/>
              <a:gd name="A6" fmla="val 0"/>
              <a:gd name="A7" fmla="val 0"/>
              <a:gd name="A8" fmla="val 0"/>
            </a:avLst>
            <a:gdLst/>
            <a:ahLst/>
            <a:cxnLst>
              <a:cxn ang="0">
                <a:pos x="0" y="0"/>
              </a:cxn>
              <a:cxn ang="0">
                <a:pos x="5760" y="0"/>
              </a:cxn>
              <a:cxn ang="0">
                <a:pos x="5760" y="528"/>
              </a:cxn>
              <a:cxn ang="0">
                <a:pos x="48" y="0"/>
              </a:cxn>
            </a:cxnLst>
            <a:rect l="0" t="0" r="0" b="0"/>
            <a:pathLst>
              <a:path w="7485" h="337">
                <a:moveTo>
                  <a:pt x="0" y="2"/>
                </a:moveTo>
                <a:lnTo>
                  <a:pt x="7485" y="337"/>
                </a:lnTo>
                <a:lnTo>
                  <a:pt x="5558" y="337"/>
                </a:lnTo>
                <a:lnTo>
                  <a:pt x="1" y="0"/>
                </a:lnTo>
              </a:path>
            </a:pathLst>
          </a:custGeom>
          <a:solidFill>
            <a:schemeClr val="accent1">
              <a:tint val="65000"/>
              <a:satMod val="115000"/>
              <a:alpha val="40000"/>
            </a:schemeClr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solidFill>
                <a:prstClr val="white"/>
              </a:solidFill>
              <a:latin typeface="Lucida Sans Unicode"/>
            </a:endParaRPr>
          </a:p>
        </p:txBody>
      </p:sp>
      <p:sp>
        <p:nvSpPr>
          <p:cNvPr id="6" name="Полилиния 15">
            <a:extLst>
              <a:ext uri="{FF2B5EF4-FFF2-40B4-BE49-F238E27FC236}">
                <a16:creationId xmlns:a16="http://schemas.microsoft.com/office/drawing/2014/main" id="{4DDF4704-EE22-4E49-9C01-C7E39579A0D8}"/>
              </a:ext>
            </a:extLst>
          </p:cNvPr>
          <p:cNvSpPr>
            <a:spLocks/>
          </p:cNvSpPr>
          <p:nvPr/>
        </p:nvSpPr>
        <p:spPr bwMode="auto">
          <a:xfrm>
            <a:off x="485775" y="5938838"/>
            <a:ext cx="3690938" cy="933450"/>
          </a:xfrm>
          <a:custGeom>
            <a:avLst/>
            <a:gdLst>
              <a:gd name="T0" fmla="*/ 0 w 5591"/>
              <a:gd name="T1" fmla="*/ 0 h 588"/>
              <a:gd name="T2" fmla="*/ 2147483647 w 5591"/>
              <a:gd name="T3" fmla="*/ 0 h 588"/>
              <a:gd name="T4" fmla="*/ 2147483647 w 5591"/>
              <a:gd name="T5" fmla="*/ 2147483647 h 588"/>
              <a:gd name="T6" fmla="*/ 2147483647 w 5591"/>
              <a:gd name="T7" fmla="*/ 0 h 588"/>
              <a:gd name="T8" fmla="*/ 0 60000 65536"/>
              <a:gd name="T9" fmla="*/ 0 60000 65536"/>
              <a:gd name="T10" fmla="*/ 0 60000 65536"/>
              <a:gd name="T11" fmla="*/ 0 60000 65536"/>
              <a:gd name="T12" fmla="*/ 0 w 5591"/>
              <a:gd name="T13" fmla="*/ 0 h 588"/>
              <a:gd name="T14" fmla="*/ 5591 w 5591"/>
              <a:gd name="T15" fmla="*/ 588 h 588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5591" h="588">
                <a:moveTo>
                  <a:pt x="0" y="0"/>
                </a:moveTo>
                <a:lnTo>
                  <a:pt x="5591" y="585"/>
                </a:lnTo>
                <a:lnTo>
                  <a:pt x="4415" y="588"/>
                </a:lnTo>
                <a:lnTo>
                  <a:pt x="12" y="4"/>
                </a:ln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 cap="flat" cmpd="sng" algn="ctr">
                <a:solidFill>
                  <a:srgbClr val="000000"/>
                </a:solidFill>
                <a:prstDash val="solid"/>
                <a:round/>
                <a:headEnd type="none" w="med" len="med"/>
                <a:tailEnd type="none" w="med" len="med"/>
              </a14:hiddenLine>
            </a:ext>
          </a:extLst>
        </p:spPr>
        <p:txBody>
          <a:bodyPr/>
          <a:lstStyle/>
          <a:p>
            <a:endParaRPr lang="ru-RU"/>
          </a:p>
        </p:txBody>
      </p:sp>
      <p:sp>
        <p:nvSpPr>
          <p:cNvPr id="7" name="Прямоугольный треугольник 6">
            <a:extLst>
              <a:ext uri="{FF2B5EF4-FFF2-40B4-BE49-F238E27FC236}">
                <a16:creationId xmlns:a16="http://schemas.microsoft.com/office/drawing/2014/main" id="{1B286957-62DD-4D9B-BD78-3E64B1CA166A}"/>
              </a:ext>
            </a:extLst>
          </p:cNvPr>
          <p:cNvSpPr>
            <a:spLocks/>
          </p:cNvSpPr>
          <p:nvPr/>
        </p:nvSpPr>
        <p:spPr bwMode="auto">
          <a:xfrm>
            <a:off x="-6042" y="5791253"/>
            <a:ext cx="3402314" cy="1080868"/>
          </a:xfrm>
          <a:prstGeom prst="rtTriangle">
            <a:avLst/>
          </a:prstGeom>
          <a:blipFill>
            <a:blip r:embed="rId4">
              <a:alphaModFix amt="50000"/>
            </a:blip>
            <a:tile tx="0" ty="0" sx="50000" sy="50000" flip="none" algn="t"/>
          </a:blipFill>
          <a:ln w="12700" cap="rnd" cmpd="thickThin" algn="ctr">
            <a:noFill/>
            <a:prstDash val="solid"/>
          </a:ln>
          <a:effectLst>
            <a:fillOverlay blend="mult">
              <a:gradFill flip="none" rotWithShape="1">
                <a:gsLst>
                  <a:gs pos="0">
                    <a:schemeClr val="accent1">
                      <a:shade val="20000"/>
                      <a:satMod val="176000"/>
                      <a:alpha val="100000"/>
                    </a:schemeClr>
                  </a:gs>
                  <a:gs pos="18000">
                    <a:schemeClr val="accent1">
                      <a:shade val="48000"/>
                      <a:satMod val="153000"/>
                      <a:alpha val="100000"/>
                    </a:schemeClr>
                  </a:gs>
                  <a:gs pos="43000">
                    <a:schemeClr val="accent1">
                      <a:tint val="86000"/>
                      <a:satMod val="149000"/>
                      <a:alpha val="100000"/>
                    </a:schemeClr>
                  </a:gs>
                  <a:gs pos="45000">
                    <a:schemeClr val="accent1">
                      <a:tint val="85000"/>
                      <a:satMod val="150000"/>
                      <a:alpha val="100000"/>
                    </a:schemeClr>
                  </a:gs>
                  <a:gs pos="50000">
                    <a:schemeClr val="accent1">
                      <a:tint val="86000"/>
                      <a:satMod val="149000"/>
                      <a:alpha val="100000"/>
                    </a:schemeClr>
                  </a:gs>
                  <a:gs pos="79000">
                    <a:schemeClr val="accent1">
                      <a:shade val="53000"/>
                      <a:satMod val="150000"/>
                      <a:alpha val="100000"/>
                    </a:schemeClr>
                  </a:gs>
                  <a:gs pos="100000">
                    <a:schemeClr val="accent1">
                      <a:shade val="25000"/>
                      <a:satMod val="170000"/>
                      <a:alpha val="100000"/>
                    </a:schemeClr>
                  </a:gs>
                </a:gsLst>
                <a:lin ang="450000" scaled="1"/>
                <a:tileRect/>
              </a:gradFill>
            </a:fillOverlay>
          </a:effectLst>
        </p:spPr>
        <p:style>
          <a:lnRef idx="3">
            <a:schemeClr val="lt1"/>
          </a:lnRef>
          <a:fillRef idx="1">
            <a:schemeClr val="accent1"/>
          </a:fillRef>
          <a:effectRef idx="1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solidFill>
                <a:prstClr val="white"/>
              </a:solidFill>
            </a:endParaRPr>
          </a:p>
        </p:txBody>
      </p:sp>
      <p:cxnSp>
        <p:nvCxnSpPr>
          <p:cNvPr id="8" name="Прямая соединительная линия 7">
            <a:extLst>
              <a:ext uri="{FF2B5EF4-FFF2-40B4-BE49-F238E27FC236}">
                <a16:creationId xmlns:a16="http://schemas.microsoft.com/office/drawing/2014/main" id="{5F977635-4B3A-43A3-AF4C-1AA2C018AB7C}"/>
              </a:ext>
            </a:extLst>
          </p:cNvPr>
          <p:cNvCxnSpPr/>
          <p:nvPr/>
        </p:nvCxnSpPr>
        <p:spPr>
          <a:xfrm>
            <a:off x="-9237" y="5787738"/>
            <a:ext cx="3405509" cy="1084383"/>
          </a:xfrm>
          <a:prstGeom prst="line">
            <a:avLst/>
          </a:prstGeom>
          <a:noFill/>
          <a:ln w="12065" cap="flat" cmpd="sng" algn="ctr">
            <a:gradFill>
              <a:gsLst>
                <a:gs pos="45000">
                  <a:schemeClr val="accent1">
                    <a:tint val="70000"/>
                    <a:satMod val="110000"/>
                  </a:schemeClr>
                </a:gs>
                <a:gs pos="15000">
                  <a:schemeClr val="accent1">
                    <a:shade val="40000"/>
                    <a:satMod val="110000"/>
                  </a:schemeClr>
                </a:gs>
              </a:gsLst>
              <a:lin ang="5400000" scaled="1"/>
            </a:gradFill>
            <a:prstDash val="solid"/>
            <a:miter lim="800000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" name="Нашивка 18">
            <a:extLst>
              <a:ext uri="{FF2B5EF4-FFF2-40B4-BE49-F238E27FC236}">
                <a16:creationId xmlns:a16="http://schemas.microsoft.com/office/drawing/2014/main" id="{0523333B-E08A-4156-93CD-422F65DE745B}"/>
              </a:ext>
            </a:extLst>
          </p:cNvPr>
          <p:cNvSpPr/>
          <p:nvPr/>
        </p:nvSpPr>
        <p:spPr>
          <a:xfrm>
            <a:off x="8664575" y="4987925"/>
            <a:ext cx="182563" cy="228600"/>
          </a:xfrm>
          <a:prstGeom prst="chevron">
            <a:avLst>
              <a:gd name="adj" fmla="val 50000"/>
            </a:avLst>
          </a:prstGeom>
          <a:gradFill flip="none" rotWithShape="1">
            <a:gsLst>
              <a:gs pos="0">
                <a:schemeClr val="accent1">
                  <a:shade val="60000"/>
                  <a:satMod val="125000"/>
                </a:schemeClr>
              </a:gs>
              <a:gs pos="72000">
                <a:schemeClr val="accent1">
                  <a:tint val="90000"/>
                  <a:satMod val="138000"/>
                </a:schemeClr>
              </a:gs>
              <a:gs pos="100000">
                <a:schemeClr val="accent1">
                  <a:tint val="76000"/>
                  <a:satMod val="136000"/>
                </a:schemeClr>
              </a:gs>
            </a:gsLst>
            <a:lin ang="16200000" scaled="0"/>
          </a:gradFill>
          <a:ln w="3175" cap="rnd" cmpd="sng" algn="ctr">
            <a:solidFill>
              <a:schemeClr val="accent1">
                <a:shade val="50000"/>
              </a:schemeClr>
            </a:solidFill>
            <a:prstDash val="solid"/>
          </a:ln>
          <a:effectLst>
            <a:outerShdw blurRad="50800" dist="25400" dir="5400000">
              <a:srgbClr val="000000">
                <a:alpha val="4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solidFill>
                <a:prstClr val="white"/>
              </a:solidFill>
            </a:endParaRPr>
          </a:p>
        </p:txBody>
      </p:sp>
      <p:sp>
        <p:nvSpPr>
          <p:cNvPr id="10" name="Нашивка 19">
            <a:extLst>
              <a:ext uri="{FF2B5EF4-FFF2-40B4-BE49-F238E27FC236}">
                <a16:creationId xmlns:a16="http://schemas.microsoft.com/office/drawing/2014/main" id="{F4A0492C-F949-4ED5-BBA1-873205E8083D}"/>
              </a:ext>
            </a:extLst>
          </p:cNvPr>
          <p:cNvSpPr/>
          <p:nvPr/>
        </p:nvSpPr>
        <p:spPr>
          <a:xfrm>
            <a:off x="8477250" y="4987925"/>
            <a:ext cx="182563" cy="228600"/>
          </a:xfrm>
          <a:prstGeom prst="chevron">
            <a:avLst>
              <a:gd name="adj" fmla="val 50000"/>
            </a:avLst>
          </a:prstGeom>
          <a:gradFill flip="none" rotWithShape="1">
            <a:gsLst>
              <a:gs pos="0">
                <a:schemeClr val="accent1">
                  <a:shade val="60000"/>
                  <a:satMod val="125000"/>
                </a:schemeClr>
              </a:gs>
              <a:gs pos="72000">
                <a:schemeClr val="accent1">
                  <a:tint val="90000"/>
                  <a:satMod val="138000"/>
                </a:schemeClr>
              </a:gs>
              <a:gs pos="100000">
                <a:schemeClr val="accent1">
                  <a:tint val="76000"/>
                  <a:satMod val="136000"/>
                </a:schemeClr>
              </a:gs>
            </a:gsLst>
            <a:lin ang="16200000" scaled="0"/>
          </a:gradFill>
          <a:ln w="3175" cap="rnd" cmpd="sng" algn="ctr">
            <a:solidFill>
              <a:schemeClr val="accent1">
                <a:shade val="50000"/>
              </a:schemeClr>
            </a:solidFill>
            <a:prstDash val="solid"/>
          </a:ln>
          <a:effectLst>
            <a:outerShdw blurRad="50800" dist="25400" dir="5400000">
              <a:srgbClr val="000000">
                <a:alpha val="4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solidFill>
                <a:prstClr val="white"/>
              </a:solidFill>
            </a:endParaRPr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1141232" y="5443402"/>
            <a:ext cx="7162800" cy="648232"/>
          </a:xfrm>
          <a:noFill/>
        </p:spPr>
        <p:txBody>
          <a:bodyPr tIns="0"/>
          <a:lstStyle>
            <a:lvl1pPr marL="0" marR="18288" indent="0" algn="r">
              <a:buNone/>
              <a:defRPr sz="1400"/>
            </a:lvl1pPr>
            <a:lvl2pPr>
              <a:defRPr sz="1200"/>
            </a:lvl2pPr>
            <a:lvl3pPr>
              <a:defRPr sz="1000"/>
            </a:lvl3pPr>
            <a:lvl4pPr>
              <a:defRPr sz="900"/>
            </a:lvl4pPr>
            <a:lvl5pPr>
              <a:defRPr sz="900"/>
            </a:lvl5pPr>
            <a:extLst/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3" name="Рисунок 2"/>
          <p:cNvSpPr>
            <a:spLocks noGrp="1"/>
          </p:cNvSpPr>
          <p:nvPr>
            <p:ph type="pic" idx="1"/>
          </p:nvPr>
        </p:nvSpPr>
        <p:spPr>
          <a:xfrm>
            <a:off x="228600" y="189968"/>
            <a:ext cx="8686800" cy="4389120"/>
          </a:xfrm>
          <a:prstGeom prst="rect">
            <a:avLst/>
          </a:prstGeom>
          <a:solidFill>
            <a:schemeClr val="bg2"/>
          </a:solidFill>
          <a:ln>
            <a:solidFill>
              <a:schemeClr val="bg1"/>
            </a:solidFill>
          </a:ln>
          <a:effectLst>
            <a:innerShdw blurRad="95250">
              <a:srgbClr val="000000"/>
            </a:innerShdw>
          </a:effectLst>
        </p:spPr>
        <p:txBody>
          <a:bodyPr>
            <a:normAutofit/>
          </a:bodyPr>
          <a:lstStyle>
            <a:lvl1pPr marL="0" indent="0">
              <a:buNone/>
              <a:defRPr sz="3200"/>
            </a:lvl1pPr>
            <a:extLst/>
          </a:lstStyle>
          <a:p>
            <a:pPr lvl="0"/>
            <a:r>
              <a:rPr lang="ru-RU" noProof="0"/>
              <a:t>Вставка рисунка</a:t>
            </a:r>
            <a:endParaRPr lang="en-US" noProof="0" dirty="0"/>
          </a:p>
        </p:txBody>
      </p:sp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228600" y="4865122"/>
            <a:ext cx="8075432" cy="562672"/>
          </a:xfrm>
          <a:noFill/>
        </p:spPr>
        <p:txBody>
          <a:bodyPr anchor="t">
            <a:sp3d prstMaterial="softEdge"/>
          </a:bodyPr>
          <a:lstStyle>
            <a:lvl1pPr marR="0" algn="r">
              <a:buNone/>
              <a:defRPr sz="3000" b="0">
                <a:solidFill>
                  <a:schemeClr val="accent1"/>
                </a:solidFill>
                <a:effectLst>
                  <a:outerShdw blurRad="50800" dist="25000" dir="5400000" algn="t" rotWithShape="0">
                    <a:prstClr val="black">
                      <a:alpha val="45000"/>
                    </a:prstClr>
                  </a:outerShdw>
                </a:effectLst>
              </a:defRPr>
            </a:lvl1pPr>
            <a:extLst/>
          </a:lstStyle>
          <a:p>
            <a:r>
              <a:rPr lang="ru-RU"/>
              <a:t>Образец заголовка</a:t>
            </a:r>
            <a:endParaRPr lang="en-US"/>
          </a:p>
        </p:txBody>
      </p:sp>
      <p:sp>
        <p:nvSpPr>
          <p:cNvPr id="11" name="Дата 4">
            <a:extLst>
              <a:ext uri="{FF2B5EF4-FFF2-40B4-BE49-F238E27FC236}">
                <a16:creationId xmlns:a16="http://schemas.microsoft.com/office/drawing/2014/main" id="{D82254EA-FE90-4465-AB5C-BCBC30DB3EF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prstClr val="white"/>
                </a:solidFill>
                <a:latin typeface="Arial" charset="0"/>
              </a:defRPr>
            </a:lvl1pPr>
            <a:extLst/>
          </a:lstStyle>
          <a:p>
            <a:pPr>
              <a:defRPr/>
            </a:pPr>
            <a:fld id="{851693CE-5D47-4485-9A61-AA966F6E8233}" type="datetimeFigureOut">
              <a:rPr lang="ru-RU"/>
              <a:pPr>
                <a:defRPr/>
              </a:pPr>
              <a:t>27.02.2018</a:t>
            </a:fld>
            <a:endParaRPr lang="ru-RU"/>
          </a:p>
        </p:txBody>
      </p:sp>
      <p:sp>
        <p:nvSpPr>
          <p:cNvPr id="12" name="Нижний колонтитул 5">
            <a:extLst>
              <a:ext uri="{FF2B5EF4-FFF2-40B4-BE49-F238E27FC236}">
                <a16:creationId xmlns:a16="http://schemas.microsoft.com/office/drawing/2014/main" id="{62E31749-296B-4336-8F7D-7F16691C594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prstClr val="white"/>
                </a:solidFill>
                <a:latin typeface="Arial" charset="0"/>
              </a:defRPr>
            </a:lvl1pPr>
            <a:extLst/>
          </a:lstStyle>
          <a:p>
            <a:pPr>
              <a:defRPr/>
            </a:pPr>
            <a:endParaRPr lang="ru-RU"/>
          </a:p>
        </p:txBody>
      </p:sp>
      <p:sp>
        <p:nvSpPr>
          <p:cNvPr id="13" name="Номер слайда 6">
            <a:extLst>
              <a:ext uri="{FF2B5EF4-FFF2-40B4-BE49-F238E27FC236}">
                <a16:creationId xmlns:a16="http://schemas.microsoft.com/office/drawing/2014/main" id="{65BCF4F0-75FA-4904-8816-F5653B8B530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rgbClr val="FFFFFF"/>
                </a:solidFill>
                <a:latin typeface="Arial" panose="020B0604020202020204" pitchFamily="34" charset="0"/>
              </a:defRPr>
            </a:lvl1pPr>
          </a:lstStyle>
          <a:p>
            <a:fld id="{6A0B9841-F98A-4C0F-A7F2-C28C649FBF08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3784961325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9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Заголовок и вертикальный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  <a:endParaRPr lang="en-US"/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>
          <a:xfrm>
            <a:off x="457200" y="1481329"/>
            <a:ext cx="8229600" cy="4386071"/>
          </a:xfrm>
        </p:spPr>
        <p:txBody>
          <a:bodyPr vert="eaVert"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/>
          </a:p>
        </p:txBody>
      </p:sp>
      <p:sp>
        <p:nvSpPr>
          <p:cNvPr id="4" name="Дата 3">
            <a:extLst>
              <a:ext uri="{FF2B5EF4-FFF2-40B4-BE49-F238E27FC236}">
                <a16:creationId xmlns:a16="http://schemas.microsoft.com/office/drawing/2014/main" id="{B88EF01B-588F-4367-8258-6AB1802C550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latin typeface="Arial" charset="0"/>
              </a:defRPr>
            </a:lvl1pPr>
            <a:extLst/>
          </a:lstStyle>
          <a:p>
            <a:pPr>
              <a:defRPr/>
            </a:pPr>
            <a:fld id="{F309679C-0807-431A-8DBE-6B267630905A}" type="datetimeFigureOut">
              <a:rPr lang="ru-RU"/>
              <a:pPr>
                <a:defRPr/>
              </a:pPr>
              <a:t>27.02.2018</a:t>
            </a:fld>
            <a:endParaRPr lang="ru-RU"/>
          </a:p>
        </p:txBody>
      </p:sp>
      <p:sp>
        <p:nvSpPr>
          <p:cNvPr id="5" name="Нижний колонтитул 4">
            <a:extLst>
              <a:ext uri="{FF2B5EF4-FFF2-40B4-BE49-F238E27FC236}">
                <a16:creationId xmlns:a16="http://schemas.microsoft.com/office/drawing/2014/main" id="{2FAA0B4D-B7B5-4556-A6CE-3CAC662F823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latin typeface="Arial" charset="0"/>
              </a:defRPr>
            </a:lvl1pPr>
            <a:extLst/>
          </a:lstStyle>
          <a:p>
            <a:pPr>
              <a:defRPr/>
            </a:pPr>
            <a:endParaRPr lang="ru-RU"/>
          </a:p>
        </p:txBody>
      </p:sp>
      <p:sp>
        <p:nvSpPr>
          <p:cNvPr id="6" name="Номер слайда 5">
            <a:extLst>
              <a:ext uri="{FF2B5EF4-FFF2-40B4-BE49-F238E27FC236}">
                <a16:creationId xmlns:a16="http://schemas.microsoft.com/office/drawing/2014/main" id="{96D90635-95D1-4082-B685-43D6C933F22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Arial" panose="020B0604020202020204" pitchFamily="34" charset="0"/>
              </a:defRPr>
            </a:lvl1pPr>
          </a:lstStyle>
          <a:p>
            <a:fld id="{67A7578E-5E94-4080-BD60-D59CC72A3DCD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2159196473"/>
      </p:ext>
    </p:extLst>
  </p:cSld>
  <p:clrMapOvr>
    <a:masterClrMapping/>
  </p:clrMapOvr>
</p:sldLayout>
</file>

<file path=ppt/slideLayouts/slideLayout9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Вертикальный заголовок и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тикальный заголовок 1"/>
          <p:cNvSpPr>
            <a:spLocks noGrp="1"/>
          </p:cNvSpPr>
          <p:nvPr>
            <p:ph type="title" orient="vert"/>
          </p:nvPr>
        </p:nvSpPr>
        <p:spPr>
          <a:xfrm>
            <a:off x="6844013" y="274640"/>
            <a:ext cx="1777470" cy="5592761"/>
          </a:xfrm>
        </p:spPr>
        <p:txBody>
          <a:bodyPr vert="eaVert"/>
          <a:lstStyle/>
          <a:p>
            <a:r>
              <a:rPr lang="ru-RU"/>
              <a:t>Образец заголовка</a:t>
            </a:r>
            <a:endParaRPr lang="en-US"/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>
          <a:xfrm>
            <a:off x="457200" y="274641"/>
            <a:ext cx="6324600" cy="5592760"/>
          </a:xfrm>
        </p:spPr>
        <p:txBody>
          <a:bodyPr vert="eaVert"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/>
          </a:p>
        </p:txBody>
      </p:sp>
      <p:sp>
        <p:nvSpPr>
          <p:cNvPr id="4" name="Дата 3">
            <a:extLst>
              <a:ext uri="{FF2B5EF4-FFF2-40B4-BE49-F238E27FC236}">
                <a16:creationId xmlns:a16="http://schemas.microsoft.com/office/drawing/2014/main" id="{9BF4FB86-D380-443C-954E-3DA66F30E36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latin typeface="Arial" charset="0"/>
              </a:defRPr>
            </a:lvl1pPr>
            <a:extLst/>
          </a:lstStyle>
          <a:p>
            <a:pPr>
              <a:defRPr/>
            </a:pPr>
            <a:fld id="{0251FC11-CC64-4025-8624-A20D695591E7}" type="datetimeFigureOut">
              <a:rPr lang="ru-RU"/>
              <a:pPr>
                <a:defRPr/>
              </a:pPr>
              <a:t>27.02.2018</a:t>
            </a:fld>
            <a:endParaRPr lang="ru-RU"/>
          </a:p>
        </p:txBody>
      </p:sp>
      <p:sp>
        <p:nvSpPr>
          <p:cNvPr id="5" name="Нижний колонтитул 4">
            <a:extLst>
              <a:ext uri="{FF2B5EF4-FFF2-40B4-BE49-F238E27FC236}">
                <a16:creationId xmlns:a16="http://schemas.microsoft.com/office/drawing/2014/main" id="{34A2F7FB-765D-420B-8D3C-9EF890B2715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latin typeface="Arial" charset="0"/>
              </a:defRPr>
            </a:lvl1pPr>
            <a:extLst/>
          </a:lstStyle>
          <a:p>
            <a:pPr>
              <a:defRPr/>
            </a:pPr>
            <a:endParaRPr lang="ru-RU"/>
          </a:p>
        </p:txBody>
      </p:sp>
      <p:sp>
        <p:nvSpPr>
          <p:cNvPr id="6" name="Номер слайда 5">
            <a:extLst>
              <a:ext uri="{FF2B5EF4-FFF2-40B4-BE49-F238E27FC236}">
                <a16:creationId xmlns:a16="http://schemas.microsoft.com/office/drawing/2014/main" id="{A6CE51A0-0916-4D44-8062-B09E1EA6370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Arial" panose="020B0604020202020204" pitchFamily="34" charset="0"/>
              </a:defRPr>
            </a:lvl1pPr>
          </a:lstStyle>
          <a:p>
            <a:fld id="{AD005916-6886-4C4A-9FC1-DE68FB8F9BCC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912642305"/>
      </p:ext>
    </p:extLst>
  </p:cSld>
  <p:clrMapOvr>
    <a:masterClrMapping/>
  </p:clrMapOvr>
</p:sldLayout>
</file>

<file path=ppt/slideLayouts/slideLayout9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Only">
  <p:cSld name="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Content Placeholder 1"/>
          <p:cNvSpPr>
            <a:spLocks noGrp="1"/>
          </p:cNvSpPr>
          <p:nvPr>
            <p:ph/>
          </p:nvPr>
        </p:nvSpPr>
        <p:spPr>
          <a:xfrm>
            <a:off x="685800" y="209550"/>
            <a:ext cx="7772400" cy="5886450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ru-RU"/>
          </a:p>
        </p:txBody>
      </p:sp>
      <p:sp>
        <p:nvSpPr>
          <p:cNvPr id="3" name="Rectangle 6">
            <a:extLst>
              <a:ext uri="{FF2B5EF4-FFF2-40B4-BE49-F238E27FC236}">
                <a16:creationId xmlns:a16="http://schemas.microsoft.com/office/drawing/2014/main" id="{318BAC3D-1A1B-4718-B82D-F1888EF8C1CE}"/>
              </a:ext>
            </a:extLst>
          </p:cNvPr>
          <p:cNvSpPr>
            <a:spLocks noGrp="1" noChangeArrowheads="1"/>
          </p:cNvSpPr>
          <p:nvPr>
            <p:ph type="sldNum" sz="quarter" idx="10"/>
          </p:nvPr>
        </p:nvSpPr>
        <p:spPr>
          <a:xfrm>
            <a:off x="7786688" y="6429375"/>
            <a:ext cx="457200" cy="360363"/>
          </a:xfrm>
        </p:spPr>
        <p:txBody>
          <a:bodyPr anchor="t"/>
          <a:lstStyle>
            <a:lvl1pPr>
              <a:defRPr b="1">
                <a:latin typeface="Tahoma" panose="020B0604030504040204" pitchFamily="34" charset="0"/>
              </a:defRPr>
            </a:lvl1pPr>
          </a:lstStyle>
          <a:p>
            <a:fld id="{18F2FA5D-CDF1-41C6-B534-C47DE1BC27E4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2679983938"/>
      </p:ext>
    </p:extLst>
  </p:cSld>
  <p:clrMapOvr>
    <a:masterClrMapping/>
  </p:clrMapOvr>
</p:sldLayout>
</file>

<file path=ppt/slideLayouts/slideLayout9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Прямоугольник 439">
            <a:extLst>
              <a:ext uri="{FF2B5EF4-FFF2-40B4-BE49-F238E27FC236}">
                <a16:creationId xmlns:a16="http://schemas.microsoft.com/office/drawing/2014/main" id="{2DFC7F7A-53C3-4032-992D-6E35A1E07ED9}"/>
              </a:ext>
            </a:extLst>
          </p:cNvPr>
          <p:cNvSpPr>
            <a:spLocks noChangeArrowheads="1"/>
          </p:cNvSpPr>
          <p:nvPr userDrawn="1"/>
        </p:nvSpPr>
        <p:spPr bwMode="auto">
          <a:xfrm>
            <a:off x="0" y="0"/>
            <a:ext cx="9144000" cy="6858000"/>
          </a:xfrm>
          <a:prstGeom prst="rect">
            <a:avLst/>
          </a:prstGeom>
          <a:blipFill dpi="0" rotWithShape="1">
            <a:blip r:embed="rId2">
              <a:lum bright="40000" contrast="-40000"/>
            </a:blip>
            <a:srcRect/>
            <a:stretch>
              <a:fillRect/>
            </a:stretch>
          </a:blipFill>
          <a:ln>
            <a:noFill/>
          </a:ln>
          <a:extLs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ru-RU" altLang="ru-RU" b="1">
              <a:solidFill>
                <a:srgbClr val="000000"/>
              </a:solidFill>
              <a:latin typeface="Tahoma" panose="020B0604030504040204" pitchFamily="34" charset="0"/>
            </a:endParaRPr>
          </a:p>
        </p:txBody>
      </p:sp>
      <p:pic>
        <p:nvPicPr>
          <p:cNvPr id="5" name="Picture 4">
            <a:extLst>
              <a:ext uri="{FF2B5EF4-FFF2-40B4-BE49-F238E27FC236}">
                <a16:creationId xmlns:a16="http://schemas.microsoft.com/office/drawing/2014/main" id="{C43C92DC-D505-40B5-B9F0-3B767022EB39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14750" y="214313"/>
            <a:ext cx="1524000" cy="466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6" name="Группа 4">
            <a:extLst>
              <a:ext uri="{FF2B5EF4-FFF2-40B4-BE49-F238E27FC236}">
                <a16:creationId xmlns:a16="http://schemas.microsoft.com/office/drawing/2014/main" id="{595A676F-455F-4ED0-909C-2F47E799F400}"/>
              </a:ext>
            </a:extLst>
          </p:cNvPr>
          <p:cNvGrpSpPr/>
          <p:nvPr userDrawn="1"/>
        </p:nvGrpSpPr>
        <p:grpSpPr>
          <a:xfrm>
            <a:off x="-900" y="585131"/>
            <a:ext cx="9144935" cy="490517"/>
            <a:chOff x="-902" y="799440"/>
            <a:chExt cx="9144934" cy="490517"/>
          </a:xfr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7" name="Freeform 2">
              <a:extLst>
                <a:ext uri="{FF2B5EF4-FFF2-40B4-BE49-F238E27FC236}">
                  <a16:creationId xmlns:a16="http://schemas.microsoft.com/office/drawing/2014/main" id="{F86E3595-C6E4-43D4-ACFA-69B7BABA2B82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28841" y="852899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39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4" y="74"/>
                </a:cxn>
                <a:cxn ang="0">
                  <a:pos x="55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39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4" y="74"/>
                  </a:lnTo>
                  <a:lnTo>
                    <a:pt x="55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8" name="Freeform 3">
              <a:extLst>
                <a:ext uri="{FF2B5EF4-FFF2-40B4-BE49-F238E27FC236}">
                  <a16:creationId xmlns:a16="http://schemas.microsoft.com/office/drawing/2014/main" id="{6007DD1C-A8E0-4143-A28E-062A7E5AFAD9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37336" y="1021065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39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4" y="74"/>
                </a:cxn>
                <a:cxn ang="0">
                  <a:pos x="55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39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4" y="74"/>
                  </a:lnTo>
                  <a:lnTo>
                    <a:pt x="55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9" name="Freeform 4">
              <a:extLst>
                <a:ext uri="{FF2B5EF4-FFF2-40B4-BE49-F238E27FC236}">
                  <a16:creationId xmlns:a16="http://schemas.microsoft.com/office/drawing/2014/main" id="{133A6B89-4CAB-4FA1-A940-4A1887A8DA38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06428" y="84899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0" name="Freeform 5">
              <a:extLst>
                <a:ext uri="{FF2B5EF4-FFF2-40B4-BE49-F238E27FC236}">
                  <a16:creationId xmlns:a16="http://schemas.microsoft.com/office/drawing/2014/main" id="{5A3E4B67-B1CE-4C22-BF76-4003FB88FBAD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14924" y="101716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1" name="Freeform 6">
              <a:extLst>
                <a:ext uri="{FF2B5EF4-FFF2-40B4-BE49-F238E27FC236}">
                  <a16:creationId xmlns:a16="http://schemas.microsoft.com/office/drawing/2014/main" id="{3872A14C-8380-48D6-8B97-7F1AB2618C92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83432" y="84510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2" name="Freeform 7">
              <a:extLst>
                <a:ext uri="{FF2B5EF4-FFF2-40B4-BE49-F238E27FC236}">
                  <a16:creationId xmlns:a16="http://schemas.microsoft.com/office/drawing/2014/main" id="{5828841F-7E26-408E-87A8-69324AA46953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91928" y="101327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3" name="Freeform 8">
              <a:extLst>
                <a:ext uri="{FF2B5EF4-FFF2-40B4-BE49-F238E27FC236}">
                  <a16:creationId xmlns:a16="http://schemas.microsoft.com/office/drawing/2014/main" id="{F26ADAE0-323A-4781-B4DF-496FB80120DC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560435" y="841199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4" name="Freeform 9">
              <a:extLst>
                <a:ext uri="{FF2B5EF4-FFF2-40B4-BE49-F238E27FC236}">
                  <a16:creationId xmlns:a16="http://schemas.microsoft.com/office/drawing/2014/main" id="{CA5B6B15-D9AF-4E22-81E2-FB9158DC694D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568931" y="1009365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5" name="Freeform 10">
              <a:extLst>
                <a:ext uri="{FF2B5EF4-FFF2-40B4-BE49-F238E27FC236}">
                  <a16:creationId xmlns:a16="http://schemas.microsoft.com/office/drawing/2014/main" id="{78907757-34C5-44AA-864C-EB46D6A441D7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638023" y="83729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4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4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6" name="Freeform 11">
              <a:extLst>
                <a:ext uri="{FF2B5EF4-FFF2-40B4-BE49-F238E27FC236}">
                  <a16:creationId xmlns:a16="http://schemas.microsoft.com/office/drawing/2014/main" id="{1D07D238-491A-4F0C-BC95-CD619192D1C6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646519" y="100546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4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4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7" name="Freeform 12">
              <a:extLst>
                <a:ext uri="{FF2B5EF4-FFF2-40B4-BE49-F238E27FC236}">
                  <a16:creationId xmlns:a16="http://schemas.microsoft.com/office/drawing/2014/main" id="{CC4E71B7-DFFF-4AEA-B16A-64BAF7C7B1AB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15027" y="83340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7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7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8" name="Freeform 13">
              <a:extLst>
                <a:ext uri="{FF2B5EF4-FFF2-40B4-BE49-F238E27FC236}">
                  <a16:creationId xmlns:a16="http://schemas.microsoft.com/office/drawing/2014/main" id="{CC58D7DF-5B1D-4E06-B930-C5DA195859DD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23522" y="1001569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7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7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9" name="Freeform 14">
              <a:extLst>
                <a:ext uri="{FF2B5EF4-FFF2-40B4-BE49-F238E27FC236}">
                  <a16:creationId xmlns:a16="http://schemas.microsoft.com/office/drawing/2014/main" id="{01988739-206F-4A39-A6E3-E8296E6DF011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92029" y="829455"/>
              <a:ext cx="70093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20" y="36"/>
                </a:cxn>
                <a:cxn ang="0">
                  <a:pos x="120" y="49"/>
                </a:cxn>
                <a:cxn ang="0">
                  <a:pos x="120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3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20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20" y="36"/>
                  </a:lnTo>
                  <a:lnTo>
                    <a:pt x="120" y="49"/>
                  </a:lnTo>
                  <a:lnTo>
                    <a:pt x="120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3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0" name="Freeform 15">
              <a:extLst>
                <a:ext uri="{FF2B5EF4-FFF2-40B4-BE49-F238E27FC236}">
                  <a16:creationId xmlns:a16="http://schemas.microsoft.com/office/drawing/2014/main" id="{54C225FD-8B06-4BCC-AEF1-C7081CC6B172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00525" y="997620"/>
              <a:ext cx="70093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20" y="36"/>
                </a:cxn>
                <a:cxn ang="0">
                  <a:pos x="120" y="49"/>
                </a:cxn>
                <a:cxn ang="0">
                  <a:pos x="120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3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20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20" y="36"/>
                  </a:lnTo>
                  <a:lnTo>
                    <a:pt x="120" y="49"/>
                  </a:lnTo>
                  <a:lnTo>
                    <a:pt x="120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3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1" name="Freeform 16">
              <a:extLst>
                <a:ext uri="{FF2B5EF4-FFF2-40B4-BE49-F238E27FC236}">
                  <a16:creationId xmlns:a16="http://schemas.microsoft.com/office/drawing/2014/main" id="{8B429200-43A9-4874-BCAF-EA0501FD5C9C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69616" y="825550"/>
              <a:ext cx="69509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1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19" y="36"/>
                </a:cxn>
                <a:cxn ang="0">
                  <a:pos x="119" y="49"/>
                </a:cxn>
                <a:cxn ang="0">
                  <a:pos x="119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2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9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1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19" y="36"/>
                  </a:lnTo>
                  <a:lnTo>
                    <a:pt x="119" y="49"/>
                  </a:lnTo>
                  <a:lnTo>
                    <a:pt x="119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2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2" name="Freeform 17">
              <a:extLst>
                <a:ext uri="{FF2B5EF4-FFF2-40B4-BE49-F238E27FC236}">
                  <a16:creationId xmlns:a16="http://schemas.microsoft.com/office/drawing/2014/main" id="{E403A590-D4E3-4367-BC28-7630BE31FFC8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78112" y="993715"/>
              <a:ext cx="69509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1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19" y="36"/>
                </a:cxn>
                <a:cxn ang="0">
                  <a:pos x="119" y="49"/>
                </a:cxn>
                <a:cxn ang="0">
                  <a:pos x="119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2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9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1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19" y="36"/>
                  </a:lnTo>
                  <a:lnTo>
                    <a:pt x="119" y="49"/>
                  </a:lnTo>
                  <a:lnTo>
                    <a:pt x="119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2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3" name="Rectangle 18">
              <a:extLst>
                <a:ext uri="{FF2B5EF4-FFF2-40B4-BE49-F238E27FC236}">
                  <a16:creationId xmlns:a16="http://schemas.microsoft.com/office/drawing/2014/main" id="{36510F6F-44DB-468E-B839-3B0E69AD000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939071" y="847884"/>
              <a:ext cx="15187" cy="9322"/>
            </a:xfrm>
            <a:prstGeom prst="rect">
              <a:avLst/>
            </a:pr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" name="Rectangle 19">
              <a:extLst>
                <a:ext uri="{FF2B5EF4-FFF2-40B4-BE49-F238E27FC236}">
                  <a16:creationId xmlns:a16="http://schemas.microsoft.com/office/drawing/2014/main" id="{ED4DADC2-7BC4-41CF-9181-9434D61FD7C8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302623" y="880037"/>
              <a:ext cx="15187" cy="9322"/>
            </a:xfrm>
            <a:prstGeom prst="rect">
              <a:avLst/>
            </a:pr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" name="Rectangle 20">
              <a:extLst>
                <a:ext uri="{FF2B5EF4-FFF2-40B4-BE49-F238E27FC236}">
                  <a16:creationId xmlns:a16="http://schemas.microsoft.com/office/drawing/2014/main" id="{C38795FE-8285-4E17-BAE2-E5B352FA56B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947567" y="1016049"/>
              <a:ext cx="15187" cy="9322"/>
            </a:xfrm>
            <a:prstGeom prst="rect">
              <a:avLst/>
            </a:pr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" name="Rectangle 21">
              <a:extLst>
                <a:ext uri="{FF2B5EF4-FFF2-40B4-BE49-F238E27FC236}">
                  <a16:creationId xmlns:a16="http://schemas.microsoft.com/office/drawing/2014/main" id="{6DBA968A-D633-4DFC-BEB6-35A8A2601494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311119" y="1048202"/>
              <a:ext cx="15187" cy="9322"/>
            </a:xfrm>
            <a:prstGeom prst="rect">
              <a:avLst/>
            </a:pr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" name="Freeform 22">
              <a:extLst>
                <a:ext uri="{FF2B5EF4-FFF2-40B4-BE49-F238E27FC236}">
                  <a16:creationId xmlns:a16="http://schemas.microsoft.com/office/drawing/2014/main" id="{7520AC57-71B7-40F2-9C7D-CAE7DCBCB2BB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956669" y="840338"/>
              <a:ext cx="75350" cy="187024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00" y="0"/>
                </a:cxn>
                <a:cxn ang="0">
                  <a:pos x="129" y="144"/>
                </a:cxn>
                <a:cxn ang="0">
                  <a:pos x="129" y="179"/>
                </a:cxn>
                <a:cxn ang="0">
                  <a:pos x="103" y="321"/>
                </a:cxn>
                <a:cxn ang="0">
                  <a:pos x="0" y="321"/>
                </a:cxn>
                <a:cxn ang="0">
                  <a:pos x="0" y="285"/>
                </a:cxn>
                <a:cxn ang="0">
                  <a:pos x="58" y="285"/>
                </a:cxn>
                <a:cxn ang="0">
                  <a:pos x="58" y="38"/>
                </a:cxn>
                <a:cxn ang="0">
                  <a:pos x="0" y="38"/>
                </a:cxn>
                <a:cxn ang="0">
                  <a:pos x="0" y="0"/>
                </a:cxn>
              </a:cxnLst>
              <a:rect l="0" t="0" r="r" b="b"/>
              <a:pathLst>
                <a:path w="129" h="321">
                  <a:moveTo>
                    <a:pt x="0" y="0"/>
                  </a:moveTo>
                  <a:lnTo>
                    <a:pt x="100" y="0"/>
                  </a:lnTo>
                  <a:lnTo>
                    <a:pt x="129" y="144"/>
                  </a:lnTo>
                  <a:lnTo>
                    <a:pt x="129" y="179"/>
                  </a:lnTo>
                  <a:lnTo>
                    <a:pt x="103" y="321"/>
                  </a:lnTo>
                  <a:lnTo>
                    <a:pt x="0" y="321"/>
                  </a:lnTo>
                  <a:lnTo>
                    <a:pt x="0" y="285"/>
                  </a:lnTo>
                  <a:lnTo>
                    <a:pt x="58" y="285"/>
                  </a:lnTo>
                  <a:lnTo>
                    <a:pt x="58" y="38"/>
                  </a:lnTo>
                  <a:lnTo>
                    <a:pt x="0" y="3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" name="Freeform 23">
              <a:extLst>
                <a:ext uri="{FF2B5EF4-FFF2-40B4-BE49-F238E27FC236}">
                  <a16:creationId xmlns:a16="http://schemas.microsoft.com/office/drawing/2014/main" id="{1CEDEB3A-6FAC-4ECF-A2F8-619194CC1328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233300" y="876882"/>
              <a:ext cx="75350" cy="187024"/>
            </a:xfrm>
            <a:custGeom>
              <a:avLst/>
              <a:gdLst/>
              <a:ahLst/>
              <a:cxnLst>
                <a:cxn ang="0">
                  <a:pos x="129" y="0"/>
                </a:cxn>
                <a:cxn ang="0">
                  <a:pos x="29" y="0"/>
                </a:cxn>
                <a:cxn ang="0">
                  <a:pos x="0" y="144"/>
                </a:cxn>
                <a:cxn ang="0">
                  <a:pos x="0" y="179"/>
                </a:cxn>
                <a:cxn ang="0">
                  <a:pos x="26" y="321"/>
                </a:cxn>
                <a:cxn ang="0">
                  <a:pos x="129" y="321"/>
                </a:cxn>
                <a:cxn ang="0">
                  <a:pos x="129" y="285"/>
                </a:cxn>
                <a:cxn ang="0">
                  <a:pos x="71" y="285"/>
                </a:cxn>
                <a:cxn ang="0">
                  <a:pos x="71" y="38"/>
                </a:cxn>
                <a:cxn ang="0">
                  <a:pos x="129" y="38"/>
                </a:cxn>
                <a:cxn ang="0">
                  <a:pos x="129" y="0"/>
                </a:cxn>
              </a:cxnLst>
              <a:rect l="0" t="0" r="r" b="b"/>
              <a:pathLst>
                <a:path w="129" h="321">
                  <a:moveTo>
                    <a:pt x="129" y="0"/>
                  </a:moveTo>
                  <a:lnTo>
                    <a:pt x="29" y="0"/>
                  </a:lnTo>
                  <a:lnTo>
                    <a:pt x="0" y="144"/>
                  </a:lnTo>
                  <a:lnTo>
                    <a:pt x="0" y="179"/>
                  </a:lnTo>
                  <a:lnTo>
                    <a:pt x="26" y="321"/>
                  </a:lnTo>
                  <a:lnTo>
                    <a:pt x="129" y="321"/>
                  </a:lnTo>
                  <a:lnTo>
                    <a:pt x="129" y="285"/>
                  </a:lnTo>
                  <a:lnTo>
                    <a:pt x="71" y="285"/>
                  </a:lnTo>
                  <a:lnTo>
                    <a:pt x="71" y="38"/>
                  </a:lnTo>
                  <a:lnTo>
                    <a:pt x="129" y="38"/>
                  </a:lnTo>
                  <a:lnTo>
                    <a:pt x="12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" name="Rectangle 24">
              <a:extLst>
                <a:ext uri="{FF2B5EF4-FFF2-40B4-BE49-F238E27FC236}">
                  <a16:creationId xmlns:a16="http://schemas.microsoft.com/office/drawing/2014/main" id="{A1C13085-BA95-4686-8B46-DAE5C53C4B98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220491" y="961259"/>
              <a:ext cx="12850" cy="22140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" name="Rectangle 25">
              <a:extLst>
                <a:ext uri="{FF2B5EF4-FFF2-40B4-BE49-F238E27FC236}">
                  <a16:creationId xmlns:a16="http://schemas.microsoft.com/office/drawing/2014/main" id="{E7A94C75-B2B1-4E50-AFE3-62BF21BC255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9031364" y="920293"/>
              <a:ext cx="12850" cy="22140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" name="Rectangle 27">
              <a:extLst>
                <a:ext uri="{FF2B5EF4-FFF2-40B4-BE49-F238E27FC236}">
                  <a16:creationId xmlns:a16="http://schemas.microsoft.com/office/drawing/2014/main" id="{163F6D27-0A13-4CF9-AB8A-790007BBBA7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9043592" y="922257"/>
              <a:ext cx="49065" cy="15148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" name="Freeform 28">
              <a:extLst>
                <a:ext uri="{FF2B5EF4-FFF2-40B4-BE49-F238E27FC236}">
                  <a16:creationId xmlns:a16="http://schemas.microsoft.com/office/drawing/2014/main" id="{0ACCF093-1FB7-4242-BD90-06A0704E641D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086799" y="915790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12"/>
                </a:cxn>
                <a:cxn ang="0">
                  <a:pos x="19" y="22"/>
                </a:cxn>
                <a:cxn ang="0">
                  <a:pos x="16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12"/>
                  </a:lnTo>
                  <a:lnTo>
                    <a:pt x="19" y="22"/>
                  </a:lnTo>
                  <a:lnTo>
                    <a:pt x="16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3" name="Freeform 30">
              <a:extLst>
                <a:ext uri="{FF2B5EF4-FFF2-40B4-BE49-F238E27FC236}">
                  <a16:creationId xmlns:a16="http://schemas.microsoft.com/office/drawing/2014/main" id="{73B30F86-7D0D-4707-B3D1-70892AB7CCAE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097883" y="915215"/>
              <a:ext cx="11682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7" y="12"/>
                </a:cxn>
                <a:cxn ang="0">
                  <a:pos x="20" y="22"/>
                </a:cxn>
                <a:cxn ang="0">
                  <a:pos x="17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20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7" y="12"/>
                  </a:lnTo>
                  <a:lnTo>
                    <a:pt x="20" y="22"/>
                  </a:lnTo>
                  <a:lnTo>
                    <a:pt x="17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4" name="Freeform 32">
              <a:extLst>
                <a:ext uri="{FF2B5EF4-FFF2-40B4-BE49-F238E27FC236}">
                  <a16:creationId xmlns:a16="http://schemas.microsoft.com/office/drawing/2014/main" id="{18D2BB59-CE5C-4D58-92ED-5D35E1075B85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109550" y="914640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6" y="12"/>
                </a:cxn>
                <a:cxn ang="0">
                  <a:pos x="19" y="22"/>
                </a:cxn>
                <a:cxn ang="0">
                  <a:pos x="16" y="35"/>
                </a:cxn>
                <a:cxn ang="0">
                  <a:pos x="9" y="45"/>
                </a:cxn>
                <a:cxn ang="0">
                  <a:pos x="6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6" y="12"/>
                  </a:lnTo>
                  <a:lnTo>
                    <a:pt x="19" y="22"/>
                  </a:lnTo>
                  <a:lnTo>
                    <a:pt x="16" y="35"/>
                  </a:lnTo>
                  <a:lnTo>
                    <a:pt x="9" y="45"/>
                  </a:lnTo>
                  <a:lnTo>
                    <a:pt x="6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5" name="Freeform 34">
              <a:extLst>
                <a:ext uri="{FF2B5EF4-FFF2-40B4-BE49-F238E27FC236}">
                  <a16:creationId xmlns:a16="http://schemas.microsoft.com/office/drawing/2014/main" id="{5D5D2EDC-2861-4AD0-889B-4EE9026E5596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120634" y="914065"/>
              <a:ext cx="11682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20" y="12"/>
                </a:cxn>
                <a:cxn ang="0">
                  <a:pos x="20" y="22"/>
                </a:cxn>
                <a:cxn ang="0">
                  <a:pos x="20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20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20" y="12"/>
                  </a:lnTo>
                  <a:lnTo>
                    <a:pt x="20" y="22"/>
                  </a:lnTo>
                  <a:lnTo>
                    <a:pt x="20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6" name="Freeform 36">
              <a:extLst>
                <a:ext uri="{FF2B5EF4-FFF2-40B4-BE49-F238E27FC236}">
                  <a16:creationId xmlns:a16="http://schemas.microsoft.com/office/drawing/2014/main" id="{5F95F46D-864B-4F69-80DD-E04AF31842CA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132302" y="913491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2" y="0"/>
                </a:cxn>
                <a:cxn ang="0">
                  <a:pos x="19" y="12"/>
                </a:cxn>
                <a:cxn ang="0">
                  <a:pos x="19" y="22"/>
                </a:cxn>
                <a:cxn ang="0">
                  <a:pos x="19" y="35"/>
                </a:cxn>
                <a:cxn ang="0">
                  <a:pos x="12" y="45"/>
                </a:cxn>
                <a:cxn ang="0">
                  <a:pos x="6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6" y="0"/>
                  </a:lnTo>
                  <a:lnTo>
                    <a:pt x="12" y="0"/>
                  </a:lnTo>
                  <a:lnTo>
                    <a:pt x="19" y="12"/>
                  </a:lnTo>
                  <a:lnTo>
                    <a:pt x="19" y="22"/>
                  </a:lnTo>
                  <a:lnTo>
                    <a:pt x="19" y="35"/>
                  </a:lnTo>
                  <a:lnTo>
                    <a:pt x="12" y="45"/>
                  </a:lnTo>
                  <a:lnTo>
                    <a:pt x="6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7" name="Freeform 38">
              <a:extLst>
                <a:ext uri="{FF2B5EF4-FFF2-40B4-BE49-F238E27FC236}">
                  <a16:creationId xmlns:a16="http://schemas.microsoft.com/office/drawing/2014/main" id="{C4783BEA-D8A7-492A-829A-AFE7B95C0F18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28039" y="994999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4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4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4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8" name="Freeform 39">
              <a:extLst>
                <a:ext uri="{FF2B5EF4-FFF2-40B4-BE49-F238E27FC236}">
                  <a16:creationId xmlns:a16="http://schemas.microsoft.com/office/drawing/2014/main" id="{81B569EF-34A2-4F8C-BB1F-AB4CFEB15FC8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05626" y="99109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9" name="Freeform 40">
              <a:extLst>
                <a:ext uri="{FF2B5EF4-FFF2-40B4-BE49-F238E27FC236}">
                  <a16:creationId xmlns:a16="http://schemas.microsoft.com/office/drawing/2014/main" id="{99E4924F-ACF2-4452-865B-D77B46C44ED2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82630" y="98720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40" name="Freeform 41">
              <a:extLst>
                <a:ext uri="{FF2B5EF4-FFF2-40B4-BE49-F238E27FC236}">
                  <a16:creationId xmlns:a16="http://schemas.microsoft.com/office/drawing/2014/main" id="{3313D295-78F3-4DB7-922A-EAA1049C64B4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559633" y="983299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41" name="Freeform 42">
              <a:extLst>
                <a:ext uri="{FF2B5EF4-FFF2-40B4-BE49-F238E27FC236}">
                  <a16:creationId xmlns:a16="http://schemas.microsoft.com/office/drawing/2014/main" id="{9C987721-E75D-4CB2-B54A-A5A238626776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637221" y="97939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9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9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42" name="Freeform 43">
              <a:extLst>
                <a:ext uri="{FF2B5EF4-FFF2-40B4-BE49-F238E27FC236}">
                  <a16:creationId xmlns:a16="http://schemas.microsoft.com/office/drawing/2014/main" id="{7F3E2119-1BF9-4DA2-B90E-2C46B26B68B2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14225" y="97550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43" name="Freeform 44">
              <a:extLst>
                <a:ext uri="{FF2B5EF4-FFF2-40B4-BE49-F238E27FC236}">
                  <a16:creationId xmlns:a16="http://schemas.microsoft.com/office/drawing/2014/main" id="{9CE3EC55-EF74-4188-B753-F88023BDDE72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91228" y="97161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7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44" name="Freeform 45">
              <a:extLst>
                <a:ext uri="{FF2B5EF4-FFF2-40B4-BE49-F238E27FC236}">
                  <a16:creationId xmlns:a16="http://schemas.microsoft.com/office/drawing/2014/main" id="{18F330F8-AD09-4EFC-9511-93C74E8A6906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70566" y="967606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45" name="Freeform 46">
              <a:extLst>
                <a:ext uri="{FF2B5EF4-FFF2-40B4-BE49-F238E27FC236}">
                  <a16:creationId xmlns:a16="http://schemas.microsoft.com/office/drawing/2014/main" id="{FE3F1C46-A428-44FD-A8CA-D2C9A17810F1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19543" y="826834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4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4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4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46" name="Freeform 47">
              <a:extLst>
                <a:ext uri="{FF2B5EF4-FFF2-40B4-BE49-F238E27FC236}">
                  <a16:creationId xmlns:a16="http://schemas.microsoft.com/office/drawing/2014/main" id="{BB4333DB-8313-49F0-B9CF-1AFF98CC073F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97130" y="82292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47" name="Freeform 48">
              <a:extLst>
                <a:ext uri="{FF2B5EF4-FFF2-40B4-BE49-F238E27FC236}">
                  <a16:creationId xmlns:a16="http://schemas.microsoft.com/office/drawing/2014/main" id="{BA1DE904-0F3C-492B-B199-D57277C44993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74134" y="81903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48" name="Freeform 49">
              <a:extLst>
                <a:ext uri="{FF2B5EF4-FFF2-40B4-BE49-F238E27FC236}">
                  <a16:creationId xmlns:a16="http://schemas.microsoft.com/office/drawing/2014/main" id="{30AFA0DF-6034-43F0-A6A7-0B52F77AC7E1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551138" y="815134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49" name="Freeform 50">
              <a:extLst>
                <a:ext uri="{FF2B5EF4-FFF2-40B4-BE49-F238E27FC236}">
                  <a16:creationId xmlns:a16="http://schemas.microsoft.com/office/drawing/2014/main" id="{EE944D57-F09C-43F2-B4A9-64F19B420D2A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628725" y="81122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9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9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50" name="Freeform 51">
              <a:extLst>
                <a:ext uri="{FF2B5EF4-FFF2-40B4-BE49-F238E27FC236}">
                  <a16:creationId xmlns:a16="http://schemas.microsoft.com/office/drawing/2014/main" id="{45D91474-1B19-4BAC-A088-9EE6D6460839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05729" y="80733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51" name="Freeform 52">
              <a:extLst>
                <a:ext uri="{FF2B5EF4-FFF2-40B4-BE49-F238E27FC236}">
                  <a16:creationId xmlns:a16="http://schemas.microsoft.com/office/drawing/2014/main" id="{EE44AE3A-325B-4C95-9BBD-99412F5343D3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82733" y="80344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7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52" name="Freeform 53">
              <a:extLst>
                <a:ext uri="{FF2B5EF4-FFF2-40B4-BE49-F238E27FC236}">
                  <a16:creationId xmlns:a16="http://schemas.microsoft.com/office/drawing/2014/main" id="{3E2F8CA2-E5ED-4B4D-9CE1-9617F4CEC306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62070" y="799440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53" name="Freeform 2">
              <a:extLst>
                <a:ext uri="{FF2B5EF4-FFF2-40B4-BE49-F238E27FC236}">
                  <a16:creationId xmlns:a16="http://schemas.microsoft.com/office/drawing/2014/main" id="{C878D8D5-1BF8-460F-AE2E-32D1366F923C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745317" y="852899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39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4" y="74"/>
                </a:cxn>
                <a:cxn ang="0">
                  <a:pos x="55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39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4" y="74"/>
                  </a:lnTo>
                  <a:lnTo>
                    <a:pt x="55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54" name="Freeform 3">
              <a:extLst>
                <a:ext uri="{FF2B5EF4-FFF2-40B4-BE49-F238E27FC236}">
                  <a16:creationId xmlns:a16="http://schemas.microsoft.com/office/drawing/2014/main" id="{73A9E389-9594-4BE8-9585-1C5EC8023275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736821" y="1021065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39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4" y="74"/>
                </a:cxn>
                <a:cxn ang="0">
                  <a:pos x="55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39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4" y="74"/>
                  </a:lnTo>
                  <a:lnTo>
                    <a:pt x="55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55" name="Freeform 4">
              <a:extLst>
                <a:ext uri="{FF2B5EF4-FFF2-40B4-BE49-F238E27FC236}">
                  <a16:creationId xmlns:a16="http://schemas.microsoft.com/office/drawing/2014/main" id="{27AC6CBE-EAC1-4D0B-82A5-1132F0B2950B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668314" y="84899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56" name="Freeform 5">
              <a:extLst>
                <a:ext uri="{FF2B5EF4-FFF2-40B4-BE49-F238E27FC236}">
                  <a16:creationId xmlns:a16="http://schemas.microsoft.com/office/drawing/2014/main" id="{4B76C453-EC65-4626-8F67-C0711EE9FE14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659818" y="101716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57" name="Freeform 6">
              <a:extLst>
                <a:ext uri="{FF2B5EF4-FFF2-40B4-BE49-F238E27FC236}">
                  <a16:creationId xmlns:a16="http://schemas.microsoft.com/office/drawing/2014/main" id="{D4F902EF-EBB6-424F-8099-35632145A461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91310" y="84510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58" name="Freeform 7">
              <a:extLst>
                <a:ext uri="{FF2B5EF4-FFF2-40B4-BE49-F238E27FC236}">
                  <a16:creationId xmlns:a16="http://schemas.microsoft.com/office/drawing/2014/main" id="{06189643-08F4-48DC-ABBA-5E18BF4B2995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82814" y="101327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59" name="Freeform 8">
              <a:extLst>
                <a:ext uri="{FF2B5EF4-FFF2-40B4-BE49-F238E27FC236}">
                  <a16:creationId xmlns:a16="http://schemas.microsoft.com/office/drawing/2014/main" id="{010067E6-2DCD-41F7-910A-51C83F7B8391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13722" y="841199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60" name="Freeform 9">
              <a:extLst>
                <a:ext uri="{FF2B5EF4-FFF2-40B4-BE49-F238E27FC236}">
                  <a16:creationId xmlns:a16="http://schemas.microsoft.com/office/drawing/2014/main" id="{9341F1CF-46EA-46BF-9C31-42890249EE3E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05227" y="1009365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61" name="Freeform 10">
              <a:extLst>
                <a:ext uri="{FF2B5EF4-FFF2-40B4-BE49-F238E27FC236}">
                  <a16:creationId xmlns:a16="http://schemas.microsoft.com/office/drawing/2014/main" id="{ECE52F6D-A5CD-436D-84EB-FE099C19A80A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436719" y="83729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4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4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62" name="Freeform 11">
              <a:extLst>
                <a:ext uri="{FF2B5EF4-FFF2-40B4-BE49-F238E27FC236}">
                  <a16:creationId xmlns:a16="http://schemas.microsoft.com/office/drawing/2014/main" id="{D7EBF457-1A37-4F1C-BC53-0398677607AB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428223" y="100546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4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4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63" name="Freeform 12">
              <a:extLst>
                <a:ext uri="{FF2B5EF4-FFF2-40B4-BE49-F238E27FC236}">
                  <a16:creationId xmlns:a16="http://schemas.microsoft.com/office/drawing/2014/main" id="{62E275EC-7E1A-4E7E-ADC9-689B48411D97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359715" y="83340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7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7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64" name="Freeform 13">
              <a:extLst>
                <a:ext uri="{FF2B5EF4-FFF2-40B4-BE49-F238E27FC236}">
                  <a16:creationId xmlns:a16="http://schemas.microsoft.com/office/drawing/2014/main" id="{D8CE1E74-5D71-4DB4-87D4-2F980BB93C52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351219" y="1001569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7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7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65" name="Freeform 14">
              <a:extLst>
                <a:ext uri="{FF2B5EF4-FFF2-40B4-BE49-F238E27FC236}">
                  <a16:creationId xmlns:a16="http://schemas.microsoft.com/office/drawing/2014/main" id="{B7A6BBAB-19AE-4BF9-A6BC-D639209DB19E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280376" y="829455"/>
              <a:ext cx="70093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20" y="36"/>
                </a:cxn>
                <a:cxn ang="0">
                  <a:pos x="120" y="49"/>
                </a:cxn>
                <a:cxn ang="0">
                  <a:pos x="120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3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20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20" y="36"/>
                  </a:lnTo>
                  <a:lnTo>
                    <a:pt x="120" y="49"/>
                  </a:lnTo>
                  <a:lnTo>
                    <a:pt x="120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3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66" name="Freeform 15">
              <a:extLst>
                <a:ext uri="{FF2B5EF4-FFF2-40B4-BE49-F238E27FC236}">
                  <a16:creationId xmlns:a16="http://schemas.microsoft.com/office/drawing/2014/main" id="{143A5851-F3BC-422E-9525-7D316FA23846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271881" y="997620"/>
              <a:ext cx="70093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20" y="36"/>
                </a:cxn>
                <a:cxn ang="0">
                  <a:pos x="120" y="49"/>
                </a:cxn>
                <a:cxn ang="0">
                  <a:pos x="120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3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20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20" y="36"/>
                  </a:lnTo>
                  <a:lnTo>
                    <a:pt x="120" y="49"/>
                  </a:lnTo>
                  <a:lnTo>
                    <a:pt x="120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3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67" name="Freeform 16">
              <a:extLst>
                <a:ext uri="{FF2B5EF4-FFF2-40B4-BE49-F238E27FC236}">
                  <a16:creationId xmlns:a16="http://schemas.microsoft.com/office/drawing/2014/main" id="{8D644E8E-6114-4172-9ADB-FA8422F88793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203373" y="825550"/>
              <a:ext cx="69509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1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19" y="36"/>
                </a:cxn>
                <a:cxn ang="0">
                  <a:pos x="119" y="49"/>
                </a:cxn>
                <a:cxn ang="0">
                  <a:pos x="119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2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9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1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19" y="36"/>
                  </a:lnTo>
                  <a:lnTo>
                    <a:pt x="119" y="49"/>
                  </a:lnTo>
                  <a:lnTo>
                    <a:pt x="119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2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68" name="Freeform 17">
              <a:extLst>
                <a:ext uri="{FF2B5EF4-FFF2-40B4-BE49-F238E27FC236}">
                  <a16:creationId xmlns:a16="http://schemas.microsoft.com/office/drawing/2014/main" id="{2EF3C5A0-F451-440C-9E65-35336D94CCFD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194877" y="993715"/>
              <a:ext cx="69509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1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19" y="36"/>
                </a:cxn>
                <a:cxn ang="0">
                  <a:pos x="119" y="49"/>
                </a:cxn>
                <a:cxn ang="0">
                  <a:pos x="119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2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9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1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19" y="36"/>
                  </a:lnTo>
                  <a:lnTo>
                    <a:pt x="119" y="49"/>
                  </a:lnTo>
                  <a:lnTo>
                    <a:pt x="119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2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69" name="Rectangle 18">
              <a:extLst>
                <a:ext uri="{FF2B5EF4-FFF2-40B4-BE49-F238E27FC236}">
                  <a16:creationId xmlns:a16="http://schemas.microsoft.com/office/drawing/2014/main" id="{722FD544-0805-4141-85B8-795E3AE37FB3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188240" y="847884"/>
              <a:ext cx="15187" cy="9322"/>
            </a:xfrm>
            <a:prstGeom prst="rect">
              <a:avLst/>
            </a:pr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70" name="Rectangle 19">
              <a:extLst>
                <a:ext uri="{FF2B5EF4-FFF2-40B4-BE49-F238E27FC236}">
                  <a16:creationId xmlns:a16="http://schemas.microsoft.com/office/drawing/2014/main" id="{52F0A2C4-3F59-45E9-828B-08F8FADC410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824688" y="880037"/>
              <a:ext cx="15187" cy="9322"/>
            </a:xfrm>
            <a:prstGeom prst="rect">
              <a:avLst/>
            </a:pr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71" name="Rectangle 20">
              <a:extLst>
                <a:ext uri="{FF2B5EF4-FFF2-40B4-BE49-F238E27FC236}">
                  <a16:creationId xmlns:a16="http://schemas.microsoft.com/office/drawing/2014/main" id="{A38F47D0-2590-44CD-BD33-882A8DC5A4E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179744" y="1016049"/>
              <a:ext cx="15187" cy="9322"/>
            </a:xfrm>
            <a:prstGeom prst="rect">
              <a:avLst/>
            </a:pr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72" name="Rectangle 21">
              <a:extLst>
                <a:ext uri="{FF2B5EF4-FFF2-40B4-BE49-F238E27FC236}">
                  <a16:creationId xmlns:a16="http://schemas.microsoft.com/office/drawing/2014/main" id="{E6972AC0-CDA8-4331-A136-3ED96B79675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816192" y="1048202"/>
              <a:ext cx="15187" cy="9322"/>
            </a:xfrm>
            <a:prstGeom prst="rect">
              <a:avLst/>
            </a:pr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73" name="Freeform 22">
              <a:extLst>
                <a:ext uri="{FF2B5EF4-FFF2-40B4-BE49-F238E27FC236}">
                  <a16:creationId xmlns:a16="http://schemas.microsoft.com/office/drawing/2014/main" id="{6473F92A-1FCC-4600-AE80-1C3027D6A772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110480" y="840338"/>
              <a:ext cx="75350" cy="187024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00" y="0"/>
                </a:cxn>
                <a:cxn ang="0">
                  <a:pos x="129" y="144"/>
                </a:cxn>
                <a:cxn ang="0">
                  <a:pos x="129" y="179"/>
                </a:cxn>
                <a:cxn ang="0">
                  <a:pos x="103" y="321"/>
                </a:cxn>
                <a:cxn ang="0">
                  <a:pos x="0" y="321"/>
                </a:cxn>
                <a:cxn ang="0">
                  <a:pos x="0" y="285"/>
                </a:cxn>
                <a:cxn ang="0">
                  <a:pos x="58" y="285"/>
                </a:cxn>
                <a:cxn ang="0">
                  <a:pos x="58" y="38"/>
                </a:cxn>
                <a:cxn ang="0">
                  <a:pos x="0" y="38"/>
                </a:cxn>
                <a:cxn ang="0">
                  <a:pos x="0" y="0"/>
                </a:cxn>
              </a:cxnLst>
              <a:rect l="0" t="0" r="r" b="b"/>
              <a:pathLst>
                <a:path w="129" h="321">
                  <a:moveTo>
                    <a:pt x="0" y="0"/>
                  </a:moveTo>
                  <a:lnTo>
                    <a:pt x="100" y="0"/>
                  </a:lnTo>
                  <a:lnTo>
                    <a:pt x="129" y="144"/>
                  </a:lnTo>
                  <a:lnTo>
                    <a:pt x="129" y="179"/>
                  </a:lnTo>
                  <a:lnTo>
                    <a:pt x="103" y="321"/>
                  </a:lnTo>
                  <a:lnTo>
                    <a:pt x="0" y="321"/>
                  </a:lnTo>
                  <a:lnTo>
                    <a:pt x="0" y="285"/>
                  </a:lnTo>
                  <a:lnTo>
                    <a:pt x="58" y="285"/>
                  </a:lnTo>
                  <a:lnTo>
                    <a:pt x="58" y="38"/>
                  </a:lnTo>
                  <a:lnTo>
                    <a:pt x="0" y="3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74" name="Freeform 23">
              <a:extLst>
                <a:ext uri="{FF2B5EF4-FFF2-40B4-BE49-F238E27FC236}">
                  <a16:creationId xmlns:a16="http://schemas.microsoft.com/office/drawing/2014/main" id="{DCC20EC2-1D34-4749-BE0B-D971E9305A37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833849" y="876882"/>
              <a:ext cx="75350" cy="187024"/>
            </a:xfrm>
            <a:custGeom>
              <a:avLst/>
              <a:gdLst/>
              <a:ahLst/>
              <a:cxnLst>
                <a:cxn ang="0">
                  <a:pos x="129" y="0"/>
                </a:cxn>
                <a:cxn ang="0">
                  <a:pos x="29" y="0"/>
                </a:cxn>
                <a:cxn ang="0">
                  <a:pos x="0" y="144"/>
                </a:cxn>
                <a:cxn ang="0">
                  <a:pos x="0" y="179"/>
                </a:cxn>
                <a:cxn ang="0">
                  <a:pos x="26" y="321"/>
                </a:cxn>
                <a:cxn ang="0">
                  <a:pos x="129" y="321"/>
                </a:cxn>
                <a:cxn ang="0">
                  <a:pos x="129" y="285"/>
                </a:cxn>
                <a:cxn ang="0">
                  <a:pos x="71" y="285"/>
                </a:cxn>
                <a:cxn ang="0">
                  <a:pos x="71" y="38"/>
                </a:cxn>
                <a:cxn ang="0">
                  <a:pos x="129" y="38"/>
                </a:cxn>
                <a:cxn ang="0">
                  <a:pos x="129" y="0"/>
                </a:cxn>
              </a:cxnLst>
              <a:rect l="0" t="0" r="r" b="b"/>
              <a:pathLst>
                <a:path w="129" h="321">
                  <a:moveTo>
                    <a:pt x="129" y="0"/>
                  </a:moveTo>
                  <a:lnTo>
                    <a:pt x="29" y="0"/>
                  </a:lnTo>
                  <a:lnTo>
                    <a:pt x="0" y="144"/>
                  </a:lnTo>
                  <a:lnTo>
                    <a:pt x="0" y="179"/>
                  </a:lnTo>
                  <a:lnTo>
                    <a:pt x="26" y="321"/>
                  </a:lnTo>
                  <a:lnTo>
                    <a:pt x="129" y="321"/>
                  </a:lnTo>
                  <a:lnTo>
                    <a:pt x="129" y="285"/>
                  </a:lnTo>
                  <a:lnTo>
                    <a:pt x="71" y="285"/>
                  </a:lnTo>
                  <a:lnTo>
                    <a:pt x="71" y="38"/>
                  </a:lnTo>
                  <a:lnTo>
                    <a:pt x="129" y="38"/>
                  </a:lnTo>
                  <a:lnTo>
                    <a:pt x="12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75" name="Rectangle 25">
              <a:extLst>
                <a:ext uri="{FF2B5EF4-FFF2-40B4-BE49-F238E27FC236}">
                  <a16:creationId xmlns:a16="http://schemas.microsoft.com/office/drawing/2014/main" id="{F1C5C4A2-0069-4529-8841-EEF6798E02A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98284" y="920293"/>
              <a:ext cx="12850" cy="22140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76" name="Rectangle 27">
              <a:extLst>
                <a:ext uri="{FF2B5EF4-FFF2-40B4-BE49-F238E27FC236}">
                  <a16:creationId xmlns:a16="http://schemas.microsoft.com/office/drawing/2014/main" id="{22460067-B364-41C9-BE73-998D93FE099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49841" y="922257"/>
              <a:ext cx="49065" cy="15148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77" name="Freeform 28">
              <a:extLst>
                <a:ext uri="{FF2B5EF4-FFF2-40B4-BE49-F238E27FC236}">
                  <a16:creationId xmlns:a16="http://schemas.microsoft.com/office/drawing/2014/main" id="{EBCC30A9-2639-49CE-BC78-4F23C2D95735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44601" y="915790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12"/>
                </a:cxn>
                <a:cxn ang="0">
                  <a:pos x="19" y="22"/>
                </a:cxn>
                <a:cxn ang="0">
                  <a:pos x="16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12"/>
                  </a:lnTo>
                  <a:lnTo>
                    <a:pt x="19" y="22"/>
                  </a:lnTo>
                  <a:lnTo>
                    <a:pt x="16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78" name="Freeform 30">
              <a:extLst>
                <a:ext uri="{FF2B5EF4-FFF2-40B4-BE49-F238E27FC236}">
                  <a16:creationId xmlns:a16="http://schemas.microsoft.com/office/drawing/2014/main" id="{BC9C0CC2-5EDF-4CC8-A9E4-DDB66838022C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32933" y="915215"/>
              <a:ext cx="11682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7" y="12"/>
                </a:cxn>
                <a:cxn ang="0">
                  <a:pos x="20" y="22"/>
                </a:cxn>
                <a:cxn ang="0">
                  <a:pos x="17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20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7" y="12"/>
                  </a:lnTo>
                  <a:lnTo>
                    <a:pt x="20" y="22"/>
                  </a:lnTo>
                  <a:lnTo>
                    <a:pt x="17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79" name="Freeform 32">
              <a:extLst>
                <a:ext uri="{FF2B5EF4-FFF2-40B4-BE49-F238E27FC236}">
                  <a16:creationId xmlns:a16="http://schemas.microsoft.com/office/drawing/2014/main" id="{22B999A0-E3B9-4F72-B9B3-941FB8928750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21850" y="914640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6" y="12"/>
                </a:cxn>
                <a:cxn ang="0">
                  <a:pos x="19" y="22"/>
                </a:cxn>
                <a:cxn ang="0">
                  <a:pos x="16" y="35"/>
                </a:cxn>
                <a:cxn ang="0">
                  <a:pos x="9" y="45"/>
                </a:cxn>
                <a:cxn ang="0">
                  <a:pos x="6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6" y="12"/>
                  </a:lnTo>
                  <a:lnTo>
                    <a:pt x="19" y="22"/>
                  </a:lnTo>
                  <a:lnTo>
                    <a:pt x="16" y="35"/>
                  </a:lnTo>
                  <a:lnTo>
                    <a:pt x="9" y="45"/>
                  </a:lnTo>
                  <a:lnTo>
                    <a:pt x="6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80" name="Freeform 34">
              <a:extLst>
                <a:ext uri="{FF2B5EF4-FFF2-40B4-BE49-F238E27FC236}">
                  <a16:creationId xmlns:a16="http://schemas.microsoft.com/office/drawing/2014/main" id="{48962C54-0447-4D91-AF7E-F4119CE8FA1A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10182" y="914065"/>
              <a:ext cx="11682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20" y="12"/>
                </a:cxn>
                <a:cxn ang="0">
                  <a:pos x="20" y="22"/>
                </a:cxn>
                <a:cxn ang="0">
                  <a:pos x="20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20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20" y="12"/>
                  </a:lnTo>
                  <a:lnTo>
                    <a:pt x="20" y="22"/>
                  </a:lnTo>
                  <a:lnTo>
                    <a:pt x="20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81" name="Freeform 36">
              <a:extLst>
                <a:ext uri="{FF2B5EF4-FFF2-40B4-BE49-F238E27FC236}">
                  <a16:creationId xmlns:a16="http://schemas.microsoft.com/office/drawing/2014/main" id="{B0292BC0-9C50-4D9D-8407-7F69CF6618FE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-902" y="913491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2" y="0"/>
                </a:cxn>
                <a:cxn ang="0">
                  <a:pos x="19" y="12"/>
                </a:cxn>
                <a:cxn ang="0">
                  <a:pos x="19" y="22"/>
                </a:cxn>
                <a:cxn ang="0">
                  <a:pos x="19" y="35"/>
                </a:cxn>
                <a:cxn ang="0">
                  <a:pos x="12" y="45"/>
                </a:cxn>
                <a:cxn ang="0">
                  <a:pos x="6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6" y="0"/>
                  </a:lnTo>
                  <a:lnTo>
                    <a:pt x="12" y="0"/>
                  </a:lnTo>
                  <a:lnTo>
                    <a:pt x="19" y="12"/>
                  </a:lnTo>
                  <a:lnTo>
                    <a:pt x="19" y="22"/>
                  </a:lnTo>
                  <a:lnTo>
                    <a:pt x="19" y="35"/>
                  </a:lnTo>
                  <a:lnTo>
                    <a:pt x="12" y="45"/>
                  </a:lnTo>
                  <a:lnTo>
                    <a:pt x="6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82" name="Freeform 38">
              <a:extLst>
                <a:ext uri="{FF2B5EF4-FFF2-40B4-BE49-F238E27FC236}">
                  <a16:creationId xmlns:a16="http://schemas.microsoft.com/office/drawing/2014/main" id="{A4E4BA1A-EB3B-4FCB-B690-B9074962B6C0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802777" y="994999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4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4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4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83" name="Freeform 39">
              <a:extLst>
                <a:ext uri="{FF2B5EF4-FFF2-40B4-BE49-F238E27FC236}">
                  <a16:creationId xmlns:a16="http://schemas.microsoft.com/office/drawing/2014/main" id="{C43C2C18-80A0-4B81-BB2D-6FF58F2B4296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725774" y="99109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84" name="Freeform 40">
              <a:extLst>
                <a:ext uri="{FF2B5EF4-FFF2-40B4-BE49-F238E27FC236}">
                  <a16:creationId xmlns:a16="http://schemas.microsoft.com/office/drawing/2014/main" id="{28029412-02D3-4165-84D2-70A935CDA551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648770" y="98720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85" name="Freeform 41">
              <a:extLst>
                <a:ext uri="{FF2B5EF4-FFF2-40B4-BE49-F238E27FC236}">
                  <a16:creationId xmlns:a16="http://schemas.microsoft.com/office/drawing/2014/main" id="{DBA0881F-F37B-4FD0-951C-287AE0BD6311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71183" y="983299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86" name="Freeform 42">
              <a:extLst>
                <a:ext uri="{FF2B5EF4-FFF2-40B4-BE49-F238E27FC236}">
                  <a16:creationId xmlns:a16="http://schemas.microsoft.com/office/drawing/2014/main" id="{61DF9001-1EB0-494C-8A88-026F4A6B2229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494179" y="97939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9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9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87" name="Freeform 43">
              <a:extLst>
                <a:ext uri="{FF2B5EF4-FFF2-40B4-BE49-F238E27FC236}">
                  <a16:creationId xmlns:a16="http://schemas.microsoft.com/office/drawing/2014/main" id="{FFDE6103-0928-477D-9921-F87053E29B24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417175" y="97550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88" name="Freeform 44">
              <a:extLst>
                <a:ext uri="{FF2B5EF4-FFF2-40B4-BE49-F238E27FC236}">
                  <a16:creationId xmlns:a16="http://schemas.microsoft.com/office/drawing/2014/main" id="{97553A08-D504-48D7-90BC-B42D0A230D67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340172" y="97161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7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89" name="Freeform 45">
              <a:extLst>
                <a:ext uri="{FF2B5EF4-FFF2-40B4-BE49-F238E27FC236}">
                  <a16:creationId xmlns:a16="http://schemas.microsoft.com/office/drawing/2014/main" id="{C16B825B-23ED-4D78-B2FB-6321182EB462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260834" y="967606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90" name="Freeform 46">
              <a:extLst>
                <a:ext uri="{FF2B5EF4-FFF2-40B4-BE49-F238E27FC236}">
                  <a16:creationId xmlns:a16="http://schemas.microsoft.com/office/drawing/2014/main" id="{29633125-A722-4905-8ECB-6E68910A6160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811273" y="826834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4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4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4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91" name="Freeform 47">
              <a:extLst>
                <a:ext uri="{FF2B5EF4-FFF2-40B4-BE49-F238E27FC236}">
                  <a16:creationId xmlns:a16="http://schemas.microsoft.com/office/drawing/2014/main" id="{B2086EDE-9F2B-4502-B82D-5BE42311D3C5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734270" y="82292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92" name="Freeform 48">
              <a:extLst>
                <a:ext uri="{FF2B5EF4-FFF2-40B4-BE49-F238E27FC236}">
                  <a16:creationId xmlns:a16="http://schemas.microsoft.com/office/drawing/2014/main" id="{ACB552B7-4D23-4566-80E8-7D28E6ADB1F9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657266" y="81903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93" name="Freeform 49">
              <a:extLst>
                <a:ext uri="{FF2B5EF4-FFF2-40B4-BE49-F238E27FC236}">
                  <a16:creationId xmlns:a16="http://schemas.microsoft.com/office/drawing/2014/main" id="{850D6658-2B77-493F-95A2-59C022CD4FE4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79678" y="815134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94" name="Freeform 50">
              <a:extLst>
                <a:ext uri="{FF2B5EF4-FFF2-40B4-BE49-F238E27FC236}">
                  <a16:creationId xmlns:a16="http://schemas.microsoft.com/office/drawing/2014/main" id="{E85CA09F-1BAF-40E8-AD6C-A5123E67A415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02675" y="81122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9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9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95" name="Freeform 51">
              <a:extLst>
                <a:ext uri="{FF2B5EF4-FFF2-40B4-BE49-F238E27FC236}">
                  <a16:creationId xmlns:a16="http://schemas.microsoft.com/office/drawing/2014/main" id="{08D13A12-2F71-4A7D-8BBC-16129274EBB8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425671" y="80733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96" name="Freeform 52">
              <a:extLst>
                <a:ext uri="{FF2B5EF4-FFF2-40B4-BE49-F238E27FC236}">
                  <a16:creationId xmlns:a16="http://schemas.microsoft.com/office/drawing/2014/main" id="{C5467F23-8FA9-4076-9709-D01C3ED2988B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348667" y="80344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7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97" name="Freeform 53">
              <a:extLst>
                <a:ext uri="{FF2B5EF4-FFF2-40B4-BE49-F238E27FC236}">
                  <a16:creationId xmlns:a16="http://schemas.microsoft.com/office/drawing/2014/main" id="{AB805265-E9C4-48AA-B297-283EE2C1B4F2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269330" y="799440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98" name="Полилиния 96">
              <a:extLst>
                <a:ext uri="{FF2B5EF4-FFF2-40B4-BE49-F238E27FC236}">
                  <a16:creationId xmlns:a16="http://schemas.microsoft.com/office/drawing/2014/main" id="{CD67A0F4-B1B9-472C-8A4C-2221ED37F1EB}"/>
                </a:ext>
              </a:extLst>
            </p:cNvPr>
            <p:cNvSpPr/>
            <p:nvPr/>
          </p:nvSpPr>
          <p:spPr bwMode="auto">
            <a:xfrm>
              <a:off x="1002632" y="978568"/>
              <a:ext cx="7114673" cy="142852"/>
            </a:xfrm>
            <a:custGeom>
              <a:avLst/>
              <a:gdLst>
                <a:gd name="connsiteX0" fmla="*/ 0 w 7114673"/>
                <a:gd name="connsiteY0" fmla="*/ 0 h 0"/>
                <a:gd name="connsiteX1" fmla="*/ 7114673 w 7114673"/>
                <a:gd name="connsiteY1" fmla="*/ 0 h 0"/>
                <a:gd name="connsiteX2" fmla="*/ 7114673 w 7114673"/>
                <a:gd name="connsiteY2" fmla="*/ 0 h 0"/>
                <a:gd name="connsiteX0" fmla="*/ 0 w 7114673"/>
                <a:gd name="connsiteY0" fmla="*/ 0 h 0"/>
                <a:gd name="connsiteX1" fmla="*/ 7114673 w 7114673"/>
                <a:gd name="connsiteY1" fmla="*/ 0 h 0"/>
                <a:gd name="connsiteX2" fmla="*/ 7114673 w 7114673"/>
                <a:gd name="connsiteY2" fmla="*/ 0 h 0"/>
                <a:gd name="connsiteX0" fmla="*/ 0 w 7114673"/>
                <a:gd name="connsiteY0" fmla="*/ 0 h 98776"/>
                <a:gd name="connsiteX1" fmla="*/ 7114673 w 7114673"/>
                <a:gd name="connsiteY1" fmla="*/ 0 h 98776"/>
                <a:gd name="connsiteX2" fmla="*/ 7114673 w 7114673"/>
                <a:gd name="connsiteY2" fmla="*/ 0 h 98776"/>
                <a:gd name="connsiteX0" fmla="*/ 0 w 7114673"/>
                <a:gd name="connsiteY0" fmla="*/ 1337 h 64730"/>
                <a:gd name="connsiteX1" fmla="*/ 3643306 w 7114673"/>
                <a:gd name="connsiteY1" fmla="*/ 64730 h 64730"/>
                <a:gd name="connsiteX2" fmla="*/ 7114673 w 7114673"/>
                <a:gd name="connsiteY2" fmla="*/ 1337 h 64730"/>
                <a:gd name="connsiteX3" fmla="*/ 7114673 w 7114673"/>
                <a:gd name="connsiteY3" fmla="*/ 1337 h 64730"/>
                <a:gd name="connsiteX0" fmla="*/ 0 w 7114673"/>
                <a:gd name="connsiteY0" fmla="*/ 1337 h 116131"/>
                <a:gd name="connsiteX1" fmla="*/ 3643306 w 7114673"/>
                <a:gd name="connsiteY1" fmla="*/ 64730 h 116131"/>
                <a:gd name="connsiteX2" fmla="*/ 7114673 w 7114673"/>
                <a:gd name="connsiteY2" fmla="*/ 1337 h 116131"/>
                <a:gd name="connsiteX3" fmla="*/ 7114673 w 7114673"/>
                <a:gd name="connsiteY3" fmla="*/ 1337 h 116131"/>
                <a:gd name="connsiteX0" fmla="*/ 0 w 7114673"/>
                <a:gd name="connsiteY0" fmla="*/ 0 h 0"/>
                <a:gd name="connsiteX1" fmla="*/ 7114673 w 7114673"/>
                <a:gd name="connsiteY1" fmla="*/ 0 h 0"/>
                <a:gd name="connsiteX2" fmla="*/ 7114673 w 7114673"/>
                <a:gd name="connsiteY2" fmla="*/ 0 h 0"/>
                <a:gd name="connsiteX0" fmla="*/ 0 w 7114673"/>
                <a:gd name="connsiteY0" fmla="*/ 0 h 259197"/>
                <a:gd name="connsiteX1" fmla="*/ 7114673 w 7114673"/>
                <a:gd name="connsiteY1" fmla="*/ 0 h 259197"/>
                <a:gd name="connsiteX2" fmla="*/ 7114673 w 7114673"/>
                <a:gd name="connsiteY2" fmla="*/ 0 h 259197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64241"/>
                <a:gd name="connsiteX1" fmla="*/ 3643306 w 7114673"/>
                <a:gd name="connsiteY1" fmla="*/ 142852 h 164241"/>
                <a:gd name="connsiteX2" fmla="*/ 5022911 w 7114673"/>
                <a:gd name="connsiteY2" fmla="*/ 128337 h 164241"/>
                <a:gd name="connsiteX3" fmla="*/ 7114673 w 7114673"/>
                <a:gd name="connsiteY3" fmla="*/ 0 h 164241"/>
                <a:gd name="connsiteX4" fmla="*/ 7114673 w 7114673"/>
                <a:gd name="connsiteY4" fmla="*/ 0 h 164241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5255 h 148107"/>
                <a:gd name="connsiteX1" fmla="*/ 3643306 w 7114673"/>
                <a:gd name="connsiteY1" fmla="*/ 148107 h 148107"/>
                <a:gd name="connsiteX2" fmla="*/ 7114673 w 7114673"/>
                <a:gd name="connsiteY2" fmla="*/ 5255 h 148107"/>
                <a:gd name="connsiteX3" fmla="*/ 7114673 w 7114673"/>
                <a:gd name="connsiteY3" fmla="*/ 5255 h 148107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14673" h="142852">
                  <a:moveTo>
                    <a:pt x="0" y="0"/>
                  </a:moveTo>
                  <a:cubicBezTo>
                    <a:pt x="1079383" y="39898"/>
                    <a:pt x="2256426" y="122573"/>
                    <a:pt x="3643306" y="142852"/>
                  </a:cubicBezTo>
                  <a:cubicBezTo>
                    <a:pt x="4829085" y="142852"/>
                    <a:pt x="6367148" y="58417"/>
                    <a:pt x="7114673" y="0"/>
                  </a:cubicBezTo>
                  <a:lnTo>
                    <a:pt x="7114673" y="0"/>
                  </a:lnTo>
                </a:path>
              </a:pathLst>
            </a:custGeom>
            <a:noFill/>
            <a:ln w="19050" cap="flat" cmpd="sng" algn="ctr">
              <a:solidFill>
                <a:srgbClr val="0070C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99" name="Полилиния 97">
              <a:extLst>
                <a:ext uri="{FF2B5EF4-FFF2-40B4-BE49-F238E27FC236}">
                  <a16:creationId xmlns:a16="http://schemas.microsoft.com/office/drawing/2014/main" id="{3F0191C1-4264-42A7-8198-9BCFDF970DC3}"/>
                </a:ext>
              </a:extLst>
            </p:cNvPr>
            <p:cNvSpPr/>
            <p:nvPr/>
          </p:nvSpPr>
          <p:spPr bwMode="auto">
            <a:xfrm>
              <a:off x="0" y="979714"/>
              <a:ext cx="996043" cy="310243"/>
            </a:xfrm>
            <a:custGeom>
              <a:avLst/>
              <a:gdLst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96043" h="310243">
                  <a:moveTo>
                    <a:pt x="996043" y="0"/>
                  </a:moveTo>
                  <a:cubicBezTo>
                    <a:pt x="764069" y="166704"/>
                    <a:pt x="546356" y="280324"/>
                    <a:pt x="0" y="310243"/>
                  </a:cubicBezTo>
                </a:path>
              </a:pathLst>
            </a:custGeom>
            <a:noFill/>
            <a:ln w="19050" cap="flat" cmpd="sng" algn="ctr">
              <a:solidFill>
                <a:srgbClr val="0070C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00" name="Rectangle 24">
              <a:extLst>
                <a:ext uri="{FF2B5EF4-FFF2-40B4-BE49-F238E27FC236}">
                  <a16:creationId xmlns:a16="http://schemas.microsoft.com/office/drawing/2014/main" id="{859856F1-D147-4485-B28A-4D2CA40791C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909157" y="961259"/>
              <a:ext cx="12850" cy="22140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01" name="Rectangle 26">
              <a:extLst>
                <a:ext uri="{FF2B5EF4-FFF2-40B4-BE49-F238E27FC236}">
                  <a16:creationId xmlns:a16="http://schemas.microsoft.com/office/drawing/2014/main" id="{D474E0CC-22FF-4C4D-ADF1-236C23930844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921968" y="966316"/>
              <a:ext cx="49065" cy="15148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02" name="Freeform 29">
              <a:extLst>
                <a:ext uri="{FF2B5EF4-FFF2-40B4-BE49-F238E27FC236}">
                  <a16:creationId xmlns:a16="http://schemas.microsoft.com/office/drawing/2014/main" id="{23D016A2-A3CE-4FAD-BA5B-DEC3FDDEFA19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965146" y="96229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9" y="0"/>
                </a:cxn>
                <a:cxn ang="0">
                  <a:pos x="3" y="12"/>
                </a:cxn>
                <a:cxn ang="0">
                  <a:pos x="0" y="22"/>
                </a:cxn>
                <a:cxn ang="0">
                  <a:pos x="3" y="35"/>
                </a:cxn>
                <a:cxn ang="0">
                  <a:pos x="9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9" y="0"/>
                  </a:lnTo>
                  <a:lnTo>
                    <a:pt x="3" y="12"/>
                  </a:lnTo>
                  <a:lnTo>
                    <a:pt x="0" y="22"/>
                  </a:lnTo>
                  <a:lnTo>
                    <a:pt x="3" y="35"/>
                  </a:lnTo>
                  <a:lnTo>
                    <a:pt x="9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03" name="Freeform 31">
              <a:extLst>
                <a:ext uri="{FF2B5EF4-FFF2-40B4-BE49-F238E27FC236}">
                  <a16:creationId xmlns:a16="http://schemas.microsoft.com/office/drawing/2014/main" id="{8D24F401-743F-4A2C-A2EC-062657D3932F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976230" y="962870"/>
              <a:ext cx="11682" cy="26218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13" y="0"/>
                </a:cxn>
                <a:cxn ang="0">
                  <a:pos x="10" y="0"/>
                </a:cxn>
                <a:cxn ang="0">
                  <a:pos x="4" y="12"/>
                </a:cxn>
                <a:cxn ang="0">
                  <a:pos x="0" y="22"/>
                </a:cxn>
                <a:cxn ang="0">
                  <a:pos x="4" y="35"/>
                </a:cxn>
                <a:cxn ang="0">
                  <a:pos x="10" y="45"/>
                </a:cxn>
                <a:cxn ang="0">
                  <a:pos x="13" y="45"/>
                </a:cxn>
                <a:cxn ang="0">
                  <a:pos x="20" y="45"/>
                </a:cxn>
                <a:cxn ang="0">
                  <a:pos x="20" y="22"/>
                </a:cxn>
                <a:cxn ang="0">
                  <a:pos x="20" y="0"/>
                </a:cxn>
              </a:cxnLst>
              <a:rect l="0" t="0" r="r" b="b"/>
              <a:pathLst>
                <a:path w="20" h="45">
                  <a:moveTo>
                    <a:pt x="20" y="0"/>
                  </a:moveTo>
                  <a:lnTo>
                    <a:pt x="13" y="0"/>
                  </a:lnTo>
                  <a:lnTo>
                    <a:pt x="10" y="0"/>
                  </a:lnTo>
                  <a:lnTo>
                    <a:pt x="4" y="12"/>
                  </a:lnTo>
                  <a:lnTo>
                    <a:pt x="0" y="22"/>
                  </a:lnTo>
                  <a:lnTo>
                    <a:pt x="4" y="35"/>
                  </a:lnTo>
                  <a:lnTo>
                    <a:pt x="10" y="45"/>
                  </a:lnTo>
                  <a:lnTo>
                    <a:pt x="13" y="45"/>
                  </a:lnTo>
                  <a:lnTo>
                    <a:pt x="20" y="45"/>
                  </a:lnTo>
                  <a:lnTo>
                    <a:pt x="20" y="22"/>
                  </a:lnTo>
                  <a:lnTo>
                    <a:pt x="2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04" name="Freeform 33">
              <a:extLst>
                <a:ext uri="{FF2B5EF4-FFF2-40B4-BE49-F238E27FC236}">
                  <a16:creationId xmlns:a16="http://schemas.microsoft.com/office/drawing/2014/main" id="{8000097F-87E9-4636-B147-24C1FD170C20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987897" y="96344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10" y="0"/>
                </a:cxn>
                <a:cxn ang="0">
                  <a:pos x="3" y="12"/>
                </a:cxn>
                <a:cxn ang="0">
                  <a:pos x="0" y="22"/>
                </a:cxn>
                <a:cxn ang="0">
                  <a:pos x="3" y="35"/>
                </a:cxn>
                <a:cxn ang="0">
                  <a:pos x="10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10" y="0"/>
                  </a:lnTo>
                  <a:lnTo>
                    <a:pt x="3" y="12"/>
                  </a:lnTo>
                  <a:lnTo>
                    <a:pt x="0" y="22"/>
                  </a:lnTo>
                  <a:lnTo>
                    <a:pt x="3" y="35"/>
                  </a:lnTo>
                  <a:lnTo>
                    <a:pt x="10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05" name="Freeform 35">
              <a:extLst>
                <a:ext uri="{FF2B5EF4-FFF2-40B4-BE49-F238E27FC236}">
                  <a16:creationId xmlns:a16="http://schemas.microsoft.com/office/drawing/2014/main" id="{A3F31904-DD4A-4B7F-A215-C2D8C206BC07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998981" y="96400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9" y="0"/>
                </a:cxn>
                <a:cxn ang="0">
                  <a:pos x="0" y="12"/>
                </a:cxn>
                <a:cxn ang="0">
                  <a:pos x="0" y="22"/>
                </a:cxn>
                <a:cxn ang="0">
                  <a:pos x="0" y="35"/>
                </a:cxn>
                <a:cxn ang="0">
                  <a:pos x="9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9" y="0"/>
                  </a:lnTo>
                  <a:lnTo>
                    <a:pt x="0" y="12"/>
                  </a:lnTo>
                  <a:lnTo>
                    <a:pt x="0" y="22"/>
                  </a:lnTo>
                  <a:lnTo>
                    <a:pt x="0" y="35"/>
                  </a:lnTo>
                  <a:lnTo>
                    <a:pt x="9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06" name="Freeform 37">
              <a:extLst>
                <a:ext uri="{FF2B5EF4-FFF2-40B4-BE49-F238E27FC236}">
                  <a16:creationId xmlns:a16="http://schemas.microsoft.com/office/drawing/2014/main" id="{BBBFA3A5-CB9F-422D-A4B1-0DFF5AAD825B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1010065" y="964579"/>
              <a:ext cx="11682" cy="26218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13" y="0"/>
                </a:cxn>
                <a:cxn ang="0">
                  <a:pos x="7" y="0"/>
                </a:cxn>
                <a:cxn ang="0">
                  <a:pos x="0" y="12"/>
                </a:cxn>
                <a:cxn ang="0">
                  <a:pos x="0" y="22"/>
                </a:cxn>
                <a:cxn ang="0">
                  <a:pos x="0" y="35"/>
                </a:cxn>
                <a:cxn ang="0">
                  <a:pos x="7" y="45"/>
                </a:cxn>
                <a:cxn ang="0">
                  <a:pos x="13" y="45"/>
                </a:cxn>
                <a:cxn ang="0">
                  <a:pos x="20" y="45"/>
                </a:cxn>
                <a:cxn ang="0">
                  <a:pos x="20" y="22"/>
                </a:cxn>
                <a:cxn ang="0">
                  <a:pos x="20" y="0"/>
                </a:cxn>
              </a:cxnLst>
              <a:rect l="0" t="0" r="r" b="b"/>
              <a:pathLst>
                <a:path w="20" h="45">
                  <a:moveTo>
                    <a:pt x="20" y="0"/>
                  </a:moveTo>
                  <a:lnTo>
                    <a:pt x="13" y="0"/>
                  </a:lnTo>
                  <a:lnTo>
                    <a:pt x="7" y="0"/>
                  </a:lnTo>
                  <a:lnTo>
                    <a:pt x="0" y="12"/>
                  </a:lnTo>
                  <a:lnTo>
                    <a:pt x="0" y="22"/>
                  </a:lnTo>
                  <a:lnTo>
                    <a:pt x="0" y="35"/>
                  </a:lnTo>
                  <a:lnTo>
                    <a:pt x="7" y="45"/>
                  </a:lnTo>
                  <a:lnTo>
                    <a:pt x="13" y="45"/>
                  </a:lnTo>
                  <a:lnTo>
                    <a:pt x="20" y="45"/>
                  </a:lnTo>
                  <a:lnTo>
                    <a:pt x="20" y="22"/>
                  </a:lnTo>
                  <a:lnTo>
                    <a:pt x="2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07" name="Полилиния 105">
              <a:extLst>
                <a:ext uri="{FF2B5EF4-FFF2-40B4-BE49-F238E27FC236}">
                  <a16:creationId xmlns:a16="http://schemas.microsoft.com/office/drawing/2014/main" id="{D94D3ACC-096C-4B32-9476-A2DE95286E91}"/>
                </a:ext>
              </a:extLst>
            </p:cNvPr>
            <p:cNvSpPr/>
            <p:nvPr/>
          </p:nvSpPr>
          <p:spPr bwMode="auto">
            <a:xfrm flipH="1">
              <a:off x="8147989" y="979714"/>
              <a:ext cx="996043" cy="310243"/>
            </a:xfrm>
            <a:custGeom>
              <a:avLst/>
              <a:gdLst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96043" h="310243">
                  <a:moveTo>
                    <a:pt x="996043" y="0"/>
                  </a:moveTo>
                  <a:cubicBezTo>
                    <a:pt x="764069" y="166704"/>
                    <a:pt x="546356" y="280324"/>
                    <a:pt x="0" y="310243"/>
                  </a:cubicBezTo>
                </a:path>
              </a:pathLst>
            </a:custGeom>
            <a:noFill/>
            <a:ln w="19050" cap="flat" cmpd="sng" algn="ctr">
              <a:solidFill>
                <a:srgbClr val="0070C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08" name="Rectangle 26">
              <a:extLst>
                <a:ext uri="{FF2B5EF4-FFF2-40B4-BE49-F238E27FC236}">
                  <a16:creationId xmlns:a16="http://schemas.microsoft.com/office/drawing/2014/main" id="{8EA73C8D-2840-4F8A-95F6-3ADE90B6311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171465" y="966316"/>
              <a:ext cx="49065" cy="15148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09" name="Freeform 29">
              <a:extLst>
                <a:ext uri="{FF2B5EF4-FFF2-40B4-BE49-F238E27FC236}">
                  <a16:creationId xmlns:a16="http://schemas.microsoft.com/office/drawing/2014/main" id="{0D841F8F-FF94-403E-9DC2-309C93651412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66254" y="96229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9" y="0"/>
                </a:cxn>
                <a:cxn ang="0">
                  <a:pos x="3" y="12"/>
                </a:cxn>
                <a:cxn ang="0">
                  <a:pos x="0" y="22"/>
                </a:cxn>
                <a:cxn ang="0">
                  <a:pos x="3" y="35"/>
                </a:cxn>
                <a:cxn ang="0">
                  <a:pos x="9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9" y="0"/>
                  </a:lnTo>
                  <a:lnTo>
                    <a:pt x="3" y="12"/>
                  </a:lnTo>
                  <a:lnTo>
                    <a:pt x="0" y="22"/>
                  </a:lnTo>
                  <a:lnTo>
                    <a:pt x="3" y="35"/>
                  </a:lnTo>
                  <a:lnTo>
                    <a:pt x="9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10" name="Freeform 31">
              <a:extLst>
                <a:ext uri="{FF2B5EF4-FFF2-40B4-BE49-F238E27FC236}">
                  <a16:creationId xmlns:a16="http://schemas.microsoft.com/office/drawing/2014/main" id="{FF1EF25C-034B-4F2F-BF38-E66BDDECAEB9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54586" y="962870"/>
              <a:ext cx="11682" cy="26218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13" y="0"/>
                </a:cxn>
                <a:cxn ang="0">
                  <a:pos x="10" y="0"/>
                </a:cxn>
                <a:cxn ang="0">
                  <a:pos x="4" y="12"/>
                </a:cxn>
                <a:cxn ang="0">
                  <a:pos x="0" y="22"/>
                </a:cxn>
                <a:cxn ang="0">
                  <a:pos x="4" y="35"/>
                </a:cxn>
                <a:cxn ang="0">
                  <a:pos x="10" y="45"/>
                </a:cxn>
                <a:cxn ang="0">
                  <a:pos x="13" y="45"/>
                </a:cxn>
                <a:cxn ang="0">
                  <a:pos x="20" y="45"/>
                </a:cxn>
                <a:cxn ang="0">
                  <a:pos x="20" y="22"/>
                </a:cxn>
                <a:cxn ang="0">
                  <a:pos x="20" y="0"/>
                </a:cxn>
              </a:cxnLst>
              <a:rect l="0" t="0" r="r" b="b"/>
              <a:pathLst>
                <a:path w="20" h="45">
                  <a:moveTo>
                    <a:pt x="20" y="0"/>
                  </a:moveTo>
                  <a:lnTo>
                    <a:pt x="13" y="0"/>
                  </a:lnTo>
                  <a:lnTo>
                    <a:pt x="10" y="0"/>
                  </a:lnTo>
                  <a:lnTo>
                    <a:pt x="4" y="12"/>
                  </a:lnTo>
                  <a:lnTo>
                    <a:pt x="0" y="22"/>
                  </a:lnTo>
                  <a:lnTo>
                    <a:pt x="4" y="35"/>
                  </a:lnTo>
                  <a:lnTo>
                    <a:pt x="10" y="45"/>
                  </a:lnTo>
                  <a:lnTo>
                    <a:pt x="13" y="45"/>
                  </a:lnTo>
                  <a:lnTo>
                    <a:pt x="20" y="45"/>
                  </a:lnTo>
                  <a:lnTo>
                    <a:pt x="20" y="22"/>
                  </a:lnTo>
                  <a:lnTo>
                    <a:pt x="2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11" name="Freeform 33">
              <a:extLst>
                <a:ext uri="{FF2B5EF4-FFF2-40B4-BE49-F238E27FC236}">
                  <a16:creationId xmlns:a16="http://schemas.microsoft.com/office/drawing/2014/main" id="{5E154DFD-BEB6-485E-8034-2384468AF228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43503" y="96344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10" y="0"/>
                </a:cxn>
                <a:cxn ang="0">
                  <a:pos x="3" y="12"/>
                </a:cxn>
                <a:cxn ang="0">
                  <a:pos x="0" y="22"/>
                </a:cxn>
                <a:cxn ang="0">
                  <a:pos x="3" y="35"/>
                </a:cxn>
                <a:cxn ang="0">
                  <a:pos x="10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10" y="0"/>
                  </a:lnTo>
                  <a:lnTo>
                    <a:pt x="3" y="12"/>
                  </a:lnTo>
                  <a:lnTo>
                    <a:pt x="0" y="22"/>
                  </a:lnTo>
                  <a:lnTo>
                    <a:pt x="3" y="35"/>
                  </a:lnTo>
                  <a:lnTo>
                    <a:pt x="10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12" name="Freeform 35">
              <a:extLst>
                <a:ext uri="{FF2B5EF4-FFF2-40B4-BE49-F238E27FC236}">
                  <a16:creationId xmlns:a16="http://schemas.microsoft.com/office/drawing/2014/main" id="{8A3509D8-0F9C-47C1-860B-BCFDEF17CD8A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32419" y="96400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9" y="0"/>
                </a:cxn>
                <a:cxn ang="0">
                  <a:pos x="0" y="12"/>
                </a:cxn>
                <a:cxn ang="0">
                  <a:pos x="0" y="22"/>
                </a:cxn>
                <a:cxn ang="0">
                  <a:pos x="0" y="35"/>
                </a:cxn>
                <a:cxn ang="0">
                  <a:pos x="9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9" y="0"/>
                  </a:lnTo>
                  <a:lnTo>
                    <a:pt x="0" y="12"/>
                  </a:lnTo>
                  <a:lnTo>
                    <a:pt x="0" y="22"/>
                  </a:lnTo>
                  <a:lnTo>
                    <a:pt x="0" y="35"/>
                  </a:lnTo>
                  <a:lnTo>
                    <a:pt x="9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13" name="Freeform 37">
              <a:extLst>
                <a:ext uri="{FF2B5EF4-FFF2-40B4-BE49-F238E27FC236}">
                  <a16:creationId xmlns:a16="http://schemas.microsoft.com/office/drawing/2014/main" id="{0402D4BB-725D-4CBC-8490-2067BF0EE42D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20751" y="964579"/>
              <a:ext cx="11682" cy="26218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13" y="0"/>
                </a:cxn>
                <a:cxn ang="0">
                  <a:pos x="7" y="0"/>
                </a:cxn>
                <a:cxn ang="0">
                  <a:pos x="0" y="12"/>
                </a:cxn>
                <a:cxn ang="0">
                  <a:pos x="0" y="22"/>
                </a:cxn>
                <a:cxn ang="0">
                  <a:pos x="0" y="35"/>
                </a:cxn>
                <a:cxn ang="0">
                  <a:pos x="7" y="45"/>
                </a:cxn>
                <a:cxn ang="0">
                  <a:pos x="13" y="45"/>
                </a:cxn>
                <a:cxn ang="0">
                  <a:pos x="20" y="45"/>
                </a:cxn>
                <a:cxn ang="0">
                  <a:pos x="20" y="22"/>
                </a:cxn>
                <a:cxn ang="0">
                  <a:pos x="20" y="0"/>
                </a:cxn>
              </a:cxnLst>
              <a:rect l="0" t="0" r="r" b="b"/>
              <a:pathLst>
                <a:path w="20" h="45">
                  <a:moveTo>
                    <a:pt x="20" y="0"/>
                  </a:moveTo>
                  <a:lnTo>
                    <a:pt x="13" y="0"/>
                  </a:lnTo>
                  <a:lnTo>
                    <a:pt x="7" y="0"/>
                  </a:lnTo>
                  <a:lnTo>
                    <a:pt x="0" y="12"/>
                  </a:lnTo>
                  <a:lnTo>
                    <a:pt x="0" y="22"/>
                  </a:lnTo>
                  <a:lnTo>
                    <a:pt x="0" y="35"/>
                  </a:lnTo>
                  <a:lnTo>
                    <a:pt x="7" y="45"/>
                  </a:lnTo>
                  <a:lnTo>
                    <a:pt x="13" y="45"/>
                  </a:lnTo>
                  <a:lnTo>
                    <a:pt x="20" y="45"/>
                  </a:lnTo>
                  <a:lnTo>
                    <a:pt x="20" y="22"/>
                  </a:lnTo>
                  <a:lnTo>
                    <a:pt x="2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</p:grpSp>
      <p:grpSp>
        <p:nvGrpSpPr>
          <p:cNvPr id="114" name="Группа 112">
            <a:extLst>
              <a:ext uri="{FF2B5EF4-FFF2-40B4-BE49-F238E27FC236}">
                <a16:creationId xmlns:a16="http://schemas.microsoft.com/office/drawing/2014/main" id="{D36C6C9B-26F6-40F1-8192-0CA4440DC75E}"/>
              </a:ext>
            </a:extLst>
          </p:cNvPr>
          <p:cNvGrpSpPr/>
          <p:nvPr userDrawn="1"/>
        </p:nvGrpSpPr>
        <p:grpSpPr>
          <a:xfrm>
            <a:off x="-30" y="1081100"/>
            <a:ext cx="9144935" cy="490517"/>
            <a:chOff x="-902" y="799440"/>
            <a:chExt cx="9144934" cy="490517"/>
          </a:xfr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115" name="Freeform 2">
              <a:extLst>
                <a:ext uri="{FF2B5EF4-FFF2-40B4-BE49-F238E27FC236}">
                  <a16:creationId xmlns:a16="http://schemas.microsoft.com/office/drawing/2014/main" id="{07A30E1B-4F64-4B24-A437-15170ADCAAF6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28841" y="852899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39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4" y="74"/>
                </a:cxn>
                <a:cxn ang="0">
                  <a:pos x="55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39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4" y="74"/>
                  </a:lnTo>
                  <a:lnTo>
                    <a:pt x="55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16" name="Freeform 3">
              <a:extLst>
                <a:ext uri="{FF2B5EF4-FFF2-40B4-BE49-F238E27FC236}">
                  <a16:creationId xmlns:a16="http://schemas.microsoft.com/office/drawing/2014/main" id="{D9E39FBB-D979-42E3-9316-59F31BC2975B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37336" y="1021065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39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4" y="74"/>
                </a:cxn>
                <a:cxn ang="0">
                  <a:pos x="55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39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4" y="74"/>
                  </a:lnTo>
                  <a:lnTo>
                    <a:pt x="55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17" name="Freeform 4">
              <a:extLst>
                <a:ext uri="{FF2B5EF4-FFF2-40B4-BE49-F238E27FC236}">
                  <a16:creationId xmlns:a16="http://schemas.microsoft.com/office/drawing/2014/main" id="{C74B9C74-38DB-4DFB-A1B1-B7410D02FD6C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06428" y="84899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18" name="Freeform 5">
              <a:extLst>
                <a:ext uri="{FF2B5EF4-FFF2-40B4-BE49-F238E27FC236}">
                  <a16:creationId xmlns:a16="http://schemas.microsoft.com/office/drawing/2014/main" id="{FEB7CEDF-77EC-4707-B4C7-5CC92E7B22F6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14924" y="101716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19" name="Freeform 6">
              <a:extLst>
                <a:ext uri="{FF2B5EF4-FFF2-40B4-BE49-F238E27FC236}">
                  <a16:creationId xmlns:a16="http://schemas.microsoft.com/office/drawing/2014/main" id="{6B50B700-2F63-4680-AFBD-E3059393A6C9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83432" y="84510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20" name="Freeform 7">
              <a:extLst>
                <a:ext uri="{FF2B5EF4-FFF2-40B4-BE49-F238E27FC236}">
                  <a16:creationId xmlns:a16="http://schemas.microsoft.com/office/drawing/2014/main" id="{91C8547E-3D5B-48C0-A18A-BBDA27022575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91928" y="101327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21" name="Freeform 8">
              <a:extLst>
                <a:ext uri="{FF2B5EF4-FFF2-40B4-BE49-F238E27FC236}">
                  <a16:creationId xmlns:a16="http://schemas.microsoft.com/office/drawing/2014/main" id="{62C0703C-8555-4216-AF6D-08CD87A11023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560435" y="841199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22" name="Freeform 9">
              <a:extLst>
                <a:ext uri="{FF2B5EF4-FFF2-40B4-BE49-F238E27FC236}">
                  <a16:creationId xmlns:a16="http://schemas.microsoft.com/office/drawing/2014/main" id="{AA95A007-0804-4E4D-89C3-4236AC53FBF5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568931" y="1009365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23" name="Freeform 10">
              <a:extLst>
                <a:ext uri="{FF2B5EF4-FFF2-40B4-BE49-F238E27FC236}">
                  <a16:creationId xmlns:a16="http://schemas.microsoft.com/office/drawing/2014/main" id="{27F42C2F-F781-4148-9D60-6789B09F0A10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638023" y="83729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4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4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24" name="Freeform 11">
              <a:extLst>
                <a:ext uri="{FF2B5EF4-FFF2-40B4-BE49-F238E27FC236}">
                  <a16:creationId xmlns:a16="http://schemas.microsoft.com/office/drawing/2014/main" id="{18EB5B8E-5E8E-4E56-921E-838B0829873F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646519" y="100546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4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4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25" name="Freeform 12">
              <a:extLst>
                <a:ext uri="{FF2B5EF4-FFF2-40B4-BE49-F238E27FC236}">
                  <a16:creationId xmlns:a16="http://schemas.microsoft.com/office/drawing/2014/main" id="{CD40D071-C2DA-4A3A-BF95-6A4A296C057A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15027" y="83340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7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7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26" name="Freeform 13">
              <a:extLst>
                <a:ext uri="{FF2B5EF4-FFF2-40B4-BE49-F238E27FC236}">
                  <a16:creationId xmlns:a16="http://schemas.microsoft.com/office/drawing/2014/main" id="{D1D68814-B164-4178-A3FE-155B456B7878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23522" y="1001569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7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7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27" name="Freeform 14">
              <a:extLst>
                <a:ext uri="{FF2B5EF4-FFF2-40B4-BE49-F238E27FC236}">
                  <a16:creationId xmlns:a16="http://schemas.microsoft.com/office/drawing/2014/main" id="{BD52DC44-15F7-4FCB-AD4D-79F879547DBB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92029" y="829455"/>
              <a:ext cx="70093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20" y="36"/>
                </a:cxn>
                <a:cxn ang="0">
                  <a:pos x="120" y="49"/>
                </a:cxn>
                <a:cxn ang="0">
                  <a:pos x="120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3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20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20" y="36"/>
                  </a:lnTo>
                  <a:lnTo>
                    <a:pt x="120" y="49"/>
                  </a:lnTo>
                  <a:lnTo>
                    <a:pt x="120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3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28" name="Freeform 15">
              <a:extLst>
                <a:ext uri="{FF2B5EF4-FFF2-40B4-BE49-F238E27FC236}">
                  <a16:creationId xmlns:a16="http://schemas.microsoft.com/office/drawing/2014/main" id="{85455DBB-E9D9-44EC-9FEA-602892EBD714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00525" y="997620"/>
              <a:ext cx="70093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20" y="36"/>
                </a:cxn>
                <a:cxn ang="0">
                  <a:pos x="120" y="49"/>
                </a:cxn>
                <a:cxn ang="0">
                  <a:pos x="120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3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20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20" y="36"/>
                  </a:lnTo>
                  <a:lnTo>
                    <a:pt x="120" y="49"/>
                  </a:lnTo>
                  <a:lnTo>
                    <a:pt x="120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3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29" name="Freeform 16">
              <a:extLst>
                <a:ext uri="{FF2B5EF4-FFF2-40B4-BE49-F238E27FC236}">
                  <a16:creationId xmlns:a16="http://schemas.microsoft.com/office/drawing/2014/main" id="{FB63185F-8DFF-4BB7-A5C3-73E544951D16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69616" y="825550"/>
              <a:ext cx="69509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1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19" y="36"/>
                </a:cxn>
                <a:cxn ang="0">
                  <a:pos x="119" y="49"/>
                </a:cxn>
                <a:cxn ang="0">
                  <a:pos x="119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2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9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1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19" y="36"/>
                  </a:lnTo>
                  <a:lnTo>
                    <a:pt x="119" y="49"/>
                  </a:lnTo>
                  <a:lnTo>
                    <a:pt x="119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2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30" name="Freeform 17">
              <a:extLst>
                <a:ext uri="{FF2B5EF4-FFF2-40B4-BE49-F238E27FC236}">
                  <a16:creationId xmlns:a16="http://schemas.microsoft.com/office/drawing/2014/main" id="{7A9FA50F-4F4D-4868-B443-8CB5CB72BAA8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78112" y="993715"/>
              <a:ext cx="69509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1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19" y="36"/>
                </a:cxn>
                <a:cxn ang="0">
                  <a:pos x="119" y="49"/>
                </a:cxn>
                <a:cxn ang="0">
                  <a:pos x="119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2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9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1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19" y="36"/>
                  </a:lnTo>
                  <a:lnTo>
                    <a:pt x="119" y="49"/>
                  </a:lnTo>
                  <a:lnTo>
                    <a:pt x="119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2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31" name="Rectangle 18">
              <a:extLst>
                <a:ext uri="{FF2B5EF4-FFF2-40B4-BE49-F238E27FC236}">
                  <a16:creationId xmlns:a16="http://schemas.microsoft.com/office/drawing/2014/main" id="{81AD866A-A8F6-4328-BE88-B807FE12FC4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939071" y="847884"/>
              <a:ext cx="15187" cy="9322"/>
            </a:xfrm>
            <a:prstGeom prst="rect">
              <a:avLst/>
            </a:pr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32" name="Rectangle 19">
              <a:extLst>
                <a:ext uri="{FF2B5EF4-FFF2-40B4-BE49-F238E27FC236}">
                  <a16:creationId xmlns:a16="http://schemas.microsoft.com/office/drawing/2014/main" id="{A35E6DC0-3E4F-4AA9-A38E-D47A877AD67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302623" y="880037"/>
              <a:ext cx="15187" cy="9322"/>
            </a:xfrm>
            <a:prstGeom prst="rect">
              <a:avLst/>
            </a:pr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33" name="Rectangle 20">
              <a:extLst>
                <a:ext uri="{FF2B5EF4-FFF2-40B4-BE49-F238E27FC236}">
                  <a16:creationId xmlns:a16="http://schemas.microsoft.com/office/drawing/2014/main" id="{F2539A53-E8A7-4DAE-8365-7ED5E45692C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947567" y="1016049"/>
              <a:ext cx="15187" cy="9322"/>
            </a:xfrm>
            <a:prstGeom prst="rect">
              <a:avLst/>
            </a:pr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34" name="Rectangle 21">
              <a:extLst>
                <a:ext uri="{FF2B5EF4-FFF2-40B4-BE49-F238E27FC236}">
                  <a16:creationId xmlns:a16="http://schemas.microsoft.com/office/drawing/2014/main" id="{D5549BCF-13D6-43A2-8DCE-578B25ED5BA1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311119" y="1048202"/>
              <a:ext cx="15187" cy="9322"/>
            </a:xfrm>
            <a:prstGeom prst="rect">
              <a:avLst/>
            </a:pr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35" name="Freeform 22">
              <a:extLst>
                <a:ext uri="{FF2B5EF4-FFF2-40B4-BE49-F238E27FC236}">
                  <a16:creationId xmlns:a16="http://schemas.microsoft.com/office/drawing/2014/main" id="{6DADA8B9-EDBF-47C7-87CC-D7FF361A05AA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956669" y="840338"/>
              <a:ext cx="75350" cy="187024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00" y="0"/>
                </a:cxn>
                <a:cxn ang="0">
                  <a:pos x="129" y="144"/>
                </a:cxn>
                <a:cxn ang="0">
                  <a:pos x="129" y="179"/>
                </a:cxn>
                <a:cxn ang="0">
                  <a:pos x="103" y="321"/>
                </a:cxn>
                <a:cxn ang="0">
                  <a:pos x="0" y="321"/>
                </a:cxn>
                <a:cxn ang="0">
                  <a:pos x="0" y="285"/>
                </a:cxn>
                <a:cxn ang="0">
                  <a:pos x="58" y="285"/>
                </a:cxn>
                <a:cxn ang="0">
                  <a:pos x="58" y="38"/>
                </a:cxn>
                <a:cxn ang="0">
                  <a:pos x="0" y="38"/>
                </a:cxn>
                <a:cxn ang="0">
                  <a:pos x="0" y="0"/>
                </a:cxn>
              </a:cxnLst>
              <a:rect l="0" t="0" r="r" b="b"/>
              <a:pathLst>
                <a:path w="129" h="321">
                  <a:moveTo>
                    <a:pt x="0" y="0"/>
                  </a:moveTo>
                  <a:lnTo>
                    <a:pt x="100" y="0"/>
                  </a:lnTo>
                  <a:lnTo>
                    <a:pt x="129" y="144"/>
                  </a:lnTo>
                  <a:lnTo>
                    <a:pt x="129" y="179"/>
                  </a:lnTo>
                  <a:lnTo>
                    <a:pt x="103" y="321"/>
                  </a:lnTo>
                  <a:lnTo>
                    <a:pt x="0" y="321"/>
                  </a:lnTo>
                  <a:lnTo>
                    <a:pt x="0" y="285"/>
                  </a:lnTo>
                  <a:lnTo>
                    <a:pt x="58" y="285"/>
                  </a:lnTo>
                  <a:lnTo>
                    <a:pt x="58" y="38"/>
                  </a:lnTo>
                  <a:lnTo>
                    <a:pt x="0" y="3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36" name="Freeform 23">
              <a:extLst>
                <a:ext uri="{FF2B5EF4-FFF2-40B4-BE49-F238E27FC236}">
                  <a16:creationId xmlns:a16="http://schemas.microsoft.com/office/drawing/2014/main" id="{D67BDA22-0D98-468E-B0D9-4AADC9DB2112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233300" y="876882"/>
              <a:ext cx="75350" cy="187024"/>
            </a:xfrm>
            <a:custGeom>
              <a:avLst/>
              <a:gdLst/>
              <a:ahLst/>
              <a:cxnLst>
                <a:cxn ang="0">
                  <a:pos x="129" y="0"/>
                </a:cxn>
                <a:cxn ang="0">
                  <a:pos x="29" y="0"/>
                </a:cxn>
                <a:cxn ang="0">
                  <a:pos x="0" y="144"/>
                </a:cxn>
                <a:cxn ang="0">
                  <a:pos x="0" y="179"/>
                </a:cxn>
                <a:cxn ang="0">
                  <a:pos x="26" y="321"/>
                </a:cxn>
                <a:cxn ang="0">
                  <a:pos x="129" y="321"/>
                </a:cxn>
                <a:cxn ang="0">
                  <a:pos x="129" y="285"/>
                </a:cxn>
                <a:cxn ang="0">
                  <a:pos x="71" y="285"/>
                </a:cxn>
                <a:cxn ang="0">
                  <a:pos x="71" y="38"/>
                </a:cxn>
                <a:cxn ang="0">
                  <a:pos x="129" y="38"/>
                </a:cxn>
                <a:cxn ang="0">
                  <a:pos x="129" y="0"/>
                </a:cxn>
              </a:cxnLst>
              <a:rect l="0" t="0" r="r" b="b"/>
              <a:pathLst>
                <a:path w="129" h="321">
                  <a:moveTo>
                    <a:pt x="129" y="0"/>
                  </a:moveTo>
                  <a:lnTo>
                    <a:pt x="29" y="0"/>
                  </a:lnTo>
                  <a:lnTo>
                    <a:pt x="0" y="144"/>
                  </a:lnTo>
                  <a:lnTo>
                    <a:pt x="0" y="179"/>
                  </a:lnTo>
                  <a:lnTo>
                    <a:pt x="26" y="321"/>
                  </a:lnTo>
                  <a:lnTo>
                    <a:pt x="129" y="321"/>
                  </a:lnTo>
                  <a:lnTo>
                    <a:pt x="129" y="285"/>
                  </a:lnTo>
                  <a:lnTo>
                    <a:pt x="71" y="285"/>
                  </a:lnTo>
                  <a:lnTo>
                    <a:pt x="71" y="38"/>
                  </a:lnTo>
                  <a:lnTo>
                    <a:pt x="129" y="38"/>
                  </a:lnTo>
                  <a:lnTo>
                    <a:pt x="12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37" name="Rectangle 24">
              <a:extLst>
                <a:ext uri="{FF2B5EF4-FFF2-40B4-BE49-F238E27FC236}">
                  <a16:creationId xmlns:a16="http://schemas.microsoft.com/office/drawing/2014/main" id="{651316C4-E16D-43D5-AE40-D2559ADC7C5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220491" y="961259"/>
              <a:ext cx="12850" cy="22140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38" name="Rectangle 25">
              <a:extLst>
                <a:ext uri="{FF2B5EF4-FFF2-40B4-BE49-F238E27FC236}">
                  <a16:creationId xmlns:a16="http://schemas.microsoft.com/office/drawing/2014/main" id="{AE32AA64-44C3-4733-9A57-C0169369FAA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9031364" y="920293"/>
              <a:ext cx="12850" cy="22140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39" name="Rectangle 27">
              <a:extLst>
                <a:ext uri="{FF2B5EF4-FFF2-40B4-BE49-F238E27FC236}">
                  <a16:creationId xmlns:a16="http://schemas.microsoft.com/office/drawing/2014/main" id="{5EE8B067-1B95-46E3-B4FB-F3415EB1D7B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9043592" y="922257"/>
              <a:ext cx="49065" cy="15148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40" name="Freeform 28">
              <a:extLst>
                <a:ext uri="{FF2B5EF4-FFF2-40B4-BE49-F238E27FC236}">
                  <a16:creationId xmlns:a16="http://schemas.microsoft.com/office/drawing/2014/main" id="{1D1F53C6-AFA1-4405-9A10-C2C7DDE349A2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086799" y="915790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12"/>
                </a:cxn>
                <a:cxn ang="0">
                  <a:pos x="19" y="22"/>
                </a:cxn>
                <a:cxn ang="0">
                  <a:pos x="16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12"/>
                  </a:lnTo>
                  <a:lnTo>
                    <a:pt x="19" y="22"/>
                  </a:lnTo>
                  <a:lnTo>
                    <a:pt x="16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41" name="Freeform 30">
              <a:extLst>
                <a:ext uri="{FF2B5EF4-FFF2-40B4-BE49-F238E27FC236}">
                  <a16:creationId xmlns:a16="http://schemas.microsoft.com/office/drawing/2014/main" id="{9588EAF5-88FD-47A2-9D68-66B4A09098F4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097883" y="915215"/>
              <a:ext cx="11682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7" y="12"/>
                </a:cxn>
                <a:cxn ang="0">
                  <a:pos x="20" y="22"/>
                </a:cxn>
                <a:cxn ang="0">
                  <a:pos x="17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20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7" y="12"/>
                  </a:lnTo>
                  <a:lnTo>
                    <a:pt x="20" y="22"/>
                  </a:lnTo>
                  <a:lnTo>
                    <a:pt x="17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42" name="Freeform 32">
              <a:extLst>
                <a:ext uri="{FF2B5EF4-FFF2-40B4-BE49-F238E27FC236}">
                  <a16:creationId xmlns:a16="http://schemas.microsoft.com/office/drawing/2014/main" id="{B3E06FDA-F8BA-49F7-8177-C937B1CC9376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109550" y="914640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6" y="12"/>
                </a:cxn>
                <a:cxn ang="0">
                  <a:pos x="19" y="22"/>
                </a:cxn>
                <a:cxn ang="0">
                  <a:pos x="16" y="35"/>
                </a:cxn>
                <a:cxn ang="0">
                  <a:pos x="9" y="45"/>
                </a:cxn>
                <a:cxn ang="0">
                  <a:pos x="6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6" y="12"/>
                  </a:lnTo>
                  <a:lnTo>
                    <a:pt x="19" y="22"/>
                  </a:lnTo>
                  <a:lnTo>
                    <a:pt x="16" y="35"/>
                  </a:lnTo>
                  <a:lnTo>
                    <a:pt x="9" y="45"/>
                  </a:lnTo>
                  <a:lnTo>
                    <a:pt x="6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43" name="Freeform 34">
              <a:extLst>
                <a:ext uri="{FF2B5EF4-FFF2-40B4-BE49-F238E27FC236}">
                  <a16:creationId xmlns:a16="http://schemas.microsoft.com/office/drawing/2014/main" id="{1283BEED-4285-42E9-AB41-6D9F56EE3A5A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120634" y="914065"/>
              <a:ext cx="11682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20" y="12"/>
                </a:cxn>
                <a:cxn ang="0">
                  <a:pos x="20" y="22"/>
                </a:cxn>
                <a:cxn ang="0">
                  <a:pos x="20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20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20" y="12"/>
                  </a:lnTo>
                  <a:lnTo>
                    <a:pt x="20" y="22"/>
                  </a:lnTo>
                  <a:lnTo>
                    <a:pt x="20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44" name="Freeform 36">
              <a:extLst>
                <a:ext uri="{FF2B5EF4-FFF2-40B4-BE49-F238E27FC236}">
                  <a16:creationId xmlns:a16="http://schemas.microsoft.com/office/drawing/2014/main" id="{891CB8A2-3743-4E93-B519-CA509E1F49BC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132302" y="913491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2" y="0"/>
                </a:cxn>
                <a:cxn ang="0">
                  <a:pos x="19" y="12"/>
                </a:cxn>
                <a:cxn ang="0">
                  <a:pos x="19" y="22"/>
                </a:cxn>
                <a:cxn ang="0">
                  <a:pos x="19" y="35"/>
                </a:cxn>
                <a:cxn ang="0">
                  <a:pos x="12" y="45"/>
                </a:cxn>
                <a:cxn ang="0">
                  <a:pos x="6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6" y="0"/>
                  </a:lnTo>
                  <a:lnTo>
                    <a:pt x="12" y="0"/>
                  </a:lnTo>
                  <a:lnTo>
                    <a:pt x="19" y="12"/>
                  </a:lnTo>
                  <a:lnTo>
                    <a:pt x="19" y="22"/>
                  </a:lnTo>
                  <a:lnTo>
                    <a:pt x="19" y="35"/>
                  </a:lnTo>
                  <a:lnTo>
                    <a:pt x="12" y="45"/>
                  </a:lnTo>
                  <a:lnTo>
                    <a:pt x="6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45" name="Freeform 38">
              <a:extLst>
                <a:ext uri="{FF2B5EF4-FFF2-40B4-BE49-F238E27FC236}">
                  <a16:creationId xmlns:a16="http://schemas.microsoft.com/office/drawing/2014/main" id="{E0BD21AF-58D6-4969-A52A-5062AF77D4A9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28039" y="994999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4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4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4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46" name="Freeform 39">
              <a:extLst>
                <a:ext uri="{FF2B5EF4-FFF2-40B4-BE49-F238E27FC236}">
                  <a16:creationId xmlns:a16="http://schemas.microsoft.com/office/drawing/2014/main" id="{AB9182EB-DE07-4FE1-836D-5134C68D23AC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05626" y="99109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47" name="Freeform 40">
              <a:extLst>
                <a:ext uri="{FF2B5EF4-FFF2-40B4-BE49-F238E27FC236}">
                  <a16:creationId xmlns:a16="http://schemas.microsoft.com/office/drawing/2014/main" id="{12B9A1E3-CD3D-4B65-9F81-0FB26D90EFC1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82630" y="98720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48" name="Freeform 41">
              <a:extLst>
                <a:ext uri="{FF2B5EF4-FFF2-40B4-BE49-F238E27FC236}">
                  <a16:creationId xmlns:a16="http://schemas.microsoft.com/office/drawing/2014/main" id="{64C6C842-38A4-4A92-8031-73B1028D1737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559633" y="983299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49" name="Freeform 42">
              <a:extLst>
                <a:ext uri="{FF2B5EF4-FFF2-40B4-BE49-F238E27FC236}">
                  <a16:creationId xmlns:a16="http://schemas.microsoft.com/office/drawing/2014/main" id="{782962E3-2D4B-466E-B57E-478B826831EE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637221" y="97939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9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9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50" name="Freeform 43">
              <a:extLst>
                <a:ext uri="{FF2B5EF4-FFF2-40B4-BE49-F238E27FC236}">
                  <a16:creationId xmlns:a16="http://schemas.microsoft.com/office/drawing/2014/main" id="{036ADF10-9923-452A-9183-971EA90AEFBF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14225" y="97550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51" name="Freeform 44">
              <a:extLst>
                <a:ext uri="{FF2B5EF4-FFF2-40B4-BE49-F238E27FC236}">
                  <a16:creationId xmlns:a16="http://schemas.microsoft.com/office/drawing/2014/main" id="{7087F18A-FAF2-4559-B46E-963CDC490AA5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91228" y="97161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7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52" name="Freeform 45">
              <a:extLst>
                <a:ext uri="{FF2B5EF4-FFF2-40B4-BE49-F238E27FC236}">
                  <a16:creationId xmlns:a16="http://schemas.microsoft.com/office/drawing/2014/main" id="{FF191762-44D3-4B36-AE42-AFAF0D212C85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70566" y="967606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53" name="Freeform 46">
              <a:extLst>
                <a:ext uri="{FF2B5EF4-FFF2-40B4-BE49-F238E27FC236}">
                  <a16:creationId xmlns:a16="http://schemas.microsoft.com/office/drawing/2014/main" id="{FD44FD80-3166-422D-8245-0769DC50E7C7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19543" y="826834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4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4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4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54" name="Freeform 47">
              <a:extLst>
                <a:ext uri="{FF2B5EF4-FFF2-40B4-BE49-F238E27FC236}">
                  <a16:creationId xmlns:a16="http://schemas.microsoft.com/office/drawing/2014/main" id="{815D7260-8D6E-4EE4-9AF0-7DEE4DAB5445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97130" y="82292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55" name="Freeform 48">
              <a:extLst>
                <a:ext uri="{FF2B5EF4-FFF2-40B4-BE49-F238E27FC236}">
                  <a16:creationId xmlns:a16="http://schemas.microsoft.com/office/drawing/2014/main" id="{FE741424-CD49-42B2-B90A-4B0D2F0C709F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74134" y="81903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56" name="Freeform 49">
              <a:extLst>
                <a:ext uri="{FF2B5EF4-FFF2-40B4-BE49-F238E27FC236}">
                  <a16:creationId xmlns:a16="http://schemas.microsoft.com/office/drawing/2014/main" id="{D2E32379-3C43-441D-A566-C81E05320945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551138" y="815134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57" name="Freeform 50">
              <a:extLst>
                <a:ext uri="{FF2B5EF4-FFF2-40B4-BE49-F238E27FC236}">
                  <a16:creationId xmlns:a16="http://schemas.microsoft.com/office/drawing/2014/main" id="{5B05123C-2A32-4F9E-AA4E-4A0784D1CACE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628725" y="81122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9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9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58" name="Freeform 51">
              <a:extLst>
                <a:ext uri="{FF2B5EF4-FFF2-40B4-BE49-F238E27FC236}">
                  <a16:creationId xmlns:a16="http://schemas.microsoft.com/office/drawing/2014/main" id="{91A26BBB-30AC-41BA-9073-5B020C50256F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05729" y="80733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59" name="Freeform 52">
              <a:extLst>
                <a:ext uri="{FF2B5EF4-FFF2-40B4-BE49-F238E27FC236}">
                  <a16:creationId xmlns:a16="http://schemas.microsoft.com/office/drawing/2014/main" id="{FA65D202-22BC-49F0-8C6C-C3B2F873FDA7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82733" y="80344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7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60" name="Freeform 53">
              <a:extLst>
                <a:ext uri="{FF2B5EF4-FFF2-40B4-BE49-F238E27FC236}">
                  <a16:creationId xmlns:a16="http://schemas.microsoft.com/office/drawing/2014/main" id="{F2734223-A6DC-4FBB-AF93-CD9DB5BA81EB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62070" y="799440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61" name="Freeform 2">
              <a:extLst>
                <a:ext uri="{FF2B5EF4-FFF2-40B4-BE49-F238E27FC236}">
                  <a16:creationId xmlns:a16="http://schemas.microsoft.com/office/drawing/2014/main" id="{BE9E03C7-A01E-4C8D-AC91-F739AAFFB99D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745317" y="852899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39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4" y="74"/>
                </a:cxn>
                <a:cxn ang="0">
                  <a:pos x="55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39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4" y="74"/>
                  </a:lnTo>
                  <a:lnTo>
                    <a:pt x="55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62" name="Freeform 3">
              <a:extLst>
                <a:ext uri="{FF2B5EF4-FFF2-40B4-BE49-F238E27FC236}">
                  <a16:creationId xmlns:a16="http://schemas.microsoft.com/office/drawing/2014/main" id="{AAC33F38-40B7-4CC0-B45A-8FDB450B1FDC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736821" y="1021065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39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4" y="74"/>
                </a:cxn>
                <a:cxn ang="0">
                  <a:pos x="55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39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4" y="74"/>
                  </a:lnTo>
                  <a:lnTo>
                    <a:pt x="55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63" name="Freeform 4">
              <a:extLst>
                <a:ext uri="{FF2B5EF4-FFF2-40B4-BE49-F238E27FC236}">
                  <a16:creationId xmlns:a16="http://schemas.microsoft.com/office/drawing/2014/main" id="{762BE52C-C01A-4FC7-9A8C-5B31529363AB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668314" y="84899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64" name="Freeform 5">
              <a:extLst>
                <a:ext uri="{FF2B5EF4-FFF2-40B4-BE49-F238E27FC236}">
                  <a16:creationId xmlns:a16="http://schemas.microsoft.com/office/drawing/2014/main" id="{FDF8023C-C9A5-4570-9B6F-E31CAEC7665E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659818" y="101716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65" name="Freeform 6">
              <a:extLst>
                <a:ext uri="{FF2B5EF4-FFF2-40B4-BE49-F238E27FC236}">
                  <a16:creationId xmlns:a16="http://schemas.microsoft.com/office/drawing/2014/main" id="{9FB78931-0159-4DF0-9045-024F3FF897BD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91310" y="84510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66" name="Freeform 7">
              <a:extLst>
                <a:ext uri="{FF2B5EF4-FFF2-40B4-BE49-F238E27FC236}">
                  <a16:creationId xmlns:a16="http://schemas.microsoft.com/office/drawing/2014/main" id="{BF498969-D989-46E4-BEB5-2A45F93308C2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82814" y="101327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67" name="Freeform 8">
              <a:extLst>
                <a:ext uri="{FF2B5EF4-FFF2-40B4-BE49-F238E27FC236}">
                  <a16:creationId xmlns:a16="http://schemas.microsoft.com/office/drawing/2014/main" id="{8B364D7C-F664-40EA-AE2C-96EBE3458854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13722" y="841199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68" name="Freeform 9">
              <a:extLst>
                <a:ext uri="{FF2B5EF4-FFF2-40B4-BE49-F238E27FC236}">
                  <a16:creationId xmlns:a16="http://schemas.microsoft.com/office/drawing/2014/main" id="{7D148E41-D7C5-4132-AAD5-359F5CEFC27B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05227" y="1009365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69" name="Freeform 10">
              <a:extLst>
                <a:ext uri="{FF2B5EF4-FFF2-40B4-BE49-F238E27FC236}">
                  <a16:creationId xmlns:a16="http://schemas.microsoft.com/office/drawing/2014/main" id="{F99B4E02-415A-4D54-B645-34845A216591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436719" y="83729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4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4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70" name="Freeform 11">
              <a:extLst>
                <a:ext uri="{FF2B5EF4-FFF2-40B4-BE49-F238E27FC236}">
                  <a16:creationId xmlns:a16="http://schemas.microsoft.com/office/drawing/2014/main" id="{99E15CCB-2BCA-4566-AA98-830CB1262A5A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428223" y="100546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4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4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71" name="Freeform 12">
              <a:extLst>
                <a:ext uri="{FF2B5EF4-FFF2-40B4-BE49-F238E27FC236}">
                  <a16:creationId xmlns:a16="http://schemas.microsoft.com/office/drawing/2014/main" id="{03781401-2AF2-4984-8C12-3AC320E3D910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359715" y="83340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7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7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72" name="Freeform 13">
              <a:extLst>
                <a:ext uri="{FF2B5EF4-FFF2-40B4-BE49-F238E27FC236}">
                  <a16:creationId xmlns:a16="http://schemas.microsoft.com/office/drawing/2014/main" id="{39A34BFF-613C-48C5-B2F5-E8C14DF2B521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351219" y="1001569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7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7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73" name="Freeform 14">
              <a:extLst>
                <a:ext uri="{FF2B5EF4-FFF2-40B4-BE49-F238E27FC236}">
                  <a16:creationId xmlns:a16="http://schemas.microsoft.com/office/drawing/2014/main" id="{C4825ABA-C5F5-4725-B0FE-40BC1C5AFFC8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280376" y="829455"/>
              <a:ext cx="70093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20" y="36"/>
                </a:cxn>
                <a:cxn ang="0">
                  <a:pos x="120" y="49"/>
                </a:cxn>
                <a:cxn ang="0">
                  <a:pos x="120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3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20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20" y="36"/>
                  </a:lnTo>
                  <a:lnTo>
                    <a:pt x="120" y="49"/>
                  </a:lnTo>
                  <a:lnTo>
                    <a:pt x="120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3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74" name="Freeform 15">
              <a:extLst>
                <a:ext uri="{FF2B5EF4-FFF2-40B4-BE49-F238E27FC236}">
                  <a16:creationId xmlns:a16="http://schemas.microsoft.com/office/drawing/2014/main" id="{8A9937D4-FD90-44A4-A605-254FC1AA8786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271881" y="997620"/>
              <a:ext cx="70093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20" y="36"/>
                </a:cxn>
                <a:cxn ang="0">
                  <a:pos x="120" y="49"/>
                </a:cxn>
                <a:cxn ang="0">
                  <a:pos x="120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3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20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20" y="36"/>
                  </a:lnTo>
                  <a:lnTo>
                    <a:pt x="120" y="49"/>
                  </a:lnTo>
                  <a:lnTo>
                    <a:pt x="120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3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75" name="Freeform 16">
              <a:extLst>
                <a:ext uri="{FF2B5EF4-FFF2-40B4-BE49-F238E27FC236}">
                  <a16:creationId xmlns:a16="http://schemas.microsoft.com/office/drawing/2014/main" id="{9D4A54E0-B253-44BC-8A9D-E428782AB4B6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203373" y="825550"/>
              <a:ext cx="69509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1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19" y="36"/>
                </a:cxn>
                <a:cxn ang="0">
                  <a:pos x="119" y="49"/>
                </a:cxn>
                <a:cxn ang="0">
                  <a:pos x="119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2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9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1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19" y="36"/>
                  </a:lnTo>
                  <a:lnTo>
                    <a:pt x="119" y="49"/>
                  </a:lnTo>
                  <a:lnTo>
                    <a:pt x="119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2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76" name="Freeform 17">
              <a:extLst>
                <a:ext uri="{FF2B5EF4-FFF2-40B4-BE49-F238E27FC236}">
                  <a16:creationId xmlns:a16="http://schemas.microsoft.com/office/drawing/2014/main" id="{81BB99DE-0630-48B9-9A10-E199A15F116C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194877" y="993715"/>
              <a:ext cx="69509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1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19" y="36"/>
                </a:cxn>
                <a:cxn ang="0">
                  <a:pos x="119" y="49"/>
                </a:cxn>
                <a:cxn ang="0">
                  <a:pos x="119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2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9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1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19" y="36"/>
                  </a:lnTo>
                  <a:lnTo>
                    <a:pt x="119" y="49"/>
                  </a:lnTo>
                  <a:lnTo>
                    <a:pt x="119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2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77" name="Rectangle 18">
              <a:extLst>
                <a:ext uri="{FF2B5EF4-FFF2-40B4-BE49-F238E27FC236}">
                  <a16:creationId xmlns:a16="http://schemas.microsoft.com/office/drawing/2014/main" id="{23BAE88F-0FB9-4ADD-8A29-FDDBC6947FC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188240" y="847884"/>
              <a:ext cx="15187" cy="9322"/>
            </a:xfrm>
            <a:prstGeom prst="rect">
              <a:avLst/>
            </a:pr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78" name="Rectangle 19">
              <a:extLst>
                <a:ext uri="{FF2B5EF4-FFF2-40B4-BE49-F238E27FC236}">
                  <a16:creationId xmlns:a16="http://schemas.microsoft.com/office/drawing/2014/main" id="{D570528F-3DDD-4EAC-9460-F5838A2CE8E3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824688" y="880037"/>
              <a:ext cx="15187" cy="9322"/>
            </a:xfrm>
            <a:prstGeom prst="rect">
              <a:avLst/>
            </a:pr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79" name="Rectangle 20">
              <a:extLst>
                <a:ext uri="{FF2B5EF4-FFF2-40B4-BE49-F238E27FC236}">
                  <a16:creationId xmlns:a16="http://schemas.microsoft.com/office/drawing/2014/main" id="{68CA837D-61C4-47EF-AAA7-2E2750A00974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179744" y="1016049"/>
              <a:ext cx="15187" cy="9322"/>
            </a:xfrm>
            <a:prstGeom prst="rect">
              <a:avLst/>
            </a:pr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80" name="Rectangle 21">
              <a:extLst>
                <a:ext uri="{FF2B5EF4-FFF2-40B4-BE49-F238E27FC236}">
                  <a16:creationId xmlns:a16="http://schemas.microsoft.com/office/drawing/2014/main" id="{46EB587D-5BD7-444C-B6F6-9F16AFB92133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816192" y="1048202"/>
              <a:ext cx="15187" cy="9322"/>
            </a:xfrm>
            <a:prstGeom prst="rect">
              <a:avLst/>
            </a:pr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81" name="Freeform 22">
              <a:extLst>
                <a:ext uri="{FF2B5EF4-FFF2-40B4-BE49-F238E27FC236}">
                  <a16:creationId xmlns:a16="http://schemas.microsoft.com/office/drawing/2014/main" id="{227F284B-59C3-4831-8A9B-EBBFDB99D42E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110480" y="840338"/>
              <a:ext cx="75350" cy="187024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00" y="0"/>
                </a:cxn>
                <a:cxn ang="0">
                  <a:pos x="129" y="144"/>
                </a:cxn>
                <a:cxn ang="0">
                  <a:pos x="129" y="179"/>
                </a:cxn>
                <a:cxn ang="0">
                  <a:pos x="103" y="321"/>
                </a:cxn>
                <a:cxn ang="0">
                  <a:pos x="0" y="321"/>
                </a:cxn>
                <a:cxn ang="0">
                  <a:pos x="0" y="285"/>
                </a:cxn>
                <a:cxn ang="0">
                  <a:pos x="58" y="285"/>
                </a:cxn>
                <a:cxn ang="0">
                  <a:pos x="58" y="38"/>
                </a:cxn>
                <a:cxn ang="0">
                  <a:pos x="0" y="38"/>
                </a:cxn>
                <a:cxn ang="0">
                  <a:pos x="0" y="0"/>
                </a:cxn>
              </a:cxnLst>
              <a:rect l="0" t="0" r="r" b="b"/>
              <a:pathLst>
                <a:path w="129" h="321">
                  <a:moveTo>
                    <a:pt x="0" y="0"/>
                  </a:moveTo>
                  <a:lnTo>
                    <a:pt x="100" y="0"/>
                  </a:lnTo>
                  <a:lnTo>
                    <a:pt x="129" y="144"/>
                  </a:lnTo>
                  <a:lnTo>
                    <a:pt x="129" y="179"/>
                  </a:lnTo>
                  <a:lnTo>
                    <a:pt x="103" y="321"/>
                  </a:lnTo>
                  <a:lnTo>
                    <a:pt x="0" y="321"/>
                  </a:lnTo>
                  <a:lnTo>
                    <a:pt x="0" y="285"/>
                  </a:lnTo>
                  <a:lnTo>
                    <a:pt x="58" y="285"/>
                  </a:lnTo>
                  <a:lnTo>
                    <a:pt x="58" y="38"/>
                  </a:lnTo>
                  <a:lnTo>
                    <a:pt x="0" y="3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82" name="Freeform 23">
              <a:extLst>
                <a:ext uri="{FF2B5EF4-FFF2-40B4-BE49-F238E27FC236}">
                  <a16:creationId xmlns:a16="http://schemas.microsoft.com/office/drawing/2014/main" id="{160D3916-AC3A-427B-8883-ADCEA1644BD2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833849" y="876882"/>
              <a:ext cx="75350" cy="187024"/>
            </a:xfrm>
            <a:custGeom>
              <a:avLst/>
              <a:gdLst/>
              <a:ahLst/>
              <a:cxnLst>
                <a:cxn ang="0">
                  <a:pos x="129" y="0"/>
                </a:cxn>
                <a:cxn ang="0">
                  <a:pos x="29" y="0"/>
                </a:cxn>
                <a:cxn ang="0">
                  <a:pos x="0" y="144"/>
                </a:cxn>
                <a:cxn ang="0">
                  <a:pos x="0" y="179"/>
                </a:cxn>
                <a:cxn ang="0">
                  <a:pos x="26" y="321"/>
                </a:cxn>
                <a:cxn ang="0">
                  <a:pos x="129" y="321"/>
                </a:cxn>
                <a:cxn ang="0">
                  <a:pos x="129" y="285"/>
                </a:cxn>
                <a:cxn ang="0">
                  <a:pos x="71" y="285"/>
                </a:cxn>
                <a:cxn ang="0">
                  <a:pos x="71" y="38"/>
                </a:cxn>
                <a:cxn ang="0">
                  <a:pos x="129" y="38"/>
                </a:cxn>
                <a:cxn ang="0">
                  <a:pos x="129" y="0"/>
                </a:cxn>
              </a:cxnLst>
              <a:rect l="0" t="0" r="r" b="b"/>
              <a:pathLst>
                <a:path w="129" h="321">
                  <a:moveTo>
                    <a:pt x="129" y="0"/>
                  </a:moveTo>
                  <a:lnTo>
                    <a:pt x="29" y="0"/>
                  </a:lnTo>
                  <a:lnTo>
                    <a:pt x="0" y="144"/>
                  </a:lnTo>
                  <a:lnTo>
                    <a:pt x="0" y="179"/>
                  </a:lnTo>
                  <a:lnTo>
                    <a:pt x="26" y="321"/>
                  </a:lnTo>
                  <a:lnTo>
                    <a:pt x="129" y="321"/>
                  </a:lnTo>
                  <a:lnTo>
                    <a:pt x="129" y="285"/>
                  </a:lnTo>
                  <a:lnTo>
                    <a:pt x="71" y="285"/>
                  </a:lnTo>
                  <a:lnTo>
                    <a:pt x="71" y="38"/>
                  </a:lnTo>
                  <a:lnTo>
                    <a:pt x="129" y="38"/>
                  </a:lnTo>
                  <a:lnTo>
                    <a:pt x="12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83" name="Rectangle 25">
              <a:extLst>
                <a:ext uri="{FF2B5EF4-FFF2-40B4-BE49-F238E27FC236}">
                  <a16:creationId xmlns:a16="http://schemas.microsoft.com/office/drawing/2014/main" id="{49DDBA71-EDC0-40AD-A77A-CA966EB282A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98284" y="920293"/>
              <a:ext cx="12850" cy="22140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84" name="Rectangle 27">
              <a:extLst>
                <a:ext uri="{FF2B5EF4-FFF2-40B4-BE49-F238E27FC236}">
                  <a16:creationId xmlns:a16="http://schemas.microsoft.com/office/drawing/2014/main" id="{8A6FE5C0-9A45-416D-8011-CC887B917DD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49841" y="922257"/>
              <a:ext cx="49065" cy="15148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85" name="Freeform 28">
              <a:extLst>
                <a:ext uri="{FF2B5EF4-FFF2-40B4-BE49-F238E27FC236}">
                  <a16:creationId xmlns:a16="http://schemas.microsoft.com/office/drawing/2014/main" id="{3DE45669-04EB-4FEF-BC70-285C0C551AF2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44601" y="915790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12"/>
                </a:cxn>
                <a:cxn ang="0">
                  <a:pos x="19" y="22"/>
                </a:cxn>
                <a:cxn ang="0">
                  <a:pos x="16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12"/>
                  </a:lnTo>
                  <a:lnTo>
                    <a:pt x="19" y="22"/>
                  </a:lnTo>
                  <a:lnTo>
                    <a:pt x="16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86" name="Freeform 30">
              <a:extLst>
                <a:ext uri="{FF2B5EF4-FFF2-40B4-BE49-F238E27FC236}">
                  <a16:creationId xmlns:a16="http://schemas.microsoft.com/office/drawing/2014/main" id="{F0C12E1A-5C76-462B-B0D2-157225DF5FEB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32933" y="915215"/>
              <a:ext cx="11682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7" y="12"/>
                </a:cxn>
                <a:cxn ang="0">
                  <a:pos x="20" y="22"/>
                </a:cxn>
                <a:cxn ang="0">
                  <a:pos x="17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20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7" y="12"/>
                  </a:lnTo>
                  <a:lnTo>
                    <a:pt x="20" y="22"/>
                  </a:lnTo>
                  <a:lnTo>
                    <a:pt x="17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87" name="Freeform 32">
              <a:extLst>
                <a:ext uri="{FF2B5EF4-FFF2-40B4-BE49-F238E27FC236}">
                  <a16:creationId xmlns:a16="http://schemas.microsoft.com/office/drawing/2014/main" id="{EA68317A-8436-4748-ADC9-729692B90F0F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21850" y="914640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6" y="12"/>
                </a:cxn>
                <a:cxn ang="0">
                  <a:pos x="19" y="22"/>
                </a:cxn>
                <a:cxn ang="0">
                  <a:pos x="16" y="35"/>
                </a:cxn>
                <a:cxn ang="0">
                  <a:pos x="9" y="45"/>
                </a:cxn>
                <a:cxn ang="0">
                  <a:pos x="6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6" y="12"/>
                  </a:lnTo>
                  <a:lnTo>
                    <a:pt x="19" y="22"/>
                  </a:lnTo>
                  <a:lnTo>
                    <a:pt x="16" y="35"/>
                  </a:lnTo>
                  <a:lnTo>
                    <a:pt x="9" y="45"/>
                  </a:lnTo>
                  <a:lnTo>
                    <a:pt x="6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88" name="Freeform 34">
              <a:extLst>
                <a:ext uri="{FF2B5EF4-FFF2-40B4-BE49-F238E27FC236}">
                  <a16:creationId xmlns:a16="http://schemas.microsoft.com/office/drawing/2014/main" id="{9DBDDDC0-C2FE-421C-BC6D-ABD512451D35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10182" y="914065"/>
              <a:ext cx="11682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20" y="12"/>
                </a:cxn>
                <a:cxn ang="0">
                  <a:pos x="20" y="22"/>
                </a:cxn>
                <a:cxn ang="0">
                  <a:pos x="20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20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20" y="12"/>
                  </a:lnTo>
                  <a:lnTo>
                    <a:pt x="20" y="22"/>
                  </a:lnTo>
                  <a:lnTo>
                    <a:pt x="20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89" name="Freeform 36">
              <a:extLst>
                <a:ext uri="{FF2B5EF4-FFF2-40B4-BE49-F238E27FC236}">
                  <a16:creationId xmlns:a16="http://schemas.microsoft.com/office/drawing/2014/main" id="{45B575DF-FD1F-48ED-B078-40203DDF8677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-902" y="913491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2" y="0"/>
                </a:cxn>
                <a:cxn ang="0">
                  <a:pos x="19" y="12"/>
                </a:cxn>
                <a:cxn ang="0">
                  <a:pos x="19" y="22"/>
                </a:cxn>
                <a:cxn ang="0">
                  <a:pos x="19" y="35"/>
                </a:cxn>
                <a:cxn ang="0">
                  <a:pos x="12" y="45"/>
                </a:cxn>
                <a:cxn ang="0">
                  <a:pos x="6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6" y="0"/>
                  </a:lnTo>
                  <a:lnTo>
                    <a:pt x="12" y="0"/>
                  </a:lnTo>
                  <a:lnTo>
                    <a:pt x="19" y="12"/>
                  </a:lnTo>
                  <a:lnTo>
                    <a:pt x="19" y="22"/>
                  </a:lnTo>
                  <a:lnTo>
                    <a:pt x="19" y="35"/>
                  </a:lnTo>
                  <a:lnTo>
                    <a:pt x="12" y="45"/>
                  </a:lnTo>
                  <a:lnTo>
                    <a:pt x="6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90" name="Freeform 38">
              <a:extLst>
                <a:ext uri="{FF2B5EF4-FFF2-40B4-BE49-F238E27FC236}">
                  <a16:creationId xmlns:a16="http://schemas.microsoft.com/office/drawing/2014/main" id="{CFCFF419-5403-483D-A528-66FA87FFCA5A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802777" y="994999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4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4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4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91" name="Freeform 39">
              <a:extLst>
                <a:ext uri="{FF2B5EF4-FFF2-40B4-BE49-F238E27FC236}">
                  <a16:creationId xmlns:a16="http://schemas.microsoft.com/office/drawing/2014/main" id="{20385A2F-64AF-4D3D-9D0F-E47043A7FE7E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725774" y="99109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92" name="Freeform 40">
              <a:extLst>
                <a:ext uri="{FF2B5EF4-FFF2-40B4-BE49-F238E27FC236}">
                  <a16:creationId xmlns:a16="http://schemas.microsoft.com/office/drawing/2014/main" id="{D018DAC7-3372-4248-8CD6-FDF38303FC97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648770" y="98720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93" name="Freeform 41">
              <a:extLst>
                <a:ext uri="{FF2B5EF4-FFF2-40B4-BE49-F238E27FC236}">
                  <a16:creationId xmlns:a16="http://schemas.microsoft.com/office/drawing/2014/main" id="{873E3994-C7DE-41F1-B5E6-95DDEBC73FB6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71183" y="983299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94" name="Freeform 42">
              <a:extLst>
                <a:ext uri="{FF2B5EF4-FFF2-40B4-BE49-F238E27FC236}">
                  <a16:creationId xmlns:a16="http://schemas.microsoft.com/office/drawing/2014/main" id="{C92C326A-EB88-46FE-ADE2-272B04C5860F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494179" y="97939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9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9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95" name="Freeform 43">
              <a:extLst>
                <a:ext uri="{FF2B5EF4-FFF2-40B4-BE49-F238E27FC236}">
                  <a16:creationId xmlns:a16="http://schemas.microsoft.com/office/drawing/2014/main" id="{790B59BF-274A-4D71-9B08-916150168087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417175" y="97550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96" name="Freeform 44">
              <a:extLst>
                <a:ext uri="{FF2B5EF4-FFF2-40B4-BE49-F238E27FC236}">
                  <a16:creationId xmlns:a16="http://schemas.microsoft.com/office/drawing/2014/main" id="{B31BD102-C858-4890-B6BE-EB9C824BFDC4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340172" y="97161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7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97" name="Freeform 45">
              <a:extLst>
                <a:ext uri="{FF2B5EF4-FFF2-40B4-BE49-F238E27FC236}">
                  <a16:creationId xmlns:a16="http://schemas.microsoft.com/office/drawing/2014/main" id="{54EF02BC-E854-4995-9376-287A1A61AFBC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260834" y="967606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98" name="Freeform 46">
              <a:extLst>
                <a:ext uri="{FF2B5EF4-FFF2-40B4-BE49-F238E27FC236}">
                  <a16:creationId xmlns:a16="http://schemas.microsoft.com/office/drawing/2014/main" id="{E1A46682-9499-4681-B647-336CA38F4B60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811273" y="826834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4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4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4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99" name="Freeform 47">
              <a:extLst>
                <a:ext uri="{FF2B5EF4-FFF2-40B4-BE49-F238E27FC236}">
                  <a16:creationId xmlns:a16="http://schemas.microsoft.com/office/drawing/2014/main" id="{5AF46D85-0A04-4D00-8C14-C385B3354E74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734270" y="82292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00" name="Freeform 48">
              <a:extLst>
                <a:ext uri="{FF2B5EF4-FFF2-40B4-BE49-F238E27FC236}">
                  <a16:creationId xmlns:a16="http://schemas.microsoft.com/office/drawing/2014/main" id="{380430A7-F710-4AA6-B0E3-CE5D5A297C4F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657266" y="81903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01" name="Freeform 49">
              <a:extLst>
                <a:ext uri="{FF2B5EF4-FFF2-40B4-BE49-F238E27FC236}">
                  <a16:creationId xmlns:a16="http://schemas.microsoft.com/office/drawing/2014/main" id="{80516BFC-A235-4E47-A690-D19FD016C3E3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79678" y="815134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02" name="Freeform 50">
              <a:extLst>
                <a:ext uri="{FF2B5EF4-FFF2-40B4-BE49-F238E27FC236}">
                  <a16:creationId xmlns:a16="http://schemas.microsoft.com/office/drawing/2014/main" id="{A861A4F6-2005-4650-94C9-5CC63B6493AD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02675" y="81122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9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9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03" name="Freeform 51">
              <a:extLst>
                <a:ext uri="{FF2B5EF4-FFF2-40B4-BE49-F238E27FC236}">
                  <a16:creationId xmlns:a16="http://schemas.microsoft.com/office/drawing/2014/main" id="{A6B64D6A-2302-4113-8249-4AA9318DED32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425671" y="80733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04" name="Freeform 52">
              <a:extLst>
                <a:ext uri="{FF2B5EF4-FFF2-40B4-BE49-F238E27FC236}">
                  <a16:creationId xmlns:a16="http://schemas.microsoft.com/office/drawing/2014/main" id="{2AF77B31-0F68-4311-9159-D53F5B8A1B67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348667" y="80344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7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05" name="Freeform 53">
              <a:extLst>
                <a:ext uri="{FF2B5EF4-FFF2-40B4-BE49-F238E27FC236}">
                  <a16:creationId xmlns:a16="http://schemas.microsoft.com/office/drawing/2014/main" id="{68DE313A-E22B-4D7F-B265-121D242F95EB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269330" y="799440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06" name="Полилиния 204">
              <a:extLst>
                <a:ext uri="{FF2B5EF4-FFF2-40B4-BE49-F238E27FC236}">
                  <a16:creationId xmlns:a16="http://schemas.microsoft.com/office/drawing/2014/main" id="{7B17550E-7D83-4D27-BCF5-9F6FE61A6D10}"/>
                </a:ext>
              </a:extLst>
            </p:cNvPr>
            <p:cNvSpPr/>
            <p:nvPr/>
          </p:nvSpPr>
          <p:spPr bwMode="auto">
            <a:xfrm>
              <a:off x="1002632" y="978568"/>
              <a:ext cx="7114673" cy="142852"/>
            </a:xfrm>
            <a:custGeom>
              <a:avLst/>
              <a:gdLst>
                <a:gd name="connsiteX0" fmla="*/ 0 w 7114673"/>
                <a:gd name="connsiteY0" fmla="*/ 0 h 0"/>
                <a:gd name="connsiteX1" fmla="*/ 7114673 w 7114673"/>
                <a:gd name="connsiteY1" fmla="*/ 0 h 0"/>
                <a:gd name="connsiteX2" fmla="*/ 7114673 w 7114673"/>
                <a:gd name="connsiteY2" fmla="*/ 0 h 0"/>
                <a:gd name="connsiteX0" fmla="*/ 0 w 7114673"/>
                <a:gd name="connsiteY0" fmla="*/ 0 h 0"/>
                <a:gd name="connsiteX1" fmla="*/ 7114673 w 7114673"/>
                <a:gd name="connsiteY1" fmla="*/ 0 h 0"/>
                <a:gd name="connsiteX2" fmla="*/ 7114673 w 7114673"/>
                <a:gd name="connsiteY2" fmla="*/ 0 h 0"/>
                <a:gd name="connsiteX0" fmla="*/ 0 w 7114673"/>
                <a:gd name="connsiteY0" fmla="*/ 0 h 98776"/>
                <a:gd name="connsiteX1" fmla="*/ 7114673 w 7114673"/>
                <a:gd name="connsiteY1" fmla="*/ 0 h 98776"/>
                <a:gd name="connsiteX2" fmla="*/ 7114673 w 7114673"/>
                <a:gd name="connsiteY2" fmla="*/ 0 h 98776"/>
                <a:gd name="connsiteX0" fmla="*/ 0 w 7114673"/>
                <a:gd name="connsiteY0" fmla="*/ 1337 h 64730"/>
                <a:gd name="connsiteX1" fmla="*/ 3643306 w 7114673"/>
                <a:gd name="connsiteY1" fmla="*/ 64730 h 64730"/>
                <a:gd name="connsiteX2" fmla="*/ 7114673 w 7114673"/>
                <a:gd name="connsiteY2" fmla="*/ 1337 h 64730"/>
                <a:gd name="connsiteX3" fmla="*/ 7114673 w 7114673"/>
                <a:gd name="connsiteY3" fmla="*/ 1337 h 64730"/>
                <a:gd name="connsiteX0" fmla="*/ 0 w 7114673"/>
                <a:gd name="connsiteY0" fmla="*/ 1337 h 116131"/>
                <a:gd name="connsiteX1" fmla="*/ 3643306 w 7114673"/>
                <a:gd name="connsiteY1" fmla="*/ 64730 h 116131"/>
                <a:gd name="connsiteX2" fmla="*/ 7114673 w 7114673"/>
                <a:gd name="connsiteY2" fmla="*/ 1337 h 116131"/>
                <a:gd name="connsiteX3" fmla="*/ 7114673 w 7114673"/>
                <a:gd name="connsiteY3" fmla="*/ 1337 h 116131"/>
                <a:gd name="connsiteX0" fmla="*/ 0 w 7114673"/>
                <a:gd name="connsiteY0" fmla="*/ 0 h 0"/>
                <a:gd name="connsiteX1" fmla="*/ 7114673 w 7114673"/>
                <a:gd name="connsiteY1" fmla="*/ 0 h 0"/>
                <a:gd name="connsiteX2" fmla="*/ 7114673 w 7114673"/>
                <a:gd name="connsiteY2" fmla="*/ 0 h 0"/>
                <a:gd name="connsiteX0" fmla="*/ 0 w 7114673"/>
                <a:gd name="connsiteY0" fmla="*/ 0 h 259197"/>
                <a:gd name="connsiteX1" fmla="*/ 7114673 w 7114673"/>
                <a:gd name="connsiteY1" fmla="*/ 0 h 259197"/>
                <a:gd name="connsiteX2" fmla="*/ 7114673 w 7114673"/>
                <a:gd name="connsiteY2" fmla="*/ 0 h 259197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64241"/>
                <a:gd name="connsiteX1" fmla="*/ 3643306 w 7114673"/>
                <a:gd name="connsiteY1" fmla="*/ 142852 h 164241"/>
                <a:gd name="connsiteX2" fmla="*/ 5022911 w 7114673"/>
                <a:gd name="connsiteY2" fmla="*/ 128337 h 164241"/>
                <a:gd name="connsiteX3" fmla="*/ 7114673 w 7114673"/>
                <a:gd name="connsiteY3" fmla="*/ 0 h 164241"/>
                <a:gd name="connsiteX4" fmla="*/ 7114673 w 7114673"/>
                <a:gd name="connsiteY4" fmla="*/ 0 h 164241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5255 h 148107"/>
                <a:gd name="connsiteX1" fmla="*/ 3643306 w 7114673"/>
                <a:gd name="connsiteY1" fmla="*/ 148107 h 148107"/>
                <a:gd name="connsiteX2" fmla="*/ 7114673 w 7114673"/>
                <a:gd name="connsiteY2" fmla="*/ 5255 h 148107"/>
                <a:gd name="connsiteX3" fmla="*/ 7114673 w 7114673"/>
                <a:gd name="connsiteY3" fmla="*/ 5255 h 148107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14673" h="142852">
                  <a:moveTo>
                    <a:pt x="0" y="0"/>
                  </a:moveTo>
                  <a:cubicBezTo>
                    <a:pt x="1079383" y="39898"/>
                    <a:pt x="2256426" y="122573"/>
                    <a:pt x="3643306" y="142852"/>
                  </a:cubicBezTo>
                  <a:cubicBezTo>
                    <a:pt x="4829085" y="142852"/>
                    <a:pt x="6367148" y="58417"/>
                    <a:pt x="7114673" y="0"/>
                  </a:cubicBezTo>
                  <a:lnTo>
                    <a:pt x="7114673" y="0"/>
                  </a:lnTo>
                </a:path>
              </a:pathLst>
            </a:custGeom>
            <a:noFill/>
            <a:ln w="19050" cap="flat" cmpd="sng" algn="ctr">
              <a:solidFill>
                <a:srgbClr val="0070C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07" name="Полилиния 205">
              <a:extLst>
                <a:ext uri="{FF2B5EF4-FFF2-40B4-BE49-F238E27FC236}">
                  <a16:creationId xmlns:a16="http://schemas.microsoft.com/office/drawing/2014/main" id="{EAC753B8-11BA-4305-85FC-4D63D257A617}"/>
                </a:ext>
              </a:extLst>
            </p:cNvPr>
            <p:cNvSpPr/>
            <p:nvPr/>
          </p:nvSpPr>
          <p:spPr bwMode="auto">
            <a:xfrm>
              <a:off x="0" y="979714"/>
              <a:ext cx="996043" cy="310243"/>
            </a:xfrm>
            <a:custGeom>
              <a:avLst/>
              <a:gdLst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96043" h="310243">
                  <a:moveTo>
                    <a:pt x="996043" y="0"/>
                  </a:moveTo>
                  <a:cubicBezTo>
                    <a:pt x="764069" y="166704"/>
                    <a:pt x="546356" y="280324"/>
                    <a:pt x="0" y="310243"/>
                  </a:cubicBezTo>
                </a:path>
              </a:pathLst>
            </a:custGeom>
            <a:noFill/>
            <a:ln w="19050" cap="flat" cmpd="sng" algn="ctr">
              <a:solidFill>
                <a:srgbClr val="0070C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08" name="Rectangle 24">
              <a:extLst>
                <a:ext uri="{FF2B5EF4-FFF2-40B4-BE49-F238E27FC236}">
                  <a16:creationId xmlns:a16="http://schemas.microsoft.com/office/drawing/2014/main" id="{62702F95-2BCF-4616-B052-5CA340945BA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909157" y="961259"/>
              <a:ext cx="12850" cy="22140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09" name="Rectangle 26">
              <a:extLst>
                <a:ext uri="{FF2B5EF4-FFF2-40B4-BE49-F238E27FC236}">
                  <a16:creationId xmlns:a16="http://schemas.microsoft.com/office/drawing/2014/main" id="{B664CF2D-EF35-4C8D-ACF0-330538DE9138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921968" y="966316"/>
              <a:ext cx="49065" cy="15148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10" name="Freeform 29">
              <a:extLst>
                <a:ext uri="{FF2B5EF4-FFF2-40B4-BE49-F238E27FC236}">
                  <a16:creationId xmlns:a16="http://schemas.microsoft.com/office/drawing/2014/main" id="{56EBD343-5213-4717-B648-E83BDE68AD4A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965146" y="96229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9" y="0"/>
                </a:cxn>
                <a:cxn ang="0">
                  <a:pos x="3" y="12"/>
                </a:cxn>
                <a:cxn ang="0">
                  <a:pos x="0" y="22"/>
                </a:cxn>
                <a:cxn ang="0">
                  <a:pos x="3" y="35"/>
                </a:cxn>
                <a:cxn ang="0">
                  <a:pos x="9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9" y="0"/>
                  </a:lnTo>
                  <a:lnTo>
                    <a:pt x="3" y="12"/>
                  </a:lnTo>
                  <a:lnTo>
                    <a:pt x="0" y="22"/>
                  </a:lnTo>
                  <a:lnTo>
                    <a:pt x="3" y="35"/>
                  </a:lnTo>
                  <a:lnTo>
                    <a:pt x="9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11" name="Freeform 31">
              <a:extLst>
                <a:ext uri="{FF2B5EF4-FFF2-40B4-BE49-F238E27FC236}">
                  <a16:creationId xmlns:a16="http://schemas.microsoft.com/office/drawing/2014/main" id="{080306D2-80D5-48F3-95F5-0C06C4F2CA90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976230" y="962870"/>
              <a:ext cx="11682" cy="26218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13" y="0"/>
                </a:cxn>
                <a:cxn ang="0">
                  <a:pos x="10" y="0"/>
                </a:cxn>
                <a:cxn ang="0">
                  <a:pos x="4" y="12"/>
                </a:cxn>
                <a:cxn ang="0">
                  <a:pos x="0" y="22"/>
                </a:cxn>
                <a:cxn ang="0">
                  <a:pos x="4" y="35"/>
                </a:cxn>
                <a:cxn ang="0">
                  <a:pos x="10" y="45"/>
                </a:cxn>
                <a:cxn ang="0">
                  <a:pos x="13" y="45"/>
                </a:cxn>
                <a:cxn ang="0">
                  <a:pos x="20" y="45"/>
                </a:cxn>
                <a:cxn ang="0">
                  <a:pos x="20" y="22"/>
                </a:cxn>
                <a:cxn ang="0">
                  <a:pos x="20" y="0"/>
                </a:cxn>
              </a:cxnLst>
              <a:rect l="0" t="0" r="r" b="b"/>
              <a:pathLst>
                <a:path w="20" h="45">
                  <a:moveTo>
                    <a:pt x="20" y="0"/>
                  </a:moveTo>
                  <a:lnTo>
                    <a:pt x="13" y="0"/>
                  </a:lnTo>
                  <a:lnTo>
                    <a:pt x="10" y="0"/>
                  </a:lnTo>
                  <a:lnTo>
                    <a:pt x="4" y="12"/>
                  </a:lnTo>
                  <a:lnTo>
                    <a:pt x="0" y="22"/>
                  </a:lnTo>
                  <a:lnTo>
                    <a:pt x="4" y="35"/>
                  </a:lnTo>
                  <a:lnTo>
                    <a:pt x="10" y="45"/>
                  </a:lnTo>
                  <a:lnTo>
                    <a:pt x="13" y="45"/>
                  </a:lnTo>
                  <a:lnTo>
                    <a:pt x="20" y="45"/>
                  </a:lnTo>
                  <a:lnTo>
                    <a:pt x="20" y="22"/>
                  </a:lnTo>
                  <a:lnTo>
                    <a:pt x="2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12" name="Freeform 33">
              <a:extLst>
                <a:ext uri="{FF2B5EF4-FFF2-40B4-BE49-F238E27FC236}">
                  <a16:creationId xmlns:a16="http://schemas.microsoft.com/office/drawing/2014/main" id="{FDE3C798-F015-4133-B3D7-1F83CE1B3067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987897" y="96344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10" y="0"/>
                </a:cxn>
                <a:cxn ang="0">
                  <a:pos x="3" y="12"/>
                </a:cxn>
                <a:cxn ang="0">
                  <a:pos x="0" y="22"/>
                </a:cxn>
                <a:cxn ang="0">
                  <a:pos x="3" y="35"/>
                </a:cxn>
                <a:cxn ang="0">
                  <a:pos x="10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10" y="0"/>
                  </a:lnTo>
                  <a:lnTo>
                    <a:pt x="3" y="12"/>
                  </a:lnTo>
                  <a:lnTo>
                    <a:pt x="0" y="22"/>
                  </a:lnTo>
                  <a:lnTo>
                    <a:pt x="3" y="35"/>
                  </a:lnTo>
                  <a:lnTo>
                    <a:pt x="10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13" name="Freeform 35">
              <a:extLst>
                <a:ext uri="{FF2B5EF4-FFF2-40B4-BE49-F238E27FC236}">
                  <a16:creationId xmlns:a16="http://schemas.microsoft.com/office/drawing/2014/main" id="{445ED478-64A3-4AC1-ACB0-91CEB489BC4D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998981" y="96400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9" y="0"/>
                </a:cxn>
                <a:cxn ang="0">
                  <a:pos x="0" y="12"/>
                </a:cxn>
                <a:cxn ang="0">
                  <a:pos x="0" y="22"/>
                </a:cxn>
                <a:cxn ang="0">
                  <a:pos x="0" y="35"/>
                </a:cxn>
                <a:cxn ang="0">
                  <a:pos x="9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9" y="0"/>
                  </a:lnTo>
                  <a:lnTo>
                    <a:pt x="0" y="12"/>
                  </a:lnTo>
                  <a:lnTo>
                    <a:pt x="0" y="22"/>
                  </a:lnTo>
                  <a:lnTo>
                    <a:pt x="0" y="35"/>
                  </a:lnTo>
                  <a:lnTo>
                    <a:pt x="9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14" name="Freeform 37">
              <a:extLst>
                <a:ext uri="{FF2B5EF4-FFF2-40B4-BE49-F238E27FC236}">
                  <a16:creationId xmlns:a16="http://schemas.microsoft.com/office/drawing/2014/main" id="{6E1D9CC8-3029-4F3E-9DC5-D951C0406E89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1010065" y="964579"/>
              <a:ext cx="11682" cy="26218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13" y="0"/>
                </a:cxn>
                <a:cxn ang="0">
                  <a:pos x="7" y="0"/>
                </a:cxn>
                <a:cxn ang="0">
                  <a:pos x="0" y="12"/>
                </a:cxn>
                <a:cxn ang="0">
                  <a:pos x="0" y="22"/>
                </a:cxn>
                <a:cxn ang="0">
                  <a:pos x="0" y="35"/>
                </a:cxn>
                <a:cxn ang="0">
                  <a:pos x="7" y="45"/>
                </a:cxn>
                <a:cxn ang="0">
                  <a:pos x="13" y="45"/>
                </a:cxn>
                <a:cxn ang="0">
                  <a:pos x="20" y="45"/>
                </a:cxn>
                <a:cxn ang="0">
                  <a:pos x="20" y="22"/>
                </a:cxn>
                <a:cxn ang="0">
                  <a:pos x="20" y="0"/>
                </a:cxn>
              </a:cxnLst>
              <a:rect l="0" t="0" r="r" b="b"/>
              <a:pathLst>
                <a:path w="20" h="45">
                  <a:moveTo>
                    <a:pt x="20" y="0"/>
                  </a:moveTo>
                  <a:lnTo>
                    <a:pt x="13" y="0"/>
                  </a:lnTo>
                  <a:lnTo>
                    <a:pt x="7" y="0"/>
                  </a:lnTo>
                  <a:lnTo>
                    <a:pt x="0" y="12"/>
                  </a:lnTo>
                  <a:lnTo>
                    <a:pt x="0" y="22"/>
                  </a:lnTo>
                  <a:lnTo>
                    <a:pt x="0" y="35"/>
                  </a:lnTo>
                  <a:lnTo>
                    <a:pt x="7" y="45"/>
                  </a:lnTo>
                  <a:lnTo>
                    <a:pt x="13" y="45"/>
                  </a:lnTo>
                  <a:lnTo>
                    <a:pt x="20" y="45"/>
                  </a:lnTo>
                  <a:lnTo>
                    <a:pt x="20" y="22"/>
                  </a:lnTo>
                  <a:lnTo>
                    <a:pt x="2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15" name="Полилиния 213">
              <a:extLst>
                <a:ext uri="{FF2B5EF4-FFF2-40B4-BE49-F238E27FC236}">
                  <a16:creationId xmlns:a16="http://schemas.microsoft.com/office/drawing/2014/main" id="{C61C5591-C385-4E0F-B9A5-D94900839981}"/>
                </a:ext>
              </a:extLst>
            </p:cNvPr>
            <p:cNvSpPr/>
            <p:nvPr/>
          </p:nvSpPr>
          <p:spPr bwMode="auto">
            <a:xfrm flipH="1">
              <a:off x="8147989" y="979714"/>
              <a:ext cx="996043" cy="310243"/>
            </a:xfrm>
            <a:custGeom>
              <a:avLst/>
              <a:gdLst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96043" h="310243">
                  <a:moveTo>
                    <a:pt x="996043" y="0"/>
                  </a:moveTo>
                  <a:cubicBezTo>
                    <a:pt x="764069" y="166704"/>
                    <a:pt x="546356" y="280324"/>
                    <a:pt x="0" y="310243"/>
                  </a:cubicBezTo>
                </a:path>
              </a:pathLst>
            </a:custGeom>
            <a:noFill/>
            <a:ln w="19050" cap="flat" cmpd="sng" algn="ctr">
              <a:solidFill>
                <a:srgbClr val="0070C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16" name="Rectangle 26">
              <a:extLst>
                <a:ext uri="{FF2B5EF4-FFF2-40B4-BE49-F238E27FC236}">
                  <a16:creationId xmlns:a16="http://schemas.microsoft.com/office/drawing/2014/main" id="{25989CE0-2E24-430F-A235-CF81F5F9010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171465" y="966316"/>
              <a:ext cx="49065" cy="15148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17" name="Freeform 29">
              <a:extLst>
                <a:ext uri="{FF2B5EF4-FFF2-40B4-BE49-F238E27FC236}">
                  <a16:creationId xmlns:a16="http://schemas.microsoft.com/office/drawing/2014/main" id="{F096AA30-0649-4B4F-BE15-AFBF731DE781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66254" y="96229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9" y="0"/>
                </a:cxn>
                <a:cxn ang="0">
                  <a:pos x="3" y="12"/>
                </a:cxn>
                <a:cxn ang="0">
                  <a:pos x="0" y="22"/>
                </a:cxn>
                <a:cxn ang="0">
                  <a:pos x="3" y="35"/>
                </a:cxn>
                <a:cxn ang="0">
                  <a:pos x="9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9" y="0"/>
                  </a:lnTo>
                  <a:lnTo>
                    <a:pt x="3" y="12"/>
                  </a:lnTo>
                  <a:lnTo>
                    <a:pt x="0" y="22"/>
                  </a:lnTo>
                  <a:lnTo>
                    <a:pt x="3" y="35"/>
                  </a:lnTo>
                  <a:lnTo>
                    <a:pt x="9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18" name="Freeform 31">
              <a:extLst>
                <a:ext uri="{FF2B5EF4-FFF2-40B4-BE49-F238E27FC236}">
                  <a16:creationId xmlns:a16="http://schemas.microsoft.com/office/drawing/2014/main" id="{76BB3BFC-79E4-4A0E-AFD7-3757A40BE985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54586" y="962870"/>
              <a:ext cx="11682" cy="26218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13" y="0"/>
                </a:cxn>
                <a:cxn ang="0">
                  <a:pos x="10" y="0"/>
                </a:cxn>
                <a:cxn ang="0">
                  <a:pos x="4" y="12"/>
                </a:cxn>
                <a:cxn ang="0">
                  <a:pos x="0" y="22"/>
                </a:cxn>
                <a:cxn ang="0">
                  <a:pos x="4" y="35"/>
                </a:cxn>
                <a:cxn ang="0">
                  <a:pos x="10" y="45"/>
                </a:cxn>
                <a:cxn ang="0">
                  <a:pos x="13" y="45"/>
                </a:cxn>
                <a:cxn ang="0">
                  <a:pos x="20" y="45"/>
                </a:cxn>
                <a:cxn ang="0">
                  <a:pos x="20" y="22"/>
                </a:cxn>
                <a:cxn ang="0">
                  <a:pos x="20" y="0"/>
                </a:cxn>
              </a:cxnLst>
              <a:rect l="0" t="0" r="r" b="b"/>
              <a:pathLst>
                <a:path w="20" h="45">
                  <a:moveTo>
                    <a:pt x="20" y="0"/>
                  </a:moveTo>
                  <a:lnTo>
                    <a:pt x="13" y="0"/>
                  </a:lnTo>
                  <a:lnTo>
                    <a:pt x="10" y="0"/>
                  </a:lnTo>
                  <a:lnTo>
                    <a:pt x="4" y="12"/>
                  </a:lnTo>
                  <a:lnTo>
                    <a:pt x="0" y="22"/>
                  </a:lnTo>
                  <a:lnTo>
                    <a:pt x="4" y="35"/>
                  </a:lnTo>
                  <a:lnTo>
                    <a:pt x="10" y="45"/>
                  </a:lnTo>
                  <a:lnTo>
                    <a:pt x="13" y="45"/>
                  </a:lnTo>
                  <a:lnTo>
                    <a:pt x="20" y="45"/>
                  </a:lnTo>
                  <a:lnTo>
                    <a:pt x="20" y="22"/>
                  </a:lnTo>
                  <a:lnTo>
                    <a:pt x="2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19" name="Freeform 33">
              <a:extLst>
                <a:ext uri="{FF2B5EF4-FFF2-40B4-BE49-F238E27FC236}">
                  <a16:creationId xmlns:a16="http://schemas.microsoft.com/office/drawing/2014/main" id="{2AE187AE-3637-4109-918C-D4824BFD3A75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43503" y="96344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10" y="0"/>
                </a:cxn>
                <a:cxn ang="0">
                  <a:pos x="3" y="12"/>
                </a:cxn>
                <a:cxn ang="0">
                  <a:pos x="0" y="22"/>
                </a:cxn>
                <a:cxn ang="0">
                  <a:pos x="3" y="35"/>
                </a:cxn>
                <a:cxn ang="0">
                  <a:pos x="10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10" y="0"/>
                  </a:lnTo>
                  <a:lnTo>
                    <a:pt x="3" y="12"/>
                  </a:lnTo>
                  <a:lnTo>
                    <a:pt x="0" y="22"/>
                  </a:lnTo>
                  <a:lnTo>
                    <a:pt x="3" y="35"/>
                  </a:lnTo>
                  <a:lnTo>
                    <a:pt x="10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20" name="Freeform 35">
              <a:extLst>
                <a:ext uri="{FF2B5EF4-FFF2-40B4-BE49-F238E27FC236}">
                  <a16:creationId xmlns:a16="http://schemas.microsoft.com/office/drawing/2014/main" id="{E7144F88-2ADF-4389-A98C-57FD13860B09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32419" y="96400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9" y="0"/>
                </a:cxn>
                <a:cxn ang="0">
                  <a:pos x="0" y="12"/>
                </a:cxn>
                <a:cxn ang="0">
                  <a:pos x="0" y="22"/>
                </a:cxn>
                <a:cxn ang="0">
                  <a:pos x="0" y="35"/>
                </a:cxn>
                <a:cxn ang="0">
                  <a:pos x="9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9" y="0"/>
                  </a:lnTo>
                  <a:lnTo>
                    <a:pt x="0" y="12"/>
                  </a:lnTo>
                  <a:lnTo>
                    <a:pt x="0" y="22"/>
                  </a:lnTo>
                  <a:lnTo>
                    <a:pt x="0" y="35"/>
                  </a:lnTo>
                  <a:lnTo>
                    <a:pt x="9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21" name="Freeform 37">
              <a:extLst>
                <a:ext uri="{FF2B5EF4-FFF2-40B4-BE49-F238E27FC236}">
                  <a16:creationId xmlns:a16="http://schemas.microsoft.com/office/drawing/2014/main" id="{490440F0-2E3D-4EB1-A380-B22FA378CB3E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20751" y="964579"/>
              <a:ext cx="11682" cy="26218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13" y="0"/>
                </a:cxn>
                <a:cxn ang="0">
                  <a:pos x="7" y="0"/>
                </a:cxn>
                <a:cxn ang="0">
                  <a:pos x="0" y="12"/>
                </a:cxn>
                <a:cxn ang="0">
                  <a:pos x="0" y="22"/>
                </a:cxn>
                <a:cxn ang="0">
                  <a:pos x="0" y="35"/>
                </a:cxn>
                <a:cxn ang="0">
                  <a:pos x="7" y="45"/>
                </a:cxn>
                <a:cxn ang="0">
                  <a:pos x="13" y="45"/>
                </a:cxn>
                <a:cxn ang="0">
                  <a:pos x="20" y="45"/>
                </a:cxn>
                <a:cxn ang="0">
                  <a:pos x="20" y="22"/>
                </a:cxn>
                <a:cxn ang="0">
                  <a:pos x="20" y="0"/>
                </a:cxn>
              </a:cxnLst>
              <a:rect l="0" t="0" r="r" b="b"/>
              <a:pathLst>
                <a:path w="20" h="45">
                  <a:moveTo>
                    <a:pt x="20" y="0"/>
                  </a:moveTo>
                  <a:lnTo>
                    <a:pt x="13" y="0"/>
                  </a:lnTo>
                  <a:lnTo>
                    <a:pt x="7" y="0"/>
                  </a:lnTo>
                  <a:lnTo>
                    <a:pt x="0" y="12"/>
                  </a:lnTo>
                  <a:lnTo>
                    <a:pt x="0" y="22"/>
                  </a:lnTo>
                  <a:lnTo>
                    <a:pt x="0" y="35"/>
                  </a:lnTo>
                  <a:lnTo>
                    <a:pt x="7" y="45"/>
                  </a:lnTo>
                  <a:lnTo>
                    <a:pt x="13" y="45"/>
                  </a:lnTo>
                  <a:lnTo>
                    <a:pt x="20" y="45"/>
                  </a:lnTo>
                  <a:lnTo>
                    <a:pt x="20" y="22"/>
                  </a:lnTo>
                  <a:lnTo>
                    <a:pt x="2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</p:grpSp>
      <p:sp>
        <p:nvSpPr>
          <p:cNvPr id="222" name="Freeform 55">
            <a:extLst>
              <a:ext uri="{FF2B5EF4-FFF2-40B4-BE49-F238E27FC236}">
                <a16:creationId xmlns:a16="http://schemas.microsoft.com/office/drawing/2014/main" id="{1ECBC16C-95E4-4124-9E45-99E25D64BE67}"/>
              </a:ext>
            </a:extLst>
          </p:cNvPr>
          <p:cNvSpPr>
            <a:spLocks noEditPoints="1"/>
          </p:cNvSpPr>
          <p:nvPr userDrawn="1"/>
        </p:nvSpPr>
        <p:spPr bwMode="auto">
          <a:xfrm flipH="1">
            <a:off x="-23813" y="2947988"/>
            <a:ext cx="1571626" cy="3917950"/>
          </a:xfrm>
          <a:custGeom>
            <a:avLst/>
            <a:gdLst/>
            <a:ahLst/>
            <a:cxnLst>
              <a:cxn ang="0">
                <a:pos x="67" y="0"/>
              </a:cxn>
              <a:cxn ang="0">
                <a:pos x="31" y="93"/>
              </a:cxn>
              <a:cxn ang="0">
                <a:pos x="0" y="167"/>
              </a:cxn>
              <a:cxn ang="0">
                <a:pos x="56" y="167"/>
              </a:cxn>
              <a:cxn ang="0">
                <a:pos x="44" y="148"/>
              </a:cxn>
              <a:cxn ang="0">
                <a:pos x="21" y="117"/>
              </a:cxn>
              <a:cxn ang="0">
                <a:pos x="67" y="140"/>
              </a:cxn>
              <a:cxn ang="0">
                <a:pos x="37" y="157"/>
              </a:cxn>
              <a:cxn ang="0">
                <a:pos x="18" y="167"/>
              </a:cxn>
              <a:cxn ang="0">
                <a:pos x="13" y="167"/>
              </a:cxn>
              <a:cxn ang="0">
                <a:pos x="38" y="148"/>
              </a:cxn>
              <a:cxn ang="0">
                <a:pos x="67" y="127"/>
              </a:cxn>
              <a:cxn ang="0">
                <a:pos x="21" y="117"/>
              </a:cxn>
              <a:cxn ang="0">
                <a:pos x="46" y="144"/>
              </a:cxn>
              <a:cxn ang="0">
                <a:pos x="67" y="167"/>
              </a:cxn>
              <a:cxn ang="0">
                <a:pos x="67" y="147"/>
              </a:cxn>
              <a:cxn ang="0">
                <a:pos x="42" y="147"/>
              </a:cxn>
              <a:cxn ang="0">
                <a:pos x="8" y="149"/>
              </a:cxn>
              <a:cxn ang="0">
                <a:pos x="8" y="149"/>
              </a:cxn>
              <a:cxn ang="0">
                <a:pos x="42" y="149"/>
              </a:cxn>
              <a:cxn ang="0">
                <a:pos x="67" y="151"/>
              </a:cxn>
              <a:cxn ang="0">
                <a:pos x="67" y="99"/>
              </a:cxn>
              <a:cxn ang="0">
                <a:pos x="53" y="104"/>
              </a:cxn>
              <a:cxn ang="0">
                <a:pos x="21" y="117"/>
              </a:cxn>
              <a:cxn ang="0">
                <a:pos x="21" y="117"/>
              </a:cxn>
              <a:cxn ang="0">
                <a:pos x="54" y="98"/>
              </a:cxn>
              <a:cxn ang="0">
                <a:pos x="67" y="91"/>
              </a:cxn>
              <a:cxn ang="0">
                <a:pos x="67" y="107"/>
              </a:cxn>
              <a:cxn ang="0">
                <a:pos x="57" y="98"/>
              </a:cxn>
              <a:cxn ang="0">
                <a:pos x="37" y="79"/>
              </a:cxn>
              <a:cxn ang="0">
                <a:pos x="37" y="79"/>
              </a:cxn>
              <a:cxn ang="0">
                <a:pos x="58" y="96"/>
              </a:cxn>
              <a:cxn ang="0">
                <a:pos x="67" y="103"/>
              </a:cxn>
              <a:cxn ang="0">
                <a:pos x="67" y="56"/>
              </a:cxn>
              <a:cxn ang="0">
                <a:pos x="64" y="58"/>
              </a:cxn>
              <a:cxn ang="0">
                <a:pos x="37" y="79"/>
              </a:cxn>
              <a:cxn ang="0">
                <a:pos x="37" y="79"/>
              </a:cxn>
              <a:cxn ang="0">
                <a:pos x="64" y="65"/>
              </a:cxn>
              <a:cxn ang="0">
                <a:pos x="67" y="63"/>
              </a:cxn>
              <a:cxn ang="0">
                <a:pos x="53" y="38"/>
              </a:cxn>
              <a:cxn ang="0">
                <a:pos x="67" y="57"/>
              </a:cxn>
              <a:cxn ang="0">
                <a:pos x="67" y="28"/>
              </a:cxn>
              <a:cxn ang="0">
                <a:pos x="53" y="38"/>
              </a:cxn>
              <a:cxn ang="0">
                <a:pos x="67" y="53"/>
              </a:cxn>
              <a:cxn ang="0">
                <a:pos x="53" y="38"/>
              </a:cxn>
              <a:cxn ang="0">
                <a:pos x="67" y="24"/>
              </a:cxn>
            </a:cxnLst>
            <a:rect l="0" t="0" r="r" b="b"/>
            <a:pathLst>
              <a:path w="67" h="167">
                <a:moveTo>
                  <a:pt x="67" y="0"/>
                </a:moveTo>
                <a:cubicBezTo>
                  <a:pt x="56" y="31"/>
                  <a:pt x="44" y="62"/>
                  <a:pt x="31" y="93"/>
                </a:cubicBezTo>
                <a:cubicBezTo>
                  <a:pt x="21" y="118"/>
                  <a:pt x="11" y="142"/>
                  <a:pt x="0" y="167"/>
                </a:cubicBezTo>
                <a:moveTo>
                  <a:pt x="56" y="167"/>
                </a:moveTo>
                <a:cubicBezTo>
                  <a:pt x="52" y="161"/>
                  <a:pt x="48" y="154"/>
                  <a:pt x="44" y="148"/>
                </a:cubicBezTo>
                <a:cubicBezTo>
                  <a:pt x="36" y="138"/>
                  <a:pt x="28" y="128"/>
                  <a:pt x="21" y="117"/>
                </a:cubicBezTo>
                <a:moveTo>
                  <a:pt x="67" y="140"/>
                </a:moveTo>
                <a:cubicBezTo>
                  <a:pt x="57" y="146"/>
                  <a:pt x="47" y="151"/>
                  <a:pt x="37" y="157"/>
                </a:cubicBezTo>
                <a:cubicBezTo>
                  <a:pt x="30" y="160"/>
                  <a:pt x="24" y="163"/>
                  <a:pt x="18" y="167"/>
                </a:cubicBezTo>
                <a:moveTo>
                  <a:pt x="13" y="167"/>
                </a:moveTo>
                <a:cubicBezTo>
                  <a:pt x="21" y="160"/>
                  <a:pt x="29" y="154"/>
                  <a:pt x="38" y="148"/>
                </a:cubicBezTo>
                <a:cubicBezTo>
                  <a:pt x="47" y="141"/>
                  <a:pt x="57" y="134"/>
                  <a:pt x="67" y="127"/>
                </a:cubicBezTo>
                <a:moveTo>
                  <a:pt x="21" y="117"/>
                </a:moveTo>
                <a:cubicBezTo>
                  <a:pt x="29" y="126"/>
                  <a:pt x="37" y="135"/>
                  <a:pt x="46" y="144"/>
                </a:cubicBezTo>
                <a:cubicBezTo>
                  <a:pt x="53" y="151"/>
                  <a:pt x="60" y="159"/>
                  <a:pt x="67" y="167"/>
                </a:cubicBezTo>
                <a:moveTo>
                  <a:pt x="67" y="147"/>
                </a:moveTo>
                <a:cubicBezTo>
                  <a:pt x="58" y="147"/>
                  <a:pt x="50" y="147"/>
                  <a:pt x="42" y="147"/>
                </a:cubicBezTo>
                <a:cubicBezTo>
                  <a:pt x="31" y="148"/>
                  <a:pt x="20" y="148"/>
                  <a:pt x="8" y="149"/>
                </a:cubicBezTo>
                <a:moveTo>
                  <a:pt x="8" y="149"/>
                </a:moveTo>
                <a:cubicBezTo>
                  <a:pt x="20" y="149"/>
                  <a:pt x="31" y="149"/>
                  <a:pt x="42" y="149"/>
                </a:cubicBezTo>
                <a:cubicBezTo>
                  <a:pt x="50" y="150"/>
                  <a:pt x="58" y="150"/>
                  <a:pt x="67" y="151"/>
                </a:cubicBezTo>
                <a:moveTo>
                  <a:pt x="67" y="99"/>
                </a:moveTo>
                <a:cubicBezTo>
                  <a:pt x="62" y="100"/>
                  <a:pt x="58" y="102"/>
                  <a:pt x="53" y="104"/>
                </a:cubicBezTo>
                <a:cubicBezTo>
                  <a:pt x="42" y="108"/>
                  <a:pt x="32" y="113"/>
                  <a:pt x="21" y="117"/>
                </a:cubicBezTo>
                <a:moveTo>
                  <a:pt x="21" y="117"/>
                </a:moveTo>
                <a:cubicBezTo>
                  <a:pt x="32" y="111"/>
                  <a:pt x="43" y="104"/>
                  <a:pt x="54" y="98"/>
                </a:cubicBezTo>
                <a:cubicBezTo>
                  <a:pt x="58" y="95"/>
                  <a:pt x="62" y="93"/>
                  <a:pt x="67" y="91"/>
                </a:cubicBezTo>
                <a:moveTo>
                  <a:pt x="67" y="107"/>
                </a:moveTo>
                <a:cubicBezTo>
                  <a:pt x="63" y="104"/>
                  <a:pt x="60" y="101"/>
                  <a:pt x="57" y="98"/>
                </a:cubicBezTo>
                <a:cubicBezTo>
                  <a:pt x="50" y="92"/>
                  <a:pt x="44" y="85"/>
                  <a:pt x="37" y="79"/>
                </a:cubicBezTo>
                <a:moveTo>
                  <a:pt x="37" y="79"/>
                </a:moveTo>
                <a:cubicBezTo>
                  <a:pt x="44" y="84"/>
                  <a:pt x="51" y="90"/>
                  <a:pt x="58" y="96"/>
                </a:cubicBezTo>
                <a:cubicBezTo>
                  <a:pt x="61" y="98"/>
                  <a:pt x="64" y="101"/>
                  <a:pt x="67" y="103"/>
                </a:cubicBezTo>
                <a:moveTo>
                  <a:pt x="67" y="56"/>
                </a:moveTo>
                <a:cubicBezTo>
                  <a:pt x="66" y="57"/>
                  <a:pt x="65" y="57"/>
                  <a:pt x="64" y="58"/>
                </a:cubicBezTo>
                <a:cubicBezTo>
                  <a:pt x="56" y="65"/>
                  <a:pt x="47" y="72"/>
                  <a:pt x="37" y="79"/>
                </a:cubicBezTo>
                <a:moveTo>
                  <a:pt x="37" y="79"/>
                </a:moveTo>
                <a:cubicBezTo>
                  <a:pt x="46" y="74"/>
                  <a:pt x="55" y="69"/>
                  <a:pt x="64" y="65"/>
                </a:cubicBezTo>
                <a:cubicBezTo>
                  <a:pt x="65" y="64"/>
                  <a:pt x="66" y="64"/>
                  <a:pt x="67" y="63"/>
                </a:cubicBezTo>
                <a:moveTo>
                  <a:pt x="53" y="38"/>
                </a:moveTo>
                <a:cubicBezTo>
                  <a:pt x="57" y="44"/>
                  <a:pt x="62" y="50"/>
                  <a:pt x="67" y="57"/>
                </a:cubicBezTo>
                <a:moveTo>
                  <a:pt x="67" y="28"/>
                </a:moveTo>
                <a:cubicBezTo>
                  <a:pt x="62" y="31"/>
                  <a:pt x="58" y="35"/>
                  <a:pt x="53" y="38"/>
                </a:cubicBezTo>
                <a:cubicBezTo>
                  <a:pt x="57" y="43"/>
                  <a:pt x="62" y="48"/>
                  <a:pt x="67" y="53"/>
                </a:cubicBezTo>
                <a:moveTo>
                  <a:pt x="53" y="38"/>
                </a:moveTo>
                <a:cubicBezTo>
                  <a:pt x="58" y="33"/>
                  <a:pt x="62" y="28"/>
                  <a:pt x="67" y="24"/>
                </a:cubicBezTo>
              </a:path>
            </a:pathLst>
          </a:custGeom>
          <a:noFill/>
          <a:ln w="38100" cap="flat" cmpd="sng">
            <a:solidFill>
              <a:schemeClr val="accent1">
                <a:lumMod val="75000"/>
              </a:schemeClr>
            </a:solidFill>
            <a:prstDash val="solid"/>
            <a:miter lim="800000"/>
            <a:headEnd/>
            <a:tailEnd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>
              <a:defRPr/>
            </a:pPr>
            <a:endParaRPr lang="ru-RU" b="1" dirty="0">
              <a:solidFill>
                <a:srgbClr val="000000"/>
              </a:solidFill>
              <a:latin typeface="Tahoma" pitchFamily="34" charset="0"/>
            </a:endParaRPr>
          </a:p>
        </p:txBody>
      </p:sp>
      <p:sp>
        <p:nvSpPr>
          <p:cNvPr id="223" name="Freeform 55">
            <a:extLst>
              <a:ext uri="{FF2B5EF4-FFF2-40B4-BE49-F238E27FC236}">
                <a16:creationId xmlns:a16="http://schemas.microsoft.com/office/drawing/2014/main" id="{0F227A34-6663-4CEE-9CA4-CE11459885F4}"/>
              </a:ext>
            </a:extLst>
          </p:cNvPr>
          <p:cNvSpPr>
            <a:spLocks noEditPoints="1"/>
          </p:cNvSpPr>
          <p:nvPr userDrawn="1"/>
        </p:nvSpPr>
        <p:spPr bwMode="auto">
          <a:xfrm>
            <a:off x="7588250" y="2947988"/>
            <a:ext cx="1571625" cy="3917950"/>
          </a:xfrm>
          <a:custGeom>
            <a:avLst/>
            <a:gdLst/>
            <a:ahLst/>
            <a:cxnLst>
              <a:cxn ang="0">
                <a:pos x="67" y="0"/>
              </a:cxn>
              <a:cxn ang="0">
                <a:pos x="31" y="93"/>
              </a:cxn>
              <a:cxn ang="0">
                <a:pos x="0" y="167"/>
              </a:cxn>
              <a:cxn ang="0">
                <a:pos x="56" y="167"/>
              </a:cxn>
              <a:cxn ang="0">
                <a:pos x="44" y="148"/>
              </a:cxn>
              <a:cxn ang="0">
                <a:pos x="21" y="117"/>
              </a:cxn>
              <a:cxn ang="0">
                <a:pos x="67" y="140"/>
              </a:cxn>
              <a:cxn ang="0">
                <a:pos x="37" y="157"/>
              </a:cxn>
              <a:cxn ang="0">
                <a:pos x="18" y="167"/>
              </a:cxn>
              <a:cxn ang="0">
                <a:pos x="13" y="167"/>
              </a:cxn>
              <a:cxn ang="0">
                <a:pos x="38" y="148"/>
              </a:cxn>
              <a:cxn ang="0">
                <a:pos x="67" y="127"/>
              </a:cxn>
              <a:cxn ang="0">
                <a:pos x="21" y="117"/>
              </a:cxn>
              <a:cxn ang="0">
                <a:pos x="46" y="144"/>
              </a:cxn>
              <a:cxn ang="0">
                <a:pos x="67" y="167"/>
              </a:cxn>
              <a:cxn ang="0">
                <a:pos x="67" y="147"/>
              </a:cxn>
              <a:cxn ang="0">
                <a:pos x="42" y="147"/>
              </a:cxn>
              <a:cxn ang="0">
                <a:pos x="8" y="149"/>
              </a:cxn>
              <a:cxn ang="0">
                <a:pos x="8" y="149"/>
              </a:cxn>
              <a:cxn ang="0">
                <a:pos x="42" y="149"/>
              </a:cxn>
              <a:cxn ang="0">
                <a:pos x="67" y="151"/>
              </a:cxn>
              <a:cxn ang="0">
                <a:pos x="67" y="99"/>
              </a:cxn>
              <a:cxn ang="0">
                <a:pos x="53" y="104"/>
              </a:cxn>
              <a:cxn ang="0">
                <a:pos x="21" y="117"/>
              </a:cxn>
              <a:cxn ang="0">
                <a:pos x="21" y="117"/>
              </a:cxn>
              <a:cxn ang="0">
                <a:pos x="54" y="98"/>
              </a:cxn>
              <a:cxn ang="0">
                <a:pos x="67" y="91"/>
              </a:cxn>
              <a:cxn ang="0">
                <a:pos x="67" y="107"/>
              </a:cxn>
              <a:cxn ang="0">
                <a:pos x="57" y="98"/>
              </a:cxn>
              <a:cxn ang="0">
                <a:pos x="37" y="79"/>
              </a:cxn>
              <a:cxn ang="0">
                <a:pos x="37" y="79"/>
              </a:cxn>
              <a:cxn ang="0">
                <a:pos x="58" y="96"/>
              </a:cxn>
              <a:cxn ang="0">
                <a:pos x="67" y="103"/>
              </a:cxn>
              <a:cxn ang="0">
                <a:pos x="67" y="56"/>
              </a:cxn>
              <a:cxn ang="0">
                <a:pos x="64" y="58"/>
              </a:cxn>
              <a:cxn ang="0">
                <a:pos x="37" y="79"/>
              </a:cxn>
              <a:cxn ang="0">
                <a:pos x="37" y="79"/>
              </a:cxn>
              <a:cxn ang="0">
                <a:pos x="64" y="65"/>
              </a:cxn>
              <a:cxn ang="0">
                <a:pos x="67" y="63"/>
              </a:cxn>
              <a:cxn ang="0">
                <a:pos x="53" y="38"/>
              </a:cxn>
              <a:cxn ang="0">
                <a:pos x="67" y="57"/>
              </a:cxn>
              <a:cxn ang="0">
                <a:pos x="67" y="28"/>
              </a:cxn>
              <a:cxn ang="0">
                <a:pos x="53" y="38"/>
              </a:cxn>
              <a:cxn ang="0">
                <a:pos x="67" y="53"/>
              </a:cxn>
              <a:cxn ang="0">
                <a:pos x="53" y="38"/>
              </a:cxn>
              <a:cxn ang="0">
                <a:pos x="67" y="24"/>
              </a:cxn>
            </a:cxnLst>
            <a:rect l="0" t="0" r="r" b="b"/>
            <a:pathLst>
              <a:path w="67" h="167">
                <a:moveTo>
                  <a:pt x="67" y="0"/>
                </a:moveTo>
                <a:cubicBezTo>
                  <a:pt x="56" y="31"/>
                  <a:pt x="44" y="62"/>
                  <a:pt x="31" y="93"/>
                </a:cubicBezTo>
                <a:cubicBezTo>
                  <a:pt x="21" y="118"/>
                  <a:pt x="11" y="142"/>
                  <a:pt x="0" y="167"/>
                </a:cubicBezTo>
                <a:moveTo>
                  <a:pt x="56" y="167"/>
                </a:moveTo>
                <a:cubicBezTo>
                  <a:pt x="52" y="161"/>
                  <a:pt x="48" y="154"/>
                  <a:pt x="44" y="148"/>
                </a:cubicBezTo>
                <a:cubicBezTo>
                  <a:pt x="36" y="138"/>
                  <a:pt x="28" y="128"/>
                  <a:pt x="21" y="117"/>
                </a:cubicBezTo>
                <a:moveTo>
                  <a:pt x="67" y="140"/>
                </a:moveTo>
                <a:cubicBezTo>
                  <a:pt x="57" y="146"/>
                  <a:pt x="47" y="151"/>
                  <a:pt x="37" y="157"/>
                </a:cubicBezTo>
                <a:cubicBezTo>
                  <a:pt x="30" y="160"/>
                  <a:pt x="24" y="163"/>
                  <a:pt x="18" y="167"/>
                </a:cubicBezTo>
                <a:moveTo>
                  <a:pt x="13" y="167"/>
                </a:moveTo>
                <a:cubicBezTo>
                  <a:pt x="21" y="160"/>
                  <a:pt x="29" y="154"/>
                  <a:pt x="38" y="148"/>
                </a:cubicBezTo>
                <a:cubicBezTo>
                  <a:pt x="47" y="141"/>
                  <a:pt x="57" y="134"/>
                  <a:pt x="67" y="127"/>
                </a:cubicBezTo>
                <a:moveTo>
                  <a:pt x="21" y="117"/>
                </a:moveTo>
                <a:cubicBezTo>
                  <a:pt x="29" y="126"/>
                  <a:pt x="37" y="135"/>
                  <a:pt x="46" y="144"/>
                </a:cubicBezTo>
                <a:cubicBezTo>
                  <a:pt x="53" y="151"/>
                  <a:pt x="60" y="159"/>
                  <a:pt x="67" y="167"/>
                </a:cubicBezTo>
                <a:moveTo>
                  <a:pt x="67" y="147"/>
                </a:moveTo>
                <a:cubicBezTo>
                  <a:pt x="58" y="147"/>
                  <a:pt x="50" y="147"/>
                  <a:pt x="42" y="147"/>
                </a:cubicBezTo>
                <a:cubicBezTo>
                  <a:pt x="31" y="148"/>
                  <a:pt x="20" y="148"/>
                  <a:pt x="8" y="149"/>
                </a:cubicBezTo>
                <a:moveTo>
                  <a:pt x="8" y="149"/>
                </a:moveTo>
                <a:cubicBezTo>
                  <a:pt x="20" y="149"/>
                  <a:pt x="31" y="149"/>
                  <a:pt x="42" y="149"/>
                </a:cubicBezTo>
                <a:cubicBezTo>
                  <a:pt x="50" y="150"/>
                  <a:pt x="58" y="150"/>
                  <a:pt x="67" y="151"/>
                </a:cubicBezTo>
                <a:moveTo>
                  <a:pt x="67" y="99"/>
                </a:moveTo>
                <a:cubicBezTo>
                  <a:pt x="62" y="100"/>
                  <a:pt x="58" y="102"/>
                  <a:pt x="53" y="104"/>
                </a:cubicBezTo>
                <a:cubicBezTo>
                  <a:pt x="42" y="108"/>
                  <a:pt x="32" y="113"/>
                  <a:pt x="21" y="117"/>
                </a:cubicBezTo>
                <a:moveTo>
                  <a:pt x="21" y="117"/>
                </a:moveTo>
                <a:cubicBezTo>
                  <a:pt x="32" y="111"/>
                  <a:pt x="43" y="104"/>
                  <a:pt x="54" y="98"/>
                </a:cubicBezTo>
                <a:cubicBezTo>
                  <a:pt x="58" y="95"/>
                  <a:pt x="62" y="93"/>
                  <a:pt x="67" y="91"/>
                </a:cubicBezTo>
                <a:moveTo>
                  <a:pt x="67" y="107"/>
                </a:moveTo>
                <a:cubicBezTo>
                  <a:pt x="63" y="104"/>
                  <a:pt x="60" y="101"/>
                  <a:pt x="57" y="98"/>
                </a:cubicBezTo>
                <a:cubicBezTo>
                  <a:pt x="50" y="92"/>
                  <a:pt x="44" y="85"/>
                  <a:pt x="37" y="79"/>
                </a:cubicBezTo>
                <a:moveTo>
                  <a:pt x="37" y="79"/>
                </a:moveTo>
                <a:cubicBezTo>
                  <a:pt x="44" y="84"/>
                  <a:pt x="51" y="90"/>
                  <a:pt x="58" y="96"/>
                </a:cubicBezTo>
                <a:cubicBezTo>
                  <a:pt x="61" y="98"/>
                  <a:pt x="64" y="101"/>
                  <a:pt x="67" y="103"/>
                </a:cubicBezTo>
                <a:moveTo>
                  <a:pt x="67" y="56"/>
                </a:moveTo>
                <a:cubicBezTo>
                  <a:pt x="66" y="57"/>
                  <a:pt x="65" y="57"/>
                  <a:pt x="64" y="58"/>
                </a:cubicBezTo>
                <a:cubicBezTo>
                  <a:pt x="56" y="65"/>
                  <a:pt x="47" y="72"/>
                  <a:pt x="37" y="79"/>
                </a:cubicBezTo>
                <a:moveTo>
                  <a:pt x="37" y="79"/>
                </a:moveTo>
                <a:cubicBezTo>
                  <a:pt x="46" y="74"/>
                  <a:pt x="55" y="69"/>
                  <a:pt x="64" y="65"/>
                </a:cubicBezTo>
                <a:cubicBezTo>
                  <a:pt x="65" y="64"/>
                  <a:pt x="66" y="64"/>
                  <a:pt x="67" y="63"/>
                </a:cubicBezTo>
                <a:moveTo>
                  <a:pt x="53" y="38"/>
                </a:moveTo>
                <a:cubicBezTo>
                  <a:pt x="57" y="44"/>
                  <a:pt x="62" y="50"/>
                  <a:pt x="67" y="57"/>
                </a:cubicBezTo>
                <a:moveTo>
                  <a:pt x="67" y="28"/>
                </a:moveTo>
                <a:cubicBezTo>
                  <a:pt x="62" y="31"/>
                  <a:pt x="58" y="35"/>
                  <a:pt x="53" y="38"/>
                </a:cubicBezTo>
                <a:cubicBezTo>
                  <a:pt x="57" y="43"/>
                  <a:pt x="62" y="48"/>
                  <a:pt x="67" y="53"/>
                </a:cubicBezTo>
                <a:moveTo>
                  <a:pt x="53" y="38"/>
                </a:moveTo>
                <a:cubicBezTo>
                  <a:pt x="58" y="33"/>
                  <a:pt x="62" y="28"/>
                  <a:pt x="67" y="24"/>
                </a:cubicBezTo>
              </a:path>
            </a:pathLst>
          </a:custGeom>
          <a:noFill/>
          <a:ln w="38100" cap="flat" cmpd="sng">
            <a:solidFill>
              <a:schemeClr val="accent1">
                <a:lumMod val="75000"/>
              </a:schemeClr>
            </a:solidFill>
            <a:prstDash val="solid"/>
            <a:miter lim="800000"/>
            <a:headEnd/>
            <a:tailEnd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>
              <a:defRPr/>
            </a:pPr>
            <a:endParaRPr lang="ru-RU" b="1" dirty="0">
              <a:solidFill>
                <a:srgbClr val="000000"/>
              </a:solidFill>
              <a:latin typeface="Tahoma" pitchFamily="34" charset="0"/>
            </a:endParaRPr>
          </a:p>
        </p:txBody>
      </p:sp>
      <p:grpSp>
        <p:nvGrpSpPr>
          <p:cNvPr id="224" name="Группа 331">
            <a:extLst>
              <a:ext uri="{FF2B5EF4-FFF2-40B4-BE49-F238E27FC236}">
                <a16:creationId xmlns:a16="http://schemas.microsoft.com/office/drawing/2014/main" id="{7F67C984-ABED-4CFC-BD80-02E6AC344252}"/>
              </a:ext>
            </a:extLst>
          </p:cNvPr>
          <p:cNvGrpSpPr/>
          <p:nvPr userDrawn="1"/>
        </p:nvGrpSpPr>
        <p:grpSpPr>
          <a:xfrm>
            <a:off x="-30" y="1581166"/>
            <a:ext cx="9144935" cy="490517"/>
            <a:chOff x="-902" y="799440"/>
            <a:chExt cx="9144934" cy="490517"/>
          </a:xfr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225" name="Freeform 2">
              <a:extLst>
                <a:ext uri="{FF2B5EF4-FFF2-40B4-BE49-F238E27FC236}">
                  <a16:creationId xmlns:a16="http://schemas.microsoft.com/office/drawing/2014/main" id="{AF931BC7-B357-4CE8-AB1F-19F75A025E7D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28841" y="852899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39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4" y="74"/>
                </a:cxn>
                <a:cxn ang="0">
                  <a:pos x="55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39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4" y="74"/>
                  </a:lnTo>
                  <a:lnTo>
                    <a:pt x="55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26" name="Freeform 3">
              <a:extLst>
                <a:ext uri="{FF2B5EF4-FFF2-40B4-BE49-F238E27FC236}">
                  <a16:creationId xmlns:a16="http://schemas.microsoft.com/office/drawing/2014/main" id="{8D2D6C81-2551-422B-84F7-7975CFF72A32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37336" y="1021065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39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4" y="74"/>
                </a:cxn>
                <a:cxn ang="0">
                  <a:pos x="55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39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4" y="74"/>
                  </a:lnTo>
                  <a:lnTo>
                    <a:pt x="55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27" name="Freeform 4">
              <a:extLst>
                <a:ext uri="{FF2B5EF4-FFF2-40B4-BE49-F238E27FC236}">
                  <a16:creationId xmlns:a16="http://schemas.microsoft.com/office/drawing/2014/main" id="{1238A99D-905E-4459-9DA3-3295BA6E1058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06428" y="84899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28" name="Freeform 5">
              <a:extLst>
                <a:ext uri="{FF2B5EF4-FFF2-40B4-BE49-F238E27FC236}">
                  <a16:creationId xmlns:a16="http://schemas.microsoft.com/office/drawing/2014/main" id="{DBFD0B51-BA4C-4E80-8F4F-4DA7AF4BDFFA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14924" y="101716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29" name="Freeform 6">
              <a:extLst>
                <a:ext uri="{FF2B5EF4-FFF2-40B4-BE49-F238E27FC236}">
                  <a16:creationId xmlns:a16="http://schemas.microsoft.com/office/drawing/2014/main" id="{26EFDA7C-B5FE-4CEB-93B4-987206D284ED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83432" y="84510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30" name="Freeform 7">
              <a:extLst>
                <a:ext uri="{FF2B5EF4-FFF2-40B4-BE49-F238E27FC236}">
                  <a16:creationId xmlns:a16="http://schemas.microsoft.com/office/drawing/2014/main" id="{B8B3A260-8B72-4ACC-8BA5-B4F320B8B455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91928" y="101327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31" name="Freeform 8">
              <a:extLst>
                <a:ext uri="{FF2B5EF4-FFF2-40B4-BE49-F238E27FC236}">
                  <a16:creationId xmlns:a16="http://schemas.microsoft.com/office/drawing/2014/main" id="{AFD55AB0-175E-461D-9225-274F9B77E487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560435" y="841199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32" name="Freeform 9">
              <a:extLst>
                <a:ext uri="{FF2B5EF4-FFF2-40B4-BE49-F238E27FC236}">
                  <a16:creationId xmlns:a16="http://schemas.microsoft.com/office/drawing/2014/main" id="{FD68CC5C-B154-4F88-8933-7F01FEF09DA6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568931" y="1009365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33" name="Freeform 10">
              <a:extLst>
                <a:ext uri="{FF2B5EF4-FFF2-40B4-BE49-F238E27FC236}">
                  <a16:creationId xmlns:a16="http://schemas.microsoft.com/office/drawing/2014/main" id="{C4CC3EE9-557A-4562-9D8D-080BD3296E09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638023" y="83729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4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4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34" name="Freeform 11">
              <a:extLst>
                <a:ext uri="{FF2B5EF4-FFF2-40B4-BE49-F238E27FC236}">
                  <a16:creationId xmlns:a16="http://schemas.microsoft.com/office/drawing/2014/main" id="{1A980ED9-E0BB-4936-9841-C0AF1D09E543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646519" y="100546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4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4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35" name="Freeform 12">
              <a:extLst>
                <a:ext uri="{FF2B5EF4-FFF2-40B4-BE49-F238E27FC236}">
                  <a16:creationId xmlns:a16="http://schemas.microsoft.com/office/drawing/2014/main" id="{58033B06-653F-4D49-8AF7-C3516ADBC685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15027" y="83340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7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7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36" name="Freeform 13">
              <a:extLst>
                <a:ext uri="{FF2B5EF4-FFF2-40B4-BE49-F238E27FC236}">
                  <a16:creationId xmlns:a16="http://schemas.microsoft.com/office/drawing/2014/main" id="{B2E8ECAF-9036-47EE-BFDF-D79CCE4F8860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23522" y="1001569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7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7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37" name="Freeform 14">
              <a:extLst>
                <a:ext uri="{FF2B5EF4-FFF2-40B4-BE49-F238E27FC236}">
                  <a16:creationId xmlns:a16="http://schemas.microsoft.com/office/drawing/2014/main" id="{B75402DF-BE43-4DE8-80F8-70185128CB99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92029" y="829455"/>
              <a:ext cx="70093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20" y="36"/>
                </a:cxn>
                <a:cxn ang="0">
                  <a:pos x="120" y="49"/>
                </a:cxn>
                <a:cxn ang="0">
                  <a:pos x="120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3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20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20" y="36"/>
                  </a:lnTo>
                  <a:lnTo>
                    <a:pt x="120" y="49"/>
                  </a:lnTo>
                  <a:lnTo>
                    <a:pt x="120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3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38" name="Freeform 15">
              <a:extLst>
                <a:ext uri="{FF2B5EF4-FFF2-40B4-BE49-F238E27FC236}">
                  <a16:creationId xmlns:a16="http://schemas.microsoft.com/office/drawing/2014/main" id="{62100520-AB4B-42C4-9225-0F729ED33C6C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00525" y="997620"/>
              <a:ext cx="70093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20" y="36"/>
                </a:cxn>
                <a:cxn ang="0">
                  <a:pos x="120" y="49"/>
                </a:cxn>
                <a:cxn ang="0">
                  <a:pos x="120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3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20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20" y="36"/>
                  </a:lnTo>
                  <a:lnTo>
                    <a:pt x="120" y="49"/>
                  </a:lnTo>
                  <a:lnTo>
                    <a:pt x="120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3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39" name="Freeform 16">
              <a:extLst>
                <a:ext uri="{FF2B5EF4-FFF2-40B4-BE49-F238E27FC236}">
                  <a16:creationId xmlns:a16="http://schemas.microsoft.com/office/drawing/2014/main" id="{83BBFDCD-747D-4C08-BDD5-BBDDF9D33CC9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69616" y="825550"/>
              <a:ext cx="69509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1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19" y="36"/>
                </a:cxn>
                <a:cxn ang="0">
                  <a:pos x="119" y="49"/>
                </a:cxn>
                <a:cxn ang="0">
                  <a:pos x="119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2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9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1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19" y="36"/>
                  </a:lnTo>
                  <a:lnTo>
                    <a:pt x="119" y="49"/>
                  </a:lnTo>
                  <a:lnTo>
                    <a:pt x="119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2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0" name="Freeform 17">
              <a:extLst>
                <a:ext uri="{FF2B5EF4-FFF2-40B4-BE49-F238E27FC236}">
                  <a16:creationId xmlns:a16="http://schemas.microsoft.com/office/drawing/2014/main" id="{05428DAD-7EE5-4B2A-9264-1C2BA1FEE26B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78112" y="993715"/>
              <a:ext cx="69509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1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19" y="36"/>
                </a:cxn>
                <a:cxn ang="0">
                  <a:pos x="119" y="49"/>
                </a:cxn>
                <a:cxn ang="0">
                  <a:pos x="119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2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9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1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19" y="36"/>
                  </a:lnTo>
                  <a:lnTo>
                    <a:pt x="119" y="49"/>
                  </a:lnTo>
                  <a:lnTo>
                    <a:pt x="119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2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1" name="Rectangle 18">
              <a:extLst>
                <a:ext uri="{FF2B5EF4-FFF2-40B4-BE49-F238E27FC236}">
                  <a16:creationId xmlns:a16="http://schemas.microsoft.com/office/drawing/2014/main" id="{9B2C66A2-1479-4E30-BF69-22777AAFC9A3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939071" y="847884"/>
              <a:ext cx="15187" cy="9322"/>
            </a:xfrm>
            <a:prstGeom prst="rect">
              <a:avLst/>
            </a:pr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2" name="Rectangle 19">
              <a:extLst>
                <a:ext uri="{FF2B5EF4-FFF2-40B4-BE49-F238E27FC236}">
                  <a16:creationId xmlns:a16="http://schemas.microsoft.com/office/drawing/2014/main" id="{234F6BBE-8784-4684-AB91-BABEF1440AB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302623" y="880037"/>
              <a:ext cx="15187" cy="9322"/>
            </a:xfrm>
            <a:prstGeom prst="rect">
              <a:avLst/>
            </a:pr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3" name="Rectangle 20">
              <a:extLst>
                <a:ext uri="{FF2B5EF4-FFF2-40B4-BE49-F238E27FC236}">
                  <a16:creationId xmlns:a16="http://schemas.microsoft.com/office/drawing/2014/main" id="{947340F1-6412-4883-995A-FBE5BC055138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947567" y="1016049"/>
              <a:ext cx="15187" cy="9322"/>
            </a:xfrm>
            <a:prstGeom prst="rect">
              <a:avLst/>
            </a:pr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4" name="Rectangle 21">
              <a:extLst>
                <a:ext uri="{FF2B5EF4-FFF2-40B4-BE49-F238E27FC236}">
                  <a16:creationId xmlns:a16="http://schemas.microsoft.com/office/drawing/2014/main" id="{BB92214E-93AB-48AC-BA4D-CDFFD50C2E6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311119" y="1048202"/>
              <a:ext cx="15187" cy="9322"/>
            </a:xfrm>
            <a:prstGeom prst="rect">
              <a:avLst/>
            </a:pr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5" name="Freeform 22">
              <a:extLst>
                <a:ext uri="{FF2B5EF4-FFF2-40B4-BE49-F238E27FC236}">
                  <a16:creationId xmlns:a16="http://schemas.microsoft.com/office/drawing/2014/main" id="{F823083A-B2A6-4D6A-BAD1-402073CDE160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956669" y="840338"/>
              <a:ext cx="75350" cy="187024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00" y="0"/>
                </a:cxn>
                <a:cxn ang="0">
                  <a:pos x="129" y="144"/>
                </a:cxn>
                <a:cxn ang="0">
                  <a:pos x="129" y="179"/>
                </a:cxn>
                <a:cxn ang="0">
                  <a:pos x="103" y="321"/>
                </a:cxn>
                <a:cxn ang="0">
                  <a:pos x="0" y="321"/>
                </a:cxn>
                <a:cxn ang="0">
                  <a:pos x="0" y="285"/>
                </a:cxn>
                <a:cxn ang="0">
                  <a:pos x="58" y="285"/>
                </a:cxn>
                <a:cxn ang="0">
                  <a:pos x="58" y="38"/>
                </a:cxn>
                <a:cxn ang="0">
                  <a:pos x="0" y="38"/>
                </a:cxn>
                <a:cxn ang="0">
                  <a:pos x="0" y="0"/>
                </a:cxn>
              </a:cxnLst>
              <a:rect l="0" t="0" r="r" b="b"/>
              <a:pathLst>
                <a:path w="129" h="321">
                  <a:moveTo>
                    <a:pt x="0" y="0"/>
                  </a:moveTo>
                  <a:lnTo>
                    <a:pt x="100" y="0"/>
                  </a:lnTo>
                  <a:lnTo>
                    <a:pt x="129" y="144"/>
                  </a:lnTo>
                  <a:lnTo>
                    <a:pt x="129" y="179"/>
                  </a:lnTo>
                  <a:lnTo>
                    <a:pt x="103" y="321"/>
                  </a:lnTo>
                  <a:lnTo>
                    <a:pt x="0" y="321"/>
                  </a:lnTo>
                  <a:lnTo>
                    <a:pt x="0" y="285"/>
                  </a:lnTo>
                  <a:lnTo>
                    <a:pt x="58" y="285"/>
                  </a:lnTo>
                  <a:lnTo>
                    <a:pt x="58" y="38"/>
                  </a:lnTo>
                  <a:lnTo>
                    <a:pt x="0" y="3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6" name="Freeform 23">
              <a:extLst>
                <a:ext uri="{FF2B5EF4-FFF2-40B4-BE49-F238E27FC236}">
                  <a16:creationId xmlns:a16="http://schemas.microsoft.com/office/drawing/2014/main" id="{F19A4C66-E061-4AB9-8C42-D72C6AFBB08E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233300" y="876882"/>
              <a:ext cx="75350" cy="187024"/>
            </a:xfrm>
            <a:custGeom>
              <a:avLst/>
              <a:gdLst/>
              <a:ahLst/>
              <a:cxnLst>
                <a:cxn ang="0">
                  <a:pos x="129" y="0"/>
                </a:cxn>
                <a:cxn ang="0">
                  <a:pos x="29" y="0"/>
                </a:cxn>
                <a:cxn ang="0">
                  <a:pos x="0" y="144"/>
                </a:cxn>
                <a:cxn ang="0">
                  <a:pos x="0" y="179"/>
                </a:cxn>
                <a:cxn ang="0">
                  <a:pos x="26" y="321"/>
                </a:cxn>
                <a:cxn ang="0">
                  <a:pos x="129" y="321"/>
                </a:cxn>
                <a:cxn ang="0">
                  <a:pos x="129" y="285"/>
                </a:cxn>
                <a:cxn ang="0">
                  <a:pos x="71" y="285"/>
                </a:cxn>
                <a:cxn ang="0">
                  <a:pos x="71" y="38"/>
                </a:cxn>
                <a:cxn ang="0">
                  <a:pos x="129" y="38"/>
                </a:cxn>
                <a:cxn ang="0">
                  <a:pos x="129" y="0"/>
                </a:cxn>
              </a:cxnLst>
              <a:rect l="0" t="0" r="r" b="b"/>
              <a:pathLst>
                <a:path w="129" h="321">
                  <a:moveTo>
                    <a:pt x="129" y="0"/>
                  </a:moveTo>
                  <a:lnTo>
                    <a:pt x="29" y="0"/>
                  </a:lnTo>
                  <a:lnTo>
                    <a:pt x="0" y="144"/>
                  </a:lnTo>
                  <a:lnTo>
                    <a:pt x="0" y="179"/>
                  </a:lnTo>
                  <a:lnTo>
                    <a:pt x="26" y="321"/>
                  </a:lnTo>
                  <a:lnTo>
                    <a:pt x="129" y="321"/>
                  </a:lnTo>
                  <a:lnTo>
                    <a:pt x="129" y="285"/>
                  </a:lnTo>
                  <a:lnTo>
                    <a:pt x="71" y="285"/>
                  </a:lnTo>
                  <a:lnTo>
                    <a:pt x="71" y="38"/>
                  </a:lnTo>
                  <a:lnTo>
                    <a:pt x="129" y="38"/>
                  </a:lnTo>
                  <a:lnTo>
                    <a:pt x="12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7" name="Rectangle 24">
              <a:extLst>
                <a:ext uri="{FF2B5EF4-FFF2-40B4-BE49-F238E27FC236}">
                  <a16:creationId xmlns:a16="http://schemas.microsoft.com/office/drawing/2014/main" id="{DEB9936E-A9CE-4CC8-9526-4BC06493E99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220491" y="961259"/>
              <a:ext cx="12850" cy="22140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8" name="Rectangle 25">
              <a:extLst>
                <a:ext uri="{FF2B5EF4-FFF2-40B4-BE49-F238E27FC236}">
                  <a16:creationId xmlns:a16="http://schemas.microsoft.com/office/drawing/2014/main" id="{9654D0D4-19A4-4B34-8AE4-7C2B8F2CABB1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9031364" y="920293"/>
              <a:ext cx="12850" cy="22140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9" name="Rectangle 27">
              <a:extLst>
                <a:ext uri="{FF2B5EF4-FFF2-40B4-BE49-F238E27FC236}">
                  <a16:creationId xmlns:a16="http://schemas.microsoft.com/office/drawing/2014/main" id="{1528AF90-B256-4B77-9A48-A44A60F474F7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9043592" y="922257"/>
              <a:ext cx="49065" cy="15148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0" name="Freeform 28">
              <a:extLst>
                <a:ext uri="{FF2B5EF4-FFF2-40B4-BE49-F238E27FC236}">
                  <a16:creationId xmlns:a16="http://schemas.microsoft.com/office/drawing/2014/main" id="{8BBC702E-325A-4F51-8B07-3D48B8C6FE7B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086799" y="915790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12"/>
                </a:cxn>
                <a:cxn ang="0">
                  <a:pos x="19" y="22"/>
                </a:cxn>
                <a:cxn ang="0">
                  <a:pos x="16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12"/>
                  </a:lnTo>
                  <a:lnTo>
                    <a:pt x="19" y="22"/>
                  </a:lnTo>
                  <a:lnTo>
                    <a:pt x="16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1" name="Freeform 30">
              <a:extLst>
                <a:ext uri="{FF2B5EF4-FFF2-40B4-BE49-F238E27FC236}">
                  <a16:creationId xmlns:a16="http://schemas.microsoft.com/office/drawing/2014/main" id="{068BD081-9F91-47C9-8C6A-68C71A35F31C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097883" y="915215"/>
              <a:ext cx="11682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7" y="12"/>
                </a:cxn>
                <a:cxn ang="0">
                  <a:pos x="20" y="22"/>
                </a:cxn>
                <a:cxn ang="0">
                  <a:pos x="17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20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7" y="12"/>
                  </a:lnTo>
                  <a:lnTo>
                    <a:pt x="20" y="22"/>
                  </a:lnTo>
                  <a:lnTo>
                    <a:pt x="17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2" name="Freeform 32">
              <a:extLst>
                <a:ext uri="{FF2B5EF4-FFF2-40B4-BE49-F238E27FC236}">
                  <a16:creationId xmlns:a16="http://schemas.microsoft.com/office/drawing/2014/main" id="{DA811E6B-AA42-423D-90DA-70004D6C3CE4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109550" y="914640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6" y="12"/>
                </a:cxn>
                <a:cxn ang="0">
                  <a:pos x="19" y="22"/>
                </a:cxn>
                <a:cxn ang="0">
                  <a:pos x="16" y="35"/>
                </a:cxn>
                <a:cxn ang="0">
                  <a:pos x="9" y="45"/>
                </a:cxn>
                <a:cxn ang="0">
                  <a:pos x="6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6" y="12"/>
                  </a:lnTo>
                  <a:lnTo>
                    <a:pt x="19" y="22"/>
                  </a:lnTo>
                  <a:lnTo>
                    <a:pt x="16" y="35"/>
                  </a:lnTo>
                  <a:lnTo>
                    <a:pt x="9" y="45"/>
                  </a:lnTo>
                  <a:lnTo>
                    <a:pt x="6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3" name="Freeform 34">
              <a:extLst>
                <a:ext uri="{FF2B5EF4-FFF2-40B4-BE49-F238E27FC236}">
                  <a16:creationId xmlns:a16="http://schemas.microsoft.com/office/drawing/2014/main" id="{0655850A-8EC0-4682-9B99-5A5AED4F3E6D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120634" y="914065"/>
              <a:ext cx="11682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20" y="12"/>
                </a:cxn>
                <a:cxn ang="0">
                  <a:pos x="20" y="22"/>
                </a:cxn>
                <a:cxn ang="0">
                  <a:pos x="20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20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20" y="12"/>
                  </a:lnTo>
                  <a:lnTo>
                    <a:pt x="20" y="22"/>
                  </a:lnTo>
                  <a:lnTo>
                    <a:pt x="20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4" name="Freeform 36">
              <a:extLst>
                <a:ext uri="{FF2B5EF4-FFF2-40B4-BE49-F238E27FC236}">
                  <a16:creationId xmlns:a16="http://schemas.microsoft.com/office/drawing/2014/main" id="{FF80560A-977C-4298-A1E6-C62E476EFF42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132302" y="913491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2" y="0"/>
                </a:cxn>
                <a:cxn ang="0">
                  <a:pos x="19" y="12"/>
                </a:cxn>
                <a:cxn ang="0">
                  <a:pos x="19" y="22"/>
                </a:cxn>
                <a:cxn ang="0">
                  <a:pos x="19" y="35"/>
                </a:cxn>
                <a:cxn ang="0">
                  <a:pos x="12" y="45"/>
                </a:cxn>
                <a:cxn ang="0">
                  <a:pos x="6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6" y="0"/>
                  </a:lnTo>
                  <a:lnTo>
                    <a:pt x="12" y="0"/>
                  </a:lnTo>
                  <a:lnTo>
                    <a:pt x="19" y="12"/>
                  </a:lnTo>
                  <a:lnTo>
                    <a:pt x="19" y="22"/>
                  </a:lnTo>
                  <a:lnTo>
                    <a:pt x="19" y="35"/>
                  </a:lnTo>
                  <a:lnTo>
                    <a:pt x="12" y="45"/>
                  </a:lnTo>
                  <a:lnTo>
                    <a:pt x="6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5" name="Freeform 38">
              <a:extLst>
                <a:ext uri="{FF2B5EF4-FFF2-40B4-BE49-F238E27FC236}">
                  <a16:creationId xmlns:a16="http://schemas.microsoft.com/office/drawing/2014/main" id="{1877A770-92AF-4F7F-9642-8418D30F03CF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28039" y="994999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4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4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4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6" name="Freeform 39">
              <a:extLst>
                <a:ext uri="{FF2B5EF4-FFF2-40B4-BE49-F238E27FC236}">
                  <a16:creationId xmlns:a16="http://schemas.microsoft.com/office/drawing/2014/main" id="{35A7A5E5-270E-41C4-8A77-CC571231C7F1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05626" y="99109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7" name="Freeform 40">
              <a:extLst>
                <a:ext uri="{FF2B5EF4-FFF2-40B4-BE49-F238E27FC236}">
                  <a16:creationId xmlns:a16="http://schemas.microsoft.com/office/drawing/2014/main" id="{963E6278-A629-4892-8277-DDDB10ACC714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82630" y="98720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8" name="Freeform 41">
              <a:extLst>
                <a:ext uri="{FF2B5EF4-FFF2-40B4-BE49-F238E27FC236}">
                  <a16:creationId xmlns:a16="http://schemas.microsoft.com/office/drawing/2014/main" id="{FFE0C930-C543-47A8-BB64-B76ADD3C7172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559633" y="983299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9" name="Freeform 42">
              <a:extLst>
                <a:ext uri="{FF2B5EF4-FFF2-40B4-BE49-F238E27FC236}">
                  <a16:creationId xmlns:a16="http://schemas.microsoft.com/office/drawing/2014/main" id="{F3851E53-EC25-409A-A669-7FABEB4B5ABE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637221" y="97939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9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9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0" name="Freeform 43">
              <a:extLst>
                <a:ext uri="{FF2B5EF4-FFF2-40B4-BE49-F238E27FC236}">
                  <a16:creationId xmlns:a16="http://schemas.microsoft.com/office/drawing/2014/main" id="{411E74DE-43FE-4B0C-A928-0CC69DE3A8BA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14225" y="97550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1" name="Freeform 44">
              <a:extLst>
                <a:ext uri="{FF2B5EF4-FFF2-40B4-BE49-F238E27FC236}">
                  <a16:creationId xmlns:a16="http://schemas.microsoft.com/office/drawing/2014/main" id="{C5A08776-CA36-493A-9918-D33DB498AF16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91228" y="97161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7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2" name="Freeform 45">
              <a:extLst>
                <a:ext uri="{FF2B5EF4-FFF2-40B4-BE49-F238E27FC236}">
                  <a16:creationId xmlns:a16="http://schemas.microsoft.com/office/drawing/2014/main" id="{EF9C4A85-423E-4196-B34E-B02E727049FE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70566" y="967606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3" name="Freeform 46">
              <a:extLst>
                <a:ext uri="{FF2B5EF4-FFF2-40B4-BE49-F238E27FC236}">
                  <a16:creationId xmlns:a16="http://schemas.microsoft.com/office/drawing/2014/main" id="{9564AB22-2437-4224-BD75-7D8CE9CF8EEC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19543" y="826834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4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4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4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4" name="Freeform 47">
              <a:extLst>
                <a:ext uri="{FF2B5EF4-FFF2-40B4-BE49-F238E27FC236}">
                  <a16:creationId xmlns:a16="http://schemas.microsoft.com/office/drawing/2014/main" id="{F7AF5835-A7DF-45C3-ACEB-5F4ADCCAD278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97130" y="82292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5" name="Freeform 48">
              <a:extLst>
                <a:ext uri="{FF2B5EF4-FFF2-40B4-BE49-F238E27FC236}">
                  <a16:creationId xmlns:a16="http://schemas.microsoft.com/office/drawing/2014/main" id="{05E08CD7-00BD-41AA-971B-881127D1E964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74134" y="81903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6" name="Freeform 49">
              <a:extLst>
                <a:ext uri="{FF2B5EF4-FFF2-40B4-BE49-F238E27FC236}">
                  <a16:creationId xmlns:a16="http://schemas.microsoft.com/office/drawing/2014/main" id="{9958CD17-B84A-4830-8CD6-A1717B2442CF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551138" y="815134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7" name="Freeform 50">
              <a:extLst>
                <a:ext uri="{FF2B5EF4-FFF2-40B4-BE49-F238E27FC236}">
                  <a16:creationId xmlns:a16="http://schemas.microsoft.com/office/drawing/2014/main" id="{9495D104-30C3-4427-84DF-67D04BB0F426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628725" y="81122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9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9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8" name="Freeform 51">
              <a:extLst>
                <a:ext uri="{FF2B5EF4-FFF2-40B4-BE49-F238E27FC236}">
                  <a16:creationId xmlns:a16="http://schemas.microsoft.com/office/drawing/2014/main" id="{6DAFC550-110F-460B-B4D7-80C97C351237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05729" y="80733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9" name="Freeform 52">
              <a:extLst>
                <a:ext uri="{FF2B5EF4-FFF2-40B4-BE49-F238E27FC236}">
                  <a16:creationId xmlns:a16="http://schemas.microsoft.com/office/drawing/2014/main" id="{B37D4C54-BA25-4F78-9D7B-55AE7AB0859A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82733" y="80344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7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0" name="Freeform 53">
              <a:extLst>
                <a:ext uri="{FF2B5EF4-FFF2-40B4-BE49-F238E27FC236}">
                  <a16:creationId xmlns:a16="http://schemas.microsoft.com/office/drawing/2014/main" id="{C57659C2-977B-41EB-AC91-686B6870A215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62070" y="799440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1" name="Freeform 2">
              <a:extLst>
                <a:ext uri="{FF2B5EF4-FFF2-40B4-BE49-F238E27FC236}">
                  <a16:creationId xmlns:a16="http://schemas.microsoft.com/office/drawing/2014/main" id="{A4484004-7BF6-4C7E-8026-F35AE66570D5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745317" y="852899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39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4" y="74"/>
                </a:cxn>
                <a:cxn ang="0">
                  <a:pos x="55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39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4" y="74"/>
                  </a:lnTo>
                  <a:lnTo>
                    <a:pt x="55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2" name="Freeform 3">
              <a:extLst>
                <a:ext uri="{FF2B5EF4-FFF2-40B4-BE49-F238E27FC236}">
                  <a16:creationId xmlns:a16="http://schemas.microsoft.com/office/drawing/2014/main" id="{7C30ED69-EEC0-470C-BE42-4553CCB39533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736821" y="1021065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39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4" y="74"/>
                </a:cxn>
                <a:cxn ang="0">
                  <a:pos x="55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39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4" y="74"/>
                  </a:lnTo>
                  <a:lnTo>
                    <a:pt x="55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3" name="Freeform 4">
              <a:extLst>
                <a:ext uri="{FF2B5EF4-FFF2-40B4-BE49-F238E27FC236}">
                  <a16:creationId xmlns:a16="http://schemas.microsoft.com/office/drawing/2014/main" id="{21923DC1-0121-4972-833F-853700CB2816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668314" y="84899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4" name="Freeform 5">
              <a:extLst>
                <a:ext uri="{FF2B5EF4-FFF2-40B4-BE49-F238E27FC236}">
                  <a16:creationId xmlns:a16="http://schemas.microsoft.com/office/drawing/2014/main" id="{9B6D066E-1611-4D4C-8344-CEA65578E662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659818" y="101716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5" name="Freeform 6">
              <a:extLst>
                <a:ext uri="{FF2B5EF4-FFF2-40B4-BE49-F238E27FC236}">
                  <a16:creationId xmlns:a16="http://schemas.microsoft.com/office/drawing/2014/main" id="{F9F912BA-F549-4B11-9D02-84925A939BDD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91310" y="84510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6" name="Freeform 7">
              <a:extLst>
                <a:ext uri="{FF2B5EF4-FFF2-40B4-BE49-F238E27FC236}">
                  <a16:creationId xmlns:a16="http://schemas.microsoft.com/office/drawing/2014/main" id="{E1483087-FFA5-4B9D-8129-55544C024442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82814" y="101327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7" name="Freeform 8">
              <a:extLst>
                <a:ext uri="{FF2B5EF4-FFF2-40B4-BE49-F238E27FC236}">
                  <a16:creationId xmlns:a16="http://schemas.microsoft.com/office/drawing/2014/main" id="{203D02CB-8375-4461-91FA-3C5C9633DD8D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13722" y="841199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8" name="Freeform 9">
              <a:extLst>
                <a:ext uri="{FF2B5EF4-FFF2-40B4-BE49-F238E27FC236}">
                  <a16:creationId xmlns:a16="http://schemas.microsoft.com/office/drawing/2014/main" id="{5DD5E804-CFC3-4F49-A155-C83FFAD17836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05227" y="1009365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9" name="Freeform 10">
              <a:extLst>
                <a:ext uri="{FF2B5EF4-FFF2-40B4-BE49-F238E27FC236}">
                  <a16:creationId xmlns:a16="http://schemas.microsoft.com/office/drawing/2014/main" id="{F7092745-6F1D-42AA-B4BA-11C0F86E6495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436719" y="83729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4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4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0" name="Freeform 11">
              <a:extLst>
                <a:ext uri="{FF2B5EF4-FFF2-40B4-BE49-F238E27FC236}">
                  <a16:creationId xmlns:a16="http://schemas.microsoft.com/office/drawing/2014/main" id="{D2DE034C-B240-4029-8627-B0C0A0F90EB2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428223" y="100546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4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4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1" name="Freeform 12">
              <a:extLst>
                <a:ext uri="{FF2B5EF4-FFF2-40B4-BE49-F238E27FC236}">
                  <a16:creationId xmlns:a16="http://schemas.microsoft.com/office/drawing/2014/main" id="{18BD4DF3-ACDE-42BE-8FC8-1BF691779BCB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359715" y="83340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7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7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2" name="Freeform 13">
              <a:extLst>
                <a:ext uri="{FF2B5EF4-FFF2-40B4-BE49-F238E27FC236}">
                  <a16:creationId xmlns:a16="http://schemas.microsoft.com/office/drawing/2014/main" id="{770309EF-05FE-4FA5-ACBE-A99D90E4882C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351219" y="1001569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7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7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3" name="Freeform 14">
              <a:extLst>
                <a:ext uri="{FF2B5EF4-FFF2-40B4-BE49-F238E27FC236}">
                  <a16:creationId xmlns:a16="http://schemas.microsoft.com/office/drawing/2014/main" id="{181531AA-257D-4245-81FE-013B2C2329FB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280376" y="829455"/>
              <a:ext cx="70093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20" y="36"/>
                </a:cxn>
                <a:cxn ang="0">
                  <a:pos x="120" y="49"/>
                </a:cxn>
                <a:cxn ang="0">
                  <a:pos x="120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3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20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20" y="36"/>
                  </a:lnTo>
                  <a:lnTo>
                    <a:pt x="120" y="49"/>
                  </a:lnTo>
                  <a:lnTo>
                    <a:pt x="120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3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4" name="Freeform 15">
              <a:extLst>
                <a:ext uri="{FF2B5EF4-FFF2-40B4-BE49-F238E27FC236}">
                  <a16:creationId xmlns:a16="http://schemas.microsoft.com/office/drawing/2014/main" id="{A02BCB64-80F9-4AA1-BDB0-A60781D388E7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271881" y="997620"/>
              <a:ext cx="70093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20" y="36"/>
                </a:cxn>
                <a:cxn ang="0">
                  <a:pos x="120" y="49"/>
                </a:cxn>
                <a:cxn ang="0">
                  <a:pos x="120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3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20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20" y="36"/>
                  </a:lnTo>
                  <a:lnTo>
                    <a:pt x="120" y="49"/>
                  </a:lnTo>
                  <a:lnTo>
                    <a:pt x="120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3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5" name="Freeform 16">
              <a:extLst>
                <a:ext uri="{FF2B5EF4-FFF2-40B4-BE49-F238E27FC236}">
                  <a16:creationId xmlns:a16="http://schemas.microsoft.com/office/drawing/2014/main" id="{9640C5C8-00E7-4293-A557-F9A353C33DFD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203373" y="825550"/>
              <a:ext cx="69509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1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19" y="36"/>
                </a:cxn>
                <a:cxn ang="0">
                  <a:pos x="119" y="49"/>
                </a:cxn>
                <a:cxn ang="0">
                  <a:pos x="119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2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9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1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19" y="36"/>
                  </a:lnTo>
                  <a:lnTo>
                    <a:pt x="119" y="49"/>
                  </a:lnTo>
                  <a:lnTo>
                    <a:pt x="119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2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6" name="Freeform 17">
              <a:extLst>
                <a:ext uri="{FF2B5EF4-FFF2-40B4-BE49-F238E27FC236}">
                  <a16:creationId xmlns:a16="http://schemas.microsoft.com/office/drawing/2014/main" id="{CA5AF4C7-BAED-4781-90EC-28ED0C9FACEC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194877" y="993715"/>
              <a:ext cx="69509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1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19" y="36"/>
                </a:cxn>
                <a:cxn ang="0">
                  <a:pos x="119" y="49"/>
                </a:cxn>
                <a:cxn ang="0">
                  <a:pos x="119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2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9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1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19" y="36"/>
                  </a:lnTo>
                  <a:lnTo>
                    <a:pt x="119" y="49"/>
                  </a:lnTo>
                  <a:lnTo>
                    <a:pt x="119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2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7" name="Rectangle 18">
              <a:extLst>
                <a:ext uri="{FF2B5EF4-FFF2-40B4-BE49-F238E27FC236}">
                  <a16:creationId xmlns:a16="http://schemas.microsoft.com/office/drawing/2014/main" id="{929377E7-D9A8-4356-AAE3-A09A166412A8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188240" y="847884"/>
              <a:ext cx="15187" cy="9322"/>
            </a:xfrm>
            <a:prstGeom prst="rect">
              <a:avLst/>
            </a:pr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8" name="Rectangle 19">
              <a:extLst>
                <a:ext uri="{FF2B5EF4-FFF2-40B4-BE49-F238E27FC236}">
                  <a16:creationId xmlns:a16="http://schemas.microsoft.com/office/drawing/2014/main" id="{1851E43B-6314-4EC1-8662-A6829FBAD483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824688" y="880037"/>
              <a:ext cx="15187" cy="9322"/>
            </a:xfrm>
            <a:prstGeom prst="rect">
              <a:avLst/>
            </a:pr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9" name="Rectangle 20">
              <a:extLst>
                <a:ext uri="{FF2B5EF4-FFF2-40B4-BE49-F238E27FC236}">
                  <a16:creationId xmlns:a16="http://schemas.microsoft.com/office/drawing/2014/main" id="{36098F7E-ADC9-4372-81FA-B4842EF56A3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179744" y="1016049"/>
              <a:ext cx="15187" cy="9322"/>
            </a:xfrm>
            <a:prstGeom prst="rect">
              <a:avLst/>
            </a:pr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0" name="Rectangle 21">
              <a:extLst>
                <a:ext uri="{FF2B5EF4-FFF2-40B4-BE49-F238E27FC236}">
                  <a16:creationId xmlns:a16="http://schemas.microsoft.com/office/drawing/2014/main" id="{45DFF890-7B99-4D94-B204-EC184A4EC1A5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816192" y="1048202"/>
              <a:ext cx="15187" cy="9322"/>
            </a:xfrm>
            <a:prstGeom prst="rect">
              <a:avLst/>
            </a:pr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1" name="Freeform 22">
              <a:extLst>
                <a:ext uri="{FF2B5EF4-FFF2-40B4-BE49-F238E27FC236}">
                  <a16:creationId xmlns:a16="http://schemas.microsoft.com/office/drawing/2014/main" id="{1D7E64EB-DC99-41B8-A871-680818F9F1F9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110480" y="840338"/>
              <a:ext cx="75350" cy="187024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00" y="0"/>
                </a:cxn>
                <a:cxn ang="0">
                  <a:pos x="129" y="144"/>
                </a:cxn>
                <a:cxn ang="0">
                  <a:pos x="129" y="179"/>
                </a:cxn>
                <a:cxn ang="0">
                  <a:pos x="103" y="321"/>
                </a:cxn>
                <a:cxn ang="0">
                  <a:pos x="0" y="321"/>
                </a:cxn>
                <a:cxn ang="0">
                  <a:pos x="0" y="285"/>
                </a:cxn>
                <a:cxn ang="0">
                  <a:pos x="58" y="285"/>
                </a:cxn>
                <a:cxn ang="0">
                  <a:pos x="58" y="38"/>
                </a:cxn>
                <a:cxn ang="0">
                  <a:pos x="0" y="38"/>
                </a:cxn>
                <a:cxn ang="0">
                  <a:pos x="0" y="0"/>
                </a:cxn>
              </a:cxnLst>
              <a:rect l="0" t="0" r="r" b="b"/>
              <a:pathLst>
                <a:path w="129" h="321">
                  <a:moveTo>
                    <a:pt x="0" y="0"/>
                  </a:moveTo>
                  <a:lnTo>
                    <a:pt x="100" y="0"/>
                  </a:lnTo>
                  <a:lnTo>
                    <a:pt x="129" y="144"/>
                  </a:lnTo>
                  <a:lnTo>
                    <a:pt x="129" y="179"/>
                  </a:lnTo>
                  <a:lnTo>
                    <a:pt x="103" y="321"/>
                  </a:lnTo>
                  <a:lnTo>
                    <a:pt x="0" y="321"/>
                  </a:lnTo>
                  <a:lnTo>
                    <a:pt x="0" y="285"/>
                  </a:lnTo>
                  <a:lnTo>
                    <a:pt x="58" y="285"/>
                  </a:lnTo>
                  <a:lnTo>
                    <a:pt x="58" y="38"/>
                  </a:lnTo>
                  <a:lnTo>
                    <a:pt x="0" y="3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2" name="Freeform 23">
              <a:extLst>
                <a:ext uri="{FF2B5EF4-FFF2-40B4-BE49-F238E27FC236}">
                  <a16:creationId xmlns:a16="http://schemas.microsoft.com/office/drawing/2014/main" id="{EF4C8153-9ED8-4F4D-A73F-AE893670BCC1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833849" y="876882"/>
              <a:ext cx="75350" cy="187024"/>
            </a:xfrm>
            <a:custGeom>
              <a:avLst/>
              <a:gdLst/>
              <a:ahLst/>
              <a:cxnLst>
                <a:cxn ang="0">
                  <a:pos x="129" y="0"/>
                </a:cxn>
                <a:cxn ang="0">
                  <a:pos x="29" y="0"/>
                </a:cxn>
                <a:cxn ang="0">
                  <a:pos x="0" y="144"/>
                </a:cxn>
                <a:cxn ang="0">
                  <a:pos x="0" y="179"/>
                </a:cxn>
                <a:cxn ang="0">
                  <a:pos x="26" y="321"/>
                </a:cxn>
                <a:cxn ang="0">
                  <a:pos x="129" y="321"/>
                </a:cxn>
                <a:cxn ang="0">
                  <a:pos x="129" y="285"/>
                </a:cxn>
                <a:cxn ang="0">
                  <a:pos x="71" y="285"/>
                </a:cxn>
                <a:cxn ang="0">
                  <a:pos x="71" y="38"/>
                </a:cxn>
                <a:cxn ang="0">
                  <a:pos x="129" y="38"/>
                </a:cxn>
                <a:cxn ang="0">
                  <a:pos x="129" y="0"/>
                </a:cxn>
              </a:cxnLst>
              <a:rect l="0" t="0" r="r" b="b"/>
              <a:pathLst>
                <a:path w="129" h="321">
                  <a:moveTo>
                    <a:pt x="129" y="0"/>
                  </a:moveTo>
                  <a:lnTo>
                    <a:pt x="29" y="0"/>
                  </a:lnTo>
                  <a:lnTo>
                    <a:pt x="0" y="144"/>
                  </a:lnTo>
                  <a:lnTo>
                    <a:pt x="0" y="179"/>
                  </a:lnTo>
                  <a:lnTo>
                    <a:pt x="26" y="321"/>
                  </a:lnTo>
                  <a:lnTo>
                    <a:pt x="129" y="321"/>
                  </a:lnTo>
                  <a:lnTo>
                    <a:pt x="129" y="285"/>
                  </a:lnTo>
                  <a:lnTo>
                    <a:pt x="71" y="285"/>
                  </a:lnTo>
                  <a:lnTo>
                    <a:pt x="71" y="38"/>
                  </a:lnTo>
                  <a:lnTo>
                    <a:pt x="129" y="38"/>
                  </a:lnTo>
                  <a:lnTo>
                    <a:pt x="12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3" name="Rectangle 25">
              <a:extLst>
                <a:ext uri="{FF2B5EF4-FFF2-40B4-BE49-F238E27FC236}">
                  <a16:creationId xmlns:a16="http://schemas.microsoft.com/office/drawing/2014/main" id="{2C148A40-87B6-4726-A157-A7AAC82DA475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98284" y="920293"/>
              <a:ext cx="12850" cy="22140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4" name="Rectangle 27">
              <a:extLst>
                <a:ext uri="{FF2B5EF4-FFF2-40B4-BE49-F238E27FC236}">
                  <a16:creationId xmlns:a16="http://schemas.microsoft.com/office/drawing/2014/main" id="{8CBB2D30-6675-42E6-8AA1-7A719C807D0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49841" y="922257"/>
              <a:ext cx="49065" cy="15148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5" name="Freeform 28">
              <a:extLst>
                <a:ext uri="{FF2B5EF4-FFF2-40B4-BE49-F238E27FC236}">
                  <a16:creationId xmlns:a16="http://schemas.microsoft.com/office/drawing/2014/main" id="{F8F0D9EF-5799-4004-8F98-C940AC2FCEC2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44601" y="915790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12"/>
                </a:cxn>
                <a:cxn ang="0">
                  <a:pos x="19" y="22"/>
                </a:cxn>
                <a:cxn ang="0">
                  <a:pos x="16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12"/>
                  </a:lnTo>
                  <a:lnTo>
                    <a:pt x="19" y="22"/>
                  </a:lnTo>
                  <a:lnTo>
                    <a:pt x="16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6" name="Freeform 30">
              <a:extLst>
                <a:ext uri="{FF2B5EF4-FFF2-40B4-BE49-F238E27FC236}">
                  <a16:creationId xmlns:a16="http://schemas.microsoft.com/office/drawing/2014/main" id="{F617AEE3-9D23-464C-8B9E-A4B25F8491E6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32933" y="915215"/>
              <a:ext cx="11682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7" y="12"/>
                </a:cxn>
                <a:cxn ang="0">
                  <a:pos x="20" y="22"/>
                </a:cxn>
                <a:cxn ang="0">
                  <a:pos x="17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20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7" y="12"/>
                  </a:lnTo>
                  <a:lnTo>
                    <a:pt x="20" y="22"/>
                  </a:lnTo>
                  <a:lnTo>
                    <a:pt x="17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7" name="Freeform 32">
              <a:extLst>
                <a:ext uri="{FF2B5EF4-FFF2-40B4-BE49-F238E27FC236}">
                  <a16:creationId xmlns:a16="http://schemas.microsoft.com/office/drawing/2014/main" id="{8FE010C5-A6EC-4EAA-B4F2-895FE6A38A8C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21850" y="914640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6" y="12"/>
                </a:cxn>
                <a:cxn ang="0">
                  <a:pos x="19" y="22"/>
                </a:cxn>
                <a:cxn ang="0">
                  <a:pos x="16" y="35"/>
                </a:cxn>
                <a:cxn ang="0">
                  <a:pos x="9" y="45"/>
                </a:cxn>
                <a:cxn ang="0">
                  <a:pos x="6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6" y="12"/>
                  </a:lnTo>
                  <a:lnTo>
                    <a:pt x="19" y="22"/>
                  </a:lnTo>
                  <a:lnTo>
                    <a:pt x="16" y="35"/>
                  </a:lnTo>
                  <a:lnTo>
                    <a:pt x="9" y="45"/>
                  </a:lnTo>
                  <a:lnTo>
                    <a:pt x="6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8" name="Freeform 34">
              <a:extLst>
                <a:ext uri="{FF2B5EF4-FFF2-40B4-BE49-F238E27FC236}">
                  <a16:creationId xmlns:a16="http://schemas.microsoft.com/office/drawing/2014/main" id="{780AE2A2-26C5-4853-8B09-A3FF231F437E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10182" y="914065"/>
              <a:ext cx="11682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20" y="12"/>
                </a:cxn>
                <a:cxn ang="0">
                  <a:pos x="20" y="22"/>
                </a:cxn>
                <a:cxn ang="0">
                  <a:pos x="20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20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20" y="12"/>
                  </a:lnTo>
                  <a:lnTo>
                    <a:pt x="20" y="22"/>
                  </a:lnTo>
                  <a:lnTo>
                    <a:pt x="20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9" name="Freeform 36">
              <a:extLst>
                <a:ext uri="{FF2B5EF4-FFF2-40B4-BE49-F238E27FC236}">
                  <a16:creationId xmlns:a16="http://schemas.microsoft.com/office/drawing/2014/main" id="{7531A38C-B9DA-4F1C-A982-D6FE48561EE7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-902" y="913491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2" y="0"/>
                </a:cxn>
                <a:cxn ang="0">
                  <a:pos x="19" y="12"/>
                </a:cxn>
                <a:cxn ang="0">
                  <a:pos x="19" y="22"/>
                </a:cxn>
                <a:cxn ang="0">
                  <a:pos x="19" y="35"/>
                </a:cxn>
                <a:cxn ang="0">
                  <a:pos x="12" y="45"/>
                </a:cxn>
                <a:cxn ang="0">
                  <a:pos x="6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6" y="0"/>
                  </a:lnTo>
                  <a:lnTo>
                    <a:pt x="12" y="0"/>
                  </a:lnTo>
                  <a:lnTo>
                    <a:pt x="19" y="12"/>
                  </a:lnTo>
                  <a:lnTo>
                    <a:pt x="19" y="22"/>
                  </a:lnTo>
                  <a:lnTo>
                    <a:pt x="19" y="35"/>
                  </a:lnTo>
                  <a:lnTo>
                    <a:pt x="12" y="45"/>
                  </a:lnTo>
                  <a:lnTo>
                    <a:pt x="6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0" name="Freeform 38">
              <a:extLst>
                <a:ext uri="{FF2B5EF4-FFF2-40B4-BE49-F238E27FC236}">
                  <a16:creationId xmlns:a16="http://schemas.microsoft.com/office/drawing/2014/main" id="{E57E2E11-4387-4A19-87C5-72FAAB7C1AA3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802777" y="994999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4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4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4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1" name="Freeform 39">
              <a:extLst>
                <a:ext uri="{FF2B5EF4-FFF2-40B4-BE49-F238E27FC236}">
                  <a16:creationId xmlns:a16="http://schemas.microsoft.com/office/drawing/2014/main" id="{CDF805C1-FEBE-4771-B2B8-B4C9AF827B48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725774" y="99109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2" name="Freeform 40">
              <a:extLst>
                <a:ext uri="{FF2B5EF4-FFF2-40B4-BE49-F238E27FC236}">
                  <a16:creationId xmlns:a16="http://schemas.microsoft.com/office/drawing/2014/main" id="{CA97076C-4DB2-46BA-9947-507CC4098E77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648770" y="98720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3" name="Freeform 41">
              <a:extLst>
                <a:ext uri="{FF2B5EF4-FFF2-40B4-BE49-F238E27FC236}">
                  <a16:creationId xmlns:a16="http://schemas.microsoft.com/office/drawing/2014/main" id="{EFD1C9B7-337E-4C9D-9AFB-3E81A5EAFACD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71183" y="983299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4" name="Freeform 42">
              <a:extLst>
                <a:ext uri="{FF2B5EF4-FFF2-40B4-BE49-F238E27FC236}">
                  <a16:creationId xmlns:a16="http://schemas.microsoft.com/office/drawing/2014/main" id="{B7B8A180-52E4-4490-BB2C-00CE7222AE91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494179" y="97939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9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9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5" name="Freeform 43">
              <a:extLst>
                <a:ext uri="{FF2B5EF4-FFF2-40B4-BE49-F238E27FC236}">
                  <a16:creationId xmlns:a16="http://schemas.microsoft.com/office/drawing/2014/main" id="{5CB66DB5-5D12-4318-A70E-CC9F99048A66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417175" y="97550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6" name="Freeform 44">
              <a:extLst>
                <a:ext uri="{FF2B5EF4-FFF2-40B4-BE49-F238E27FC236}">
                  <a16:creationId xmlns:a16="http://schemas.microsoft.com/office/drawing/2014/main" id="{92AD4785-B249-4CE2-AB43-076D478E0F4A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340172" y="97161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7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7" name="Freeform 45">
              <a:extLst>
                <a:ext uri="{FF2B5EF4-FFF2-40B4-BE49-F238E27FC236}">
                  <a16:creationId xmlns:a16="http://schemas.microsoft.com/office/drawing/2014/main" id="{BF21872E-333A-44AB-99ED-6252A875B905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260834" y="967606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8" name="Freeform 46">
              <a:extLst>
                <a:ext uri="{FF2B5EF4-FFF2-40B4-BE49-F238E27FC236}">
                  <a16:creationId xmlns:a16="http://schemas.microsoft.com/office/drawing/2014/main" id="{DCDE6076-51DF-4922-ABB4-A46A2DFBDBBB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811273" y="826834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4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4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4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9" name="Freeform 47">
              <a:extLst>
                <a:ext uri="{FF2B5EF4-FFF2-40B4-BE49-F238E27FC236}">
                  <a16:creationId xmlns:a16="http://schemas.microsoft.com/office/drawing/2014/main" id="{DFC57CEB-F1A1-4C48-BB86-B7DAE30038A9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734270" y="82292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0" name="Freeform 48">
              <a:extLst>
                <a:ext uri="{FF2B5EF4-FFF2-40B4-BE49-F238E27FC236}">
                  <a16:creationId xmlns:a16="http://schemas.microsoft.com/office/drawing/2014/main" id="{407AC943-09FC-4B95-8CE8-9EDE43D067A2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657266" y="81903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1" name="Freeform 49">
              <a:extLst>
                <a:ext uri="{FF2B5EF4-FFF2-40B4-BE49-F238E27FC236}">
                  <a16:creationId xmlns:a16="http://schemas.microsoft.com/office/drawing/2014/main" id="{8C5C2CB8-5CBE-416A-81F1-2E880F8FB775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79678" y="815134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2" name="Freeform 50">
              <a:extLst>
                <a:ext uri="{FF2B5EF4-FFF2-40B4-BE49-F238E27FC236}">
                  <a16:creationId xmlns:a16="http://schemas.microsoft.com/office/drawing/2014/main" id="{BFFAEAE9-5306-4A5D-AAAE-8B2189FD5903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02675" y="81122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9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9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3" name="Freeform 51">
              <a:extLst>
                <a:ext uri="{FF2B5EF4-FFF2-40B4-BE49-F238E27FC236}">
                  <a16:creationId xmlns:a16="http://schemas.microsoft.com/office/drawing/2014/main" id="{EE78DBDB-B8EB-421F-BCC7-8D644C1130E2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425671" y="80733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4" name="Freeform 52">
              <a:extLst>
                <a:ext uri="{FF2B5EF4-FFF2-40B4-BE49-F238E27FC236}">
                  <a16:creationId xmlns:a16="http://schemas.microsoft.com/office/drawing/2014/main" id="{CFF9C479-3B0C-4411-9B89-987FF3EF79B1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348667" y="80344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7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5" name="Freeform 53">
              <a:extLst>
                <a:ext uri="{FF2B5EF4-FFF2-40B4-BE49-F238E27FC236}">
                  <a16:creationId xmlns:a16="http://schemas.microsoft.com/office/drawing/2014/main" id="{CADBC452-4634-44BA-BD80-21F849CD21CE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269330" y="799440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6" name="Полилиния 423">
              <a:extLst>
                <a:ext uri="{FF2B5EF4-FFF2-40B4-BE49-F238E27FC236}">
                  <a16:creationId xmlns:a16="http://schemas.microsoft.com/office/drawing/2014/main" id="{563BF336-2842-4BE2-93E5-7FB42EC4C232}"/>
                </a:ext>
              </a:extLst>
            </p:cNvPr>
            <p:cNvSpPr/>
            <p:nvPr/>
          </p:nvSpPr>
          <p:spPr bwMode="auto">
            <a:xfrm>
              <a:off x="1002632" y="978568"/>
              <a:ext cx="7114673" cy="142852"/>
            </a:xfrm>
            <a:custGeom>
              <a:avLst/>
              <a:gdLst>
                <a:gd name="connsiteX0" fmla="*/ 0 w 7114673"/>
                <a:gd name="connsiteY0" fmla="*/ 0 h 0"/>
                <a:gd name="connsiteX1" fmla="*/ 7114673 w 7114673"/>
                <a:gd name="connsiteY1" fmla="*/ 0 h 0"/>
                <a:gd name="connsiteX2" fmla="*/ 7114673 w 7114673"/>
                <a:gd name="connsiteY2" fmla="*/ 0 h 0"/>
                <a:gd name="connsiteX0" fmla="*/ 0 w 7114673"/>
                <a:gd name="connsiteY0" fmla="*/ 0 h 0"/>
                <a:gd name="connsiteX1" fmla="*/ 7114673 w 7114673"/>
                <a:gd name="connsiteY1" fmla="*/ 0 h 0"/>
                <a:gd name="connsiteX2" fmla="*/ 7114673 w 7114673"/>
                <a:gd name="connsiteY2" fmla="*/ 0 h 0"/>
                <a:gd name="connsiteX0" fmla="*/ 0 w 7114673"/>
                <a:gd name="connsiteY0" fmla="*/ 0 h 98776"/>
                <a:gd name="connsiteX1" fmla="*/ 7114673 w 7114673"/>
                <a:gd name="connsiteY1" fmla="*/ 0 h 98776"/>
                <a:gd name="connsiteX2" fmla="*/ 7114673 w 7114673"/>
                <a:gd name="connsiteY2" fmla="*/ 0 h 98776"/>
                <a:gd name="connsiteX0" fmla="*/ 0 w 7114673"/>
                <a:gd name="connsiteY0" fmla="*/ 1337 h 64730"/>
                <a:gd name="connsiteX1" fmla="*/ 3643306 w 7114673"/>
                <a:gd name="connsiteY1" fmla="*/ 64730 h 64730"/>
                <a:gd name="connsiteX2" fmla="*/ 7114673 w 7114673"/>
                <a:gd name="connsiteY2" fmla="*/ 1337 h 64730"/>
                <a:gd name="connsiteX3" fmla="*/ 7114673 w 7114673"/>
                <a:gd name="connsiteY3" fmla="*/ 1337 h 64730"/>
                <a:gd name="connsiteX0" fmla="*/ 0 w 7114673"/>
                <a:gd name="connsiteY0" fmla="*/ 1337 h 116131"/>
                <a:gd name="connsiteX1" fmla="*/ 3643306 w 7114673"/>
                <a:gd name="connsiteY1" fmla="*/ 64730 h 116131"/>
                <a:gd name="connsiteX2" fmla="*/ 7114673 w 7114673"/>
                <a:gd name="connsiteY2" fmla="*/ 1337 h 116131"/>
                <a:gd name="connsiteX3" fmla="*/ 7114673 w 7114673"/>
                <a:gd name="connsiteY3" fmla="*/ 1337 h 116131"/>
                <a:gd name="connsiteX0" fmla="*/ 0 w 7114673"/>
                <a:gd name="connsiteY0" fmla="*/ 0 h 0"/>
                <a:gd name="connsiteX1" fmla="*/ 7114673 w 7114673"/>
                <a:gd name="connsiteY1" fmla="*/ 0 h 0"/>
                <a:gd name="connsiteX2" fmla="*/ 7114673 w 7114673"/>
                <a:gd name="connsiteY2" fmla="*/ 0 h 0"/>
                <a:gd name="connsiteX0" fmla="*/ 0 w 7114673"/>
                <a:gd name="connsiteY0" fmla="*/ 0 h 259197"/>
                <a:gd name="connsiteX1" fmla="*/ 7114673 w 7114673"/>
                <a:gd name="connsiteY1" fmla="*/ 0 h 259197"/>
                <a:gd name="connsiteX2" fmla="*/ 7114673 w 7114673"/>
                <a:gd name="connsiteY2" fmla="*/ 0 h 259197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64241"/>
                <a:gd name="connsiteX1" fmla="*/ 3643306 w 7114673"/>
                <a:gd name="connsiteY1" fmla="*/ 142852 h 164241"/>
                <a:gd name="connsiteX2" fmla="*/ 5022911 w 7114673"/>
                <a:gd name="connsiteY2" fmla="*/ 128337 h 164241"/>
                <a:gd name="connsiteX3" fmla="*/ 7114673 w 7114673"/>
                <a:gd name="connsiteY3" fmla="*/ 0 h 164241"/>
                <a:gd name="connsiteX4" fmla="*/ 7114673 w 7114673"/>
                <a:gd name="connsiteY4" fmla="*/ 0 h 164241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5255 h 148107"/>
                <a:gd name="connsiteX1" fmla="*/ 3643306 w 7114673"/>
                <a:gd name="connsiteY1" fmla="*/ 148107 h 148107"/>
                <a:gd name="connsiteX2" fmla="*/ 7114673 w 7114673"/>
                <a:gd name="connsiteY2" fmla="*/ 5255 h 148107"/>
                <a:gd name="connsiteX3" fmla="*/ 7114673 w 7114673"/>
                <a:gd name="connsiteY3" fmla="*/ 5255 h 148107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14673" h="142852">
                  <a:moveTo>
                    <a:pt x="0" y="0"/>
                  </a:moveTo>
                  <a:cubicBezTo>
                    <a:pt x="1079383" y="39898"/>
                    <a:pt x="2256426" y="122573"/>
                    <a:pt x="3643306" y="142852"/>
                  </a:cubicBezTo>
                  <a:cubicBezTo>
                    <a:pt x="4829085" y="142852"/>
                    <a:pt x="6367148" y="58417"/>
                    <a:pt x="7114673" y="0"/>
                  </a:cubicBezTo>
                  <a:lnTo>
                    <a:pt x="7114673" y="0"/>
                  </a:lnTo>
                </a:path>
              </a:pathLst>
            </a:custGeom>
            <a:noFill/>
            <a:ln w="19050" cap="flat" cmpd="sng" algn="ctr">
              <a:solidFill>
                <a:srgbClr val="0070C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7" name="Полилиния 424">
              <a:extLst>
                <a:ext uri="{FF2B5EF4-FFF2-40B4-BE49-F238E27FC236}">
                  <a16:creationId xmlns:a16="http://schemas.microsoft.com/office/drawing/2014/main" id="{D03119F7-E395-4C6F-B87B-3B691DC6ACDB}"/>
                </a:ext>
              </a:extLst>
            </p:cNvPr>
            <p:cNvSpPr/>
            <p:nvPr/>
          </p:nvSpPr>
          <p:spPr bwMode="auto">
            <a:xfrm>
              <a:off x="0" y="979714"/>
              <a:ext cx="996043" cy="310243"/>
            </a:xfrm>
            <a:custGeom>
              <a:avLst/>
              <a:gdLst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96043" h="310243">
                  <a:moveTo>
                    <a:pt x="996043" y="0"/>
                  </a:moveTo>
                  <a:cubicBezTo>
                    <a:pt x="764069" y="166704"/>
                    <a:pt x="546356" y="280324"/>
                    <a:pt x="0" y="310243"/>
                  </a:cubicBezTo>
                </a:path>
              </a:pathLst>
            </a:custGeom>
            <a:noFill/>
            <a:ln w="19050" cap="flat" cmpd="sng" algn="ctr">
              <a:solidFill>
                <a:srgbClr val="0070C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8" name="Rectangle 24">
              <a:extLst>
                <a:ext uri="{FF2B5EF4-FFF2-40B4-BE49-F238E27FC236}">
                  <a16:creationId xmlns:a16="http://schemas.microsoft.com/office/drawing/2014/main" id="{A4D1DF01-7E47-44E5-8076-F4F322B9849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909157" y="961259"/>
              <a:ext cx="12850" cy="22140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9" name="Rectangle 26">
              <a:extLst>
                <a:ext uri="{FF2B5EF4-FFF2-40B4-BE49-F238E27FC236}">
                  <a16:creationId xmlns:a16="http://schemas.microsoft.com/office/drawing/2014/main" id="{4000B8D4-9068-429F-981F-21F01858DBB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921968" y="966316"/>
              <a:ext cx="49065" cy="15148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0" name="Freeform 29">
              <a:extLst>
                <a:ext uri="{FF2B5EF4-FFF2-40B4-BE49-F238E27FC236}">
                  <a16:creationId xmlns:a16="http://schemas.microsoft.com/office/drawing/2014/main" id="{DD00AA02-ABEB-4D38-A8DE-1232E3828593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965146" y="96229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9" y="0"/>
                </a:cxn>
                <a:cxn ang="0">
                  <a:pos x="3" y="12"/>
                </a:cxn>
                <a:cxn ang="0">
                  <a:pos x="0" y="22"/>
                </a:cxn>
                <a:cxn ang="0">
                  <a:pos x="3" y="35"/>
                </a:cxn>
                <a:cxn ang="0">
                  <a:pos x="9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9" y="0"/>
                  </a:lnTo>
                  <a:lnTo>
                    <a:pt x="3" y="12"/>
                  </a:lnTo>
                  <a:lnTo>
                    <a:pt x="0" y="22"/>
                  </a:lnTo>
                  <a:lnTo>
                    <a:pt x="3" y="35"/>
                  </a:lnTo>
                  <a:lnTo>
                    <a:pt x="9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1" name="Freeform 31">
              <a:extLst>
                <a:ext uri="{FF2B5EF4-FFF2-40B4-BE49-F238E27FC236}">
                  <a16:creationId xmlns:a16="http://schemas.microsoft.com/office/drawing/2014/main" id="{65530B6E-61DA-4428-AEE9-195B0A03F56E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976230" y="962870"/>
              <a:ext cx="11682" cy="26218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13" y="0"/>
                </a:cxn>
                <a:cxn ang="0">
                  <a:pos x="10" y="0"/>
                </a:cxn>
                <a:cxn ang="0">
                  <a:pos x="4" y="12"/>
                </a:cxn>
                <a:cxn ang="0">
                  <a:pos x="0" y="22"/>
                </a:cxn>
                <a:cxn ang="0">
                  <a:pos x="4" y="35"/>
                </a:cxn>
                <a:cxn ang="0">
                  <a:pos x="10" y="45"/>
                </a:cxn>
                <a:cxn ang="0">
                  <a:pos x="13" y="45"/>
                </a:cxn>
                <a:cxn ang="0">
                  <a:pos x="20" y="45"/>
                </a:cxn>
                <a:cxn ang="0">
                  <a:pos x="20" y="22"/>
                </a:cxn>
                <a:cxn ang="0">
                  <a:pos x="20" y="0"/>
                </a:cxn>
              </a:cxnLst>
              <a:rect l="0" t="0" r="r" b="b"/>
              <a:pathLst>
                <a:path w="20" h="45">
                  <a:moveTo>
                    <a:pt x="20" y="0"/>
                  </a:moveTo>
                  <a:lnTo>
                    <a:pt x="13" y="0"/>
                  </a:lnTo>
                  <a:lnTo>
                    <a:pt x="10" y="0"/>
                  </a:lnTo>
                  <a:lnTo>
                    <a:pt x="4" y="12"/>
                  </a:lnTo>
                  <a:lnTo>
                    <a:pt x="0" y="22"/>
                  </a:lnTo>
                  <a:lnTo>
                    <a:pt x="4" y="35"/>
                  </a:lnTo>
                  <a:lnTo>
                    <a:pt x="10" y="45"/>
                  </a:lnTo>
                  <a:lnTo>
                    <a:pt x="13" y="45"/>
                  </a:lnTo>
                  <a:lnTo>
                    <a:pt x="20" y="45"/>
                  </a:lnTo>
                  <a:lnTo>
                    <a:pt x="20" y="22"/>
                  </a:lnTo>
                  <a:lnTo>
                    <a:pt x="2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2" name="Freeform 33">
              <a:extLst>
                <a:ext uri="{FF2B5EF4-FFF2-40B4-BE49-F238E27FC236}">
                  <a16:creationId xmlns:a16="http://schemas.microsoft.com/office/drawing/2014/main" id="{7D97AEB9-8E96-4749-ADC8-5981FF76B0A1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987897" y="96344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10" y="0"/>
                </a:cxn>
                <a:cxn ang="0">
                  <a:pos x="3" y="12"/>
                </a:cxn>
                <a:cxn ang="0">
                  <a:pos x="0" y="22"/>
                </a:cxn>
                <a:cxn ang="0">
                  <a:pos x="3" y="35"/>
                </a:cxn>
                <a:cxn ang="0">
                  <a:pos x="10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10" y="0"/>
                  </a:lnTo>
                  <a:lnTo>
                    <a:pt x="3" y="12"/>
                  </a:lnTo>
                  <a:lnTo>
                    <a:pt x="0" y="22"/>
                  </a:lnTo>
                  <a:lnTo>
                    <a:pt x="3" y="35"/>
                  </a:lnTo>
                  <a:lnTo>
                    <a:pt x="10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3" name="Freeform 35">
              <a:extLst>
                <a:ext uri="{FF2B5EF4-FFF2-40B4-BE49-F238E27FC236}">
                  <a16:creationId xmlns:a16="http://schemas.microsoft.com/office/drawing/2014/main" id="{DD719DF9-84CE-420E-965D-7CE930F29CE4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998981" y="96400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9" y="0"/>
                </a:cxn>
                <a:cxn ang="0">
                  <a:pos x="0" y="12"/>
                </a:cxn>
                <a:cxn ang="0">
                  <a:pos x="0" y="22"/>
                </a:cxn>
                <a:cxn ang="0">
                  <a:pos x="0" y="35"/>
                </a:cxn>
                <a:cxn ang="0">
                  <a:pos x="9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9" y="0"/>
                  </a:lnTo>
                  <a:lnTo>
                    <a:pt x="0" y="12"/>
                  </a:lnTo>
                  <a:lnTo>
                    <a:pt x="0" y="22"/>
                  </a:lnTo>
                  <a:lnTo>
                    <a:pt x="0" y="35"/>
                  </a:lnTo>
                  <a:lnTo>
                    <a:pt x="9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4" name="Freeform 37">
              <a:extLst>
                <a:ext uri="{FF2B5EF4-FFF2-40B4-BE49-F238E27FC236}">
                  <a16:creationId xmlns:a16="http://schemas.microsoft.com/office/drawing/2014/main" id="{882E724E-C9DA-4048-AA08-4D01B2EE952C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1010065" y="964579"/>
              <a:ext cx="11682" cy="26218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13" y="0"/>
                </a:cxn>
                <a:cxn ang="0">
                  <a:pos x="7" y="0"/>
                </a:cxn>
                <a:cxn ang="0">
                  <a:pos x="0" y="12"/>
                </a:cxn>
                <a:cxn ang="0">
                  <a:pos x="0" y="22"/>
                </a:cxn>
                <a:cxn ang="0">
                  <a:pos x="0" y="35"/>
                </a:cxn>
                <a:cxn ang="0">
                  <a:pos x="7" y="45"/>
                </a:cxn>
                <a:cxn ang="0">
                  <a:pos x="13" y="45"/>
                </a:cxn>
                <a:cxn ang="0">
                  <a:pos x="20" y="45"/>
                </a:cxn>
                <a:cxn ang="0">
                  <a:pos x="20" y="22"/>
                </a:cxn>
                <a:cxn ang="0">
                  <a:pos x="20" y="0"/>
                </a:cxn>
              </a:cxnLst>
              <a:rect l="0" t="0" r="r" b="b"/>
              <a:pathLst>
                <a:path w="20" h="45">
                  <a:moveTo>
                    <a:pt x="20" y="0"/>
                  </a:moveTo>
                  <a:lnTo>
                    <a:pt x="13" y="0"/>
                  </a:lnTo>
                  <a:lnTo>
                    <a:pt x="7" y="0"/>
                  </a:lnTo>
                  <a:lnTo>
                    <a:pt x="0" y="12"/>
                  </a:lnTo>
                  <a:lnTo>
                    <a:pt x="0" y="22"/>
                  </a:lnTo>
                  <a:lnTo>
                    <a:pt x="0" y="35"/>
                  </a:lnTo>
                  <a:lnTo>
                    <a:pt x="7" y="45"/>
                  </a:lnTo>
                  <a:lnTo>
                    <a:pt x="13" y="45"/>
                  </a:lnTo>
                  <a:lnTo>
                    <a:pt x="20" y="45"/>
                  </a:lnTo>
                  <a:lnTo>
                    <a:pt x="20" y="22"/>
                  </a:lnTo>
                  <a:lnTo>
                    <a:pt x="2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5" name="Полилиния 432">
              <a:extLst>
                <a:ext uri="{FF2B5EF4-FFF2-40B4-BE49-F238E27FC236}">
                  <a16:creationId xmlns:a16="http://schemas.microsoft.com/office/drawing/2014/main" id="{EB58B97C-D7D7-4D00-B630-E897C76D5468}"/>
                </a:ext>
              </a:extLst>
            </p:cNvPr>
            <p:cNvSpPr/>
            <p:nvPr/>
          </p:nvSpPr>
          <p:spPr bwMode="auto">
            <a:xfrm flipH="1">
              <a:off x="8147989" y="979714"/>
              <a:ext cx="996043" cy="310243"/>
            </a:xfrm>
            <a:custGeom>
              <a:avLst/>
              <a:gdLst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96043" h="310243">
                  <a:moveTo>
                    <a:pt x="996043" y="0"/>
                  </a:moveTo>
                  <a:cubicBezTo>
                    <a:pt x="764069" y="166704"/>
                    <a:pt x="546356" y="280324"/>
                    <a:pt x="0" y="310243"/>
                  </a:cubicBezTo>
                </a:path>
              </a:pathLst>
            </a:custGeom>
            <a:noFill/>
            <a:ln w="19050" cap="flat" cmpd="sng" algn="ctr">
              <a:solidFill>
                <a:srgbClr val="0070C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6" name="Rectangle 26">
              <a:extLst>
                <a:ext uri="{FF2B5EF4-FFF2-40B4-BE49-F238E27FC236}">
                  <a16:creationId xmlns:a16="http://schemas.microsoft.com/office/drawing/2014/main" id="{8EF47F9C-B584-42BD-93CD-566A4B355A0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171465" y="966316"/>
              <a:ext cx="49065" cy="15148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7" name="Freeform 29">
              <a:extLst>
                <a:ext uri="{FF2B5EF4-FFF2-40B4-BE49-F238E27FC236}">
                  <a16:creationId xmlns:a16="http://schemas.microsoft.com/office/drawing/2014/main" id="{8021FBE6-A840-48BE-AC6B-506CCF57B394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66254" y="96229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9" y="0"/>
                </a:cxn>
                <a:cxn ang="0">
                  <a:pos x="3" y="12"/>
                </a:cxn>
                <a:cxn ang="0">
                  <a:pos x="0" y="22"/>
                </a:cxn>
                <a:cxn ang="0">
                  <a:pos x="3" y="35"/>
                </a:cxn>
                <a:cxn ang="0">
                  <a:pos x="9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9" y="0"/>
                  </a:lnTo>
                  <a:lnTo>
                    <a:pt x="3" y="12"/>
                  </a:lnTo>
                  <a:lnTo>
                    <a:pt x="0" y="22"/>
                  </a:lnTo>
                  <a:lnTo>
                    <a:pt x="3" y="35"/>
                  </a:lnTo>
                  <a:lnTo>
                    <a:pt x="9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8" name="Freeform 31">
              <a:extLst>
                <a:ext uri="{FF2B5EF4-FFF2-40B4-BE49-F238E27FC236}">
                  <a16:creationId xmlns:a16="http://schemas.microsoft.com/office/drawing/2014/main" id="{356B2437-147B-4D39-815C-2E19CD17AB4B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54586" y="962870"/>
              <a:ext cx="11682" cy="26218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13" y="0"/>
                </a:cxn>
                <a:cxn ang="0">
                  <a:pos x="10" y="0"/>
                </a:cxn>
                <a:cxn ang="0">
                  <a:pos x="4" y="12"/>
                </a:cxn>
                <a:cxn ang="0">
                  <a:pos x="0" y="22"/>
                </a:cxn>
                <a:cxn ang="0">
                  <a:pos x="4" y="35"/>
                </a:cxn>
                <a:cxn ang="0">
                  <a:pos x="10" y="45"/>
                </a:cxn>
                <a:cxn ang="0">
                  <a:pos x="13" y="45"/>
                </a:cxn>
                <a:cxn ang="0">
                  <a:pos x="20" y="45"/>
                </a:cxn>
                <a:cxn ang="0">
                  <a:pos x="20" y="22"/>
                </a:cxn>
                <a:cxn ang="0">
                  <a:pos x="20" y="0"/>
                </a:cxn>
              </a:cxnLst>
              <a:rect l="0" t="0" r="r" b="b"/>
              <a:pathLst>
                <a:path w="20" h="45">
                  <a:moveTo>
                    <a:pt x="20" y="0"/>
                  </a:moveTo>
                  <a:lnTo>
                    <a:pt x="13" y="0"/>
                  </a:lnTo>
                  <a:lnTo>
                    <a:pt x="10" y="0"/>
                  </a:lnTo>
                  <a:lnTo>
                    <a:pt x="4" y="12"/>
                  </a:lnTo>
                  <a:lnTo>
                    <a:pt x="0" y="22"/>
                  </a:lnTo>
                  <a:lnTo>
                    <a:pt x="4" y="35"/>
                  </a:lnTo>
                  <a:lnTo>
                    <a:pt x="10" y="45"/>
                  </a:lnTo>
                  <a:lnTo>
                    <a:pt x="13" y="45"/>
                  </a:lnTo>
                  <a:lnTo>
                    <a:pt x="20" y="45"/>
                  </a:lnTo>
                  <a:lnTo>
                    <a:pt x="20" y="22"/>
                  </a:lnTo>
                  <a:lnTo>
                    <a:pt x="2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9" name="Freeform 33">
              <a:extLst>
                <a:ext uri="{FF2B5EF4-FFF2-40B4-BE49-F238E27FC236}">
                  <a16:creationId xmlns:a16="http://schemas.microsoft.com/office/drawing/2014/main" id="{6D960A55-12A6-4552-8267-090B566D907E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43503" y="96344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10" y="0"/>
                </a:cxn>
                <a:cxn ang="0">
                  <a:pos x="3" y="12"/>
                </a:cxn>
                <a:cxn ang="0">
                  <a:pos x="0" y="22"/>
                </a:cxn>
                <a:cxn ang="0">
                  <a:pos x="3" y="35"/>
                </a:cxn>
                <a:cxn ang="0">
                  <a:pos x="10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10" y="0"/>
                  </a:lnTo>
                  <a:lnTo>
                    <a:pt x="3" y="12"/>
                  </a:lnTo>
                  <a:lnTo>
                    <a:pt x="0" y="22"/>
                  </a:lnTo>
                  <a:lnTo>
                    <a:pt x="3" y="35"/>
                  </a:lnTo>
                  <a:lnTo>
                    <a:pt x="10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30" name="Freeform 35">
              <a:extLst>
                <a:ext uri="{FF2B5EF4-FFF2-40B4-BE49-F238E27FC236}">
                  <a16:creationId xmlns:a16="http://schemas.microsoft.com/office/drawing/2014/main" id="{AE773DE8-FDB6-4000-88A7-C3235CD324E2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32419" y="96400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9" y="0"/>
                </a:cxn>
                <a:cxn ang="0">
                  <a:pos x="0" y="12"/>
                </a:cxn>
                <a:cxn ang="0">
                  <a:pos x="0" y="22"/>
                </a:cxn>
                <a:cxn ang="0">
                  <a:pos x="0" y="35"/>
                </a:cxn>
                <a:cxn ang="0">
                  <a:pos x="9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9" y="0"/>
                  </a:lnTo>
                  <a:lnTo>
                    <a:pt x="0" y="12"/>
                  </a:lnTo>
                  <a:lnTo>
                    <a:pt x="0" y="22"/>
                  </a:lnTo>
                  <a:lnTo>
                    <a:pt x="0" y="35"/>
                  </a:lnTo>
                  <a:lnTo>
                    <a:pt x="9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31" name="Freeform 37">
              <a:extLst>
                <a:ext uri="{FF2B5EF4-FFF2-40B4-BE49-F238E27FC236}">
                  <a16:creationId xmlns:a16="http://schemas.microsoft.com/office/drawing/2014/main" id="{121AB326-DF06-4BDC-92DF-2264EF47F324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20751" y="964579"/>
              <a:ext cx="11682" cy="26218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13" y="0"/>
                </a:cxn>
                <a:cxn ang="0">
                  <a:pos x="7" y="0"/>
                </a:cxn>
                <a:cxn ang="0">
                  <a:pos x="0" y="12"/>
                </a:cxn>
                <a:cxn ang="0">
                  <a:pos x="0" y="22"/>
                </a:cxn>
                <a:cxn ang="0">
                  <a:pos x="0" y="35"/>
                </a:cxn>
                <a:cxn ang="0">
                  <a:pos x="7" y="45"/>
                </a:cxn>
                <a:cxn ang="0">
                  <a:pos x="13" y="45"/>
                </a:cxn>
                <a:cxn ang="0">
                  <a:pos x="20" y="45"/>
                </a:cxn>
                <a:cxn ang="0">
                  <a:pos x="20" y="22"/>
                </a:cxn>
                <a:cxn ang="0">
                  <a:pos x="20" y="0"/>
                </a:cxn>
              </a:cxnLst>
              <a:rect l="0" t="0" r="r" b="b"/>
              <a:pathLst>
                <a:path w="20" h="45">
                  <a:moveTo>
                    <a:pt x="20" y="0"/>
                  </a:moveTo>
                  <a:lnTo>
                    <a:pt x="13" y="0"/>
                  </a:lnTo>
                  <a:lnTo>
                    <a:pt x="7" y="0"/>
                  </a:lnTo>
                  <a:lnTo>
                    <a:pt x="0" y="12"/>
                  </a:lnTo>
                  <a:lnTo>
                    <a:pt x="0" y="22"/>
                  </a:lnTo>
                  <a:lnTo>
                    <a:pt x="0" y="35"/>
                  </a:lnTo>
                  <a:lnTo>
                    <a:pt x="7" y="45"/>
                  </a:lnTo>
                  <a:lnTo>
                    <a:pt x="13" y="45"/>
                  </a:lnTo>
                  <a:lnTo>
                    <a:pt x="20" y="45"/>
                  </a:lnTo>
                  <a:lnTo>
                    <a:pt x="20" y="22"/>
                  </a:lnTo>
                  <a:lnTo>
                    <a:pt x="2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</p:grpSp>
      <p:sp>
        <p:nvSpPr>
          <p:cNvPr id="83970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2286000"/>
            <a:ext cx="7772400" cy="1143000"/>
          </a:xfrm>
        </p:spPr>
        <p:txBody>
          <a:bodyPr/>
          <a:lstStyle>
            <a:lvl1pPr algn="r">
              <a:defRPr/>
            </a:lvl1pPr>
          </a:lstStyle>
          <a:p>
            <a:r>
              <a:rPr lang="ru-RU"/>
              <a:t>Click to edit Master title style</a:t>
            </a:r>
          </a:p>
        </p:txBody>
      </p:sp>
      <p:sp>
        <p:nvSpPr>
          <p:cNvPr id="83971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1600200" y="3886200"/>
            <a:ext cx="6400800" cy="1752600"/>
          </a:xfrm>
          <a:prstGeom prst="rect">
            <a:avLst/>
          </a:prstGeom>
          <a:ln/>
        </p:spPr>
        <p:txBody>
          <a:bodyPr anchor="b"/>
          <a:lstStyle>
            <a:lvl1pPr marL="0" indent="0" algn="ctr">
              <a:buFont typeface="Tahoma" pitchFamily="34" charset="0"/>
              <a:buNone/>
              <a:defRPr/>
            </a:lvl1pPr>
          </a:lstStyle>
          <a:p>
            <a:r>
              <a:rPr lang="ru-RU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3748278206"/>
      </p:ext>
    </p:extLst>
  </p:cSld>
  <p:clrMapOvr>
    <a:masterClrMapping/>
  </p:clrMapOvr>
</p:sldLayout>
</file>

<file path=ppt/slideLayouts/slideLayout9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accent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Click to edit Master title style</a:t>
            </a:r>
            <a:endParaRPr lang="ru-RU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685800" y="1219200"/>
            <a:ext cx="7772400" cy="4876800"/>
          </a:xfrm>
          <a:prstGeom prst="rect">
            <a:avLst/>
          </a:prstGeom>
        </p:spPr>
        <p:txBody>
          <a:bodyPr/>
          <a:lstStyle>
            <a:lvl1pPr marL="265113" indent="-265113">
              <a:buClr>
                <a:schemeClr val="accent1">
                  <a:lumMod val="50000"/>
                </a:schemeClr>
              </a:buClr>
              <a:buFont typeface="Arial" pitchFamily="34" charset="0"/>
              <a:buChar char="■"/>
              <a:defRPr/>
            </a:lvl1pPr>
            <a:lvl2pPr marL="714375" indent="-257175">
              <a:buClr>
                <a:schemeClr val="accent1">
                  <a:lumMod val="50000"/>
                </a:schemeClr>
              </a:buClr>
              <a:buFont typeface="Arial" pitchFamily="34" charset="0"/>
              <a:buChar char="■"/>
              <a:defRPr/>
            </a:lvl2pPr>
            <a:lvl3pPr marL="1074738" indent="-160338">
              <a:buClr>
                <a:schemeClr val="accent1">
                  <a:lumMod val="50000"/>
                </a:schemeClr>
              </a:buClr>
              <a:buFont typeface="Arial" pitchFamily="34" charset="0"/>
              <a:buChar char="■"/>
              <a:defRPr/>
            </a:lvl3pPr>
            <a:lvl4pPr marL="1524000" indent="-152400">
              <a:buClr>
                <a:schemeClr val="accent1">
                  <a:lumMod val="50000"/>
                </a:schemeClr>
              </a:buClr>
              <a:buFont typeface="Arial" pitchFamily="34" charset="0"/>
              <a:buChar char="■"/>
              <a:defRPr/>
            </a:lvl4pPr>
            <a:lvl5pPr marL="1973263" indent="-176213">
              <a:buClr>
                <a:schemeClr val="accent1">
                  <a:lumMod val="50000"/>
                </a:schemeClr>
              </a:buClr>
              <a:buFont typeface="Arial" pitchFamily="34" charset="0"/>
              <a:buChar char="■"/>
              <a:defRPr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851737518"/>
      </p:ext>
    </p:extLst>
  </p:cSld>
  <p:clrMapOvr>
    <a:masterClrMapping/>
  </p:clrMapOvr>
</p:sldLayout>
</file>

<file path=ppt/slideLayouts/slideLayout9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4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/>
              <a:t>Click to edit Master title style</a:t>
            </a:r>
            <a:endParaRPr lang="ru-RU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8"/>
            <a:ext cx="7772400" cy="1500187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Rectangle 6">
            <a:extLst>
              <a:ext uri="{FF2B5EF4-FFF2-40B4-BE49-F238E27FC236}">
                <a16:creationId xmlns:a16="http://schemas.microsoft.com/office/drawing/2014/main" id="{FB93AD98-AEAB-4439-89B8-709294D80250}"/>
              </a:ext>
            </a:extLst>
          </p:cNvPr>
          <p:cNvSpPr>
            <a:spLocks noGrp="1" noChangeArrowheads="1"/>
          </p:cNvSpPr>
          <p:nvPr>
            <p:ph type="sldNum" sz="quarter" idx="10"/>
          </p:nvPr>
        </p:nvSpPr>
        <p:spPr>
          <a:xfrm>
            <a:off x="7786688" y="6429375"/>
            <a:ext cx="457200" cy="360363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b="1">
                <a:solidFill>
                  <a:srgbClr val="000000"/>
                </a:solidFill>
                <a:latin typeface="Tahoma" panose="020B0604030504040204" pitchFamily="34" charset="0"/>
              </a:defRPr>
            </a:lvl1pPr>
          </a:lstStyle>
          <a:p>
            <a:fld id="{9F428DC8-3BAC-4191-83A6-331C7F1221DF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1300612177"/>
      </p:ext>
    </p:extLst>
  </p:cSld>
  <p:clrMapOvr>
    <a:masterClrMapping/>
  </p:clrMapOvr>
</p:sldLayout>
</file>

<file path=ppt/slideLayouts/slideLayout9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ru-RU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685800" y="1219200"/>
            <a:ext cx="3810000" cy="4876800"/>
          </a:xfrm>
          <a:prstGeom prst="rect">
            <a:avLst/>
          </a:prstGeo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ru-RU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219200"/>
            <a:ext cx="3810000" cy="4876800"/>
          </a:xfrm>
          <a:prstGeom prst="rect">
            <a:avLst/>
          </a:prstGeo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ru-RU"/>
          </a:p>
        </p:txBody>
      </p:sp>
      <p:sp>
        <p:nvSpPr>
          <p:cNvPr id="5" name="Rectangle 6">
            <a:extLst>
              <a:ext uri="{FF2B5EF4-FFF2-40B4-BE49-F238E27FC236}">
                <a16:creationId xmlns:a16="http://schemas.microsoft.com/office/drawing/2014/main" id="{E8119FD9-0051-4389-9B20-E7EA0E3AB0CC}"/>
              </a:ext>
            </a:extLst>
          </p:cNvPr>
          <p:cNvSpPr>
            <a:spLocks noGrp="1" noChangeArrowheads="1"/>
          </p:cNvSpPr>
          <p:nvPr>
            <p:ph type="sldNum" sz="quarter" idx="10"/>
          </p:nvPr>
        </p:nvSpPr>
        <p:spPr>
          <a:xfrm>
            <a:off x="7786688" y="6429375"/>
            <a:ext cx="457200" cy="360363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b="1">
                <a:solidFill>
                  <a:srgbClr val="000000"/>
                </a:solidFill>
                <a:latin typeface="Tahoma" panose="020B0604030504040204" pitchFamily="34" charset="0"/>
              </a:defRPr>
            </a:lvl1pPr>
          </a:lstStyle>
          <a:p>
            <a:fld id="{7A88C250-6154-4A3B-A922-CCCACE4AD7BD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3978497417"/>
      </p:ext>
    </p:extLst>
  </p:cSld>
  <p:clrMapOvr>
    <a:masterClrMapping/>
  </p:clrMapOvr>
</p:sldLayout>
</file>

<file path=ppt/slideLayouts/slideLayout10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  <a:endParaRPr lang="ru-RU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2" y="1535113"/>
            <a:ext cx="4040188" cy="639762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2" y="2174875"/>
            <a:ext cx="4040188" cy="3951288"/>
          </a:xfrm>
          <a:prstGeom prst="rect">
            <a:avLst/>
          </a:prstGeo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ru-RU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8" y="1535113"/>
            <a:ext cx="4041775" cy="639762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8" y="2174875"/>
            <a:ext cx="4041775" cy="3951288"/>
          </a:xfrm>
          <a:prstGeom prst="rect">
            <a:avLst/>
          </a:prstGeo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ru-RU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5C0B6385-544E-435E-97DA-2FEB35FBE785}"/>
              </a:ext>
            </a:extLst>
          </p:cNvPr>
          <p:cNvSpPr>
            <a:spLocks noGrp="1" noChangeArrowheads="1"/>
          </p:cNvSpPr>
          <p:nvPr>
            <p:ph type="sldNum" sz="quarter" idx="10"/>
          </p:nvPr>
        </p:nvSpPr>
        <p:spPr>
          <a:xfrm>
            <a:off x="7786688" y="6429375"/>
            <a:ext cx="457200" cy="360363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b="1">
                <a:solidFill>
                  <a:srgbClr val="000000"/>
                </a:solidFill>
                <a:latin typeface="Tahoma" panose="020B0604030504040204" pitchFamily="34" charset="0"/>
              </a:defRPr>
            </a:lvl1pPr>
          </a:lstStyle>
          <a:p>
            <a:fld id="{CFBC6453-AB41-4D55-BA9A-0BA245C54396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1937663440"/>
      </p:ext>
    </p:extLst>
  </p:cSld>
  <p:clrMapOvr>
    <a:masterClrMapping/>
  </p:clrMapOvr>
</p:sldLayout>
</file>

<file path=ppt/slideLayouts/slideLayout10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ru-RU"/>
          </a:p>
        </p:txBody>
      </p:sp>
      <p:sp>
        <p:nvSpPr>
          <p:cNvPr id="3" name="Rectangle 6">
            <a:extLst>
              <a:ext uri="{FF2B5EF4-FFF2-40B4-BE49-F238E27FC236}">
                <a16:creationId xmlns:a16="http://schemas.microsoft.com/office/drawing/2014/main" id="{B11F64CD-0835-4BF4-B5FD-0BF35A3559E9}"/>
              </a:ext>
            </a:extLst>
          </p:cNvPr>
          <p:cNvSpPr>
            <a:spLocks noGrp="1" noChangeArrowheads="1"/>
          </p:cNvSpPr>
          <p:nvPr>
            <p:ph type="sldNum" sz="quarter" idx="10"/>
          </p:nvPr>
        </p:nvSpPr>
        <p:spPr>
          <a:xfrm>
            <a:off x="7786688" y="6429375"/>
            <a:ext cx="457200" cy="360363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b="1">
                <a:solidFill>
                  <a:srgbClr val="000000"/>
                </a:solidFill>
                <a:latin typeface="Tahoma" panose="020B0604030504040204" pitchFamily="34" charset="0"/>
              </a:defRPr>
            </a:lvl1pPr>
          </a:lstStyle>
          <a:p>
            <a:fld id="{954F8D2C-027A-4A8A-9E04-E64F3BBA7341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1771789204"/>
      </p:ext>
    </p:extLst>
  </p:cSld>
  <p:clrMapOvr>
    <a:masterClrMapping/>
  </p:clrMapOvr>
</p:sldLayout>
</file>

<file path=ppt/slideLayouts/slideLayout10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6">
            <a:extLst>
              <a:ext uri="{FF2B5EF4-FFF2-40B4-BE49-F238E27FC236}">
                <a16:creationId xmlns:a16="http://schemas.microsoft.com/office/drawing/2014/main" id="{B2D51C37-4EB3-447F-98CA-96F45D2D9A71}"/>
              </a:ext>
            </a:extLst>
          </p:cNvPr>
          <p:cNvSpPr>
            <a:spLocks noGrp="1" noChangeArrowheads="1"/>
          </p:cNvSpPr>
          <p:nvPr>
            <p:ph type="sldNum" sz="quarter" idx="10"/>
          </p:nvPr>
        </p:nvSpPr>
        <p:spPr>
          <a:xfrm>
            <a:off x="7786688" y="6429375"/>
            <a:ext cx="457200" cy="360363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b="1">
                <a:solidFill>
                  <a:srgbClr val="000000"/>
                </a:solidFill>
                <a:latin typeface="Tahoma" panose="020B0604030504040204" pitchFamily="34" charset="0"/>
              </a:defRPr>
            </a:lvl1pPr>
          </a:lstStyle>
          <a:p>
            <a:fld id="{1144081C-44E5-41A9-8248-5F4E28A3E04E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163810765"/>
      </p:ext>
    </p:extLst>
  </p:cSld>
  <p:clrMapOvr>
    <a:masterClrMapping/>
  </p:clrMapOvr>
</p:sldLayout>
</file>

<file path=ppt/slideLayouts/slideLayout10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2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  <a:endParaRPr lang="ru-RU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1" y="273052"/>
            <a:ext cx="5111751" cy="5853113"/>
          </a:xfrm>
          <a:prstGeom prst="rect">
            <a:avLst/>
          </a:prstGeo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ru-RU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2" y="1435102"/>
            <a:ext cx="3008313" cy="469106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Rectangle 6">
            <a:extLst>
              <a:ext uri="{FF2B5EF4-FFF2-40B4-BE49-F238E27FC236}">
                <a16:creationId xmlns:a16="http://schemas.microsoft.com/office/drawing/2014/main" id="{72387A70-C7C6-49C3-9CF4-880CA74E425C}"/>
              </a:ext>
            </a:extLst>
          </p:cNvPr>
          <p:cNvSpPr>
            <a:spLocks noGrp="1" noChangeArrowheads="1"/>
          </p:cNvSpPr>
          <p:nvPr>
            <p:ph type="sldNum" sz="quarter" idx="10"/>
          </p:nvPr>
        </p:nvSpPr>
        <p:spPr>
          <a:xfrm>
            <a:off x="7786688" y="6429375"/>
            <a:ext cx="457200" cy="360363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b="1">
                <a:solidFill>
                  <a:srgbClr val="000000"/>
                </a:solidFill>
                <a:latin typeface="Tahoma" panose="020B0604030504040204" pitchFamily="34" charset="0"/>
              </a:defRPr>
            </a:lvl1pPr>
          </a:lstStyle>
          <a:p>
            <a:fld id="{3849596A-2676-4DF3-BDFD-C60B04F695F3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1372737735"/>
      </p:ext>
    </p:extLst>
  </p:cSld>
  <p:clrMapOvr>
    <a:masterClrMapping/>
  </p:clrMapOvr>
</p:sldLayout>
</file>

<file path=ppt/slideLayouts/slideLayout10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1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  <a:endParaRPr lang="ru-RU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ru-RU" noProof="0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9"/>
            <a:ext cx="5486400" cy="804862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Rectangle 6">
            <a:extLst>
              <a:ext uri="{FF2B5EF4-FFF2-40B4-BE49-F238E27FC236}">
                <a16:creationId xmlns:a16="http://schemas.microsoft.com/office/drawing/2014/main" id="{4020D892-5459-4C33-9B16-75BFB4F69399}"/>
              </a:ext>
            </a:extLst>
          </p:cNvPr>
          <p:cNvSpPr>
            <a:spLocks noGrp="1" noChangeArrowheads="1"/>
          </p:cNvSpPr>
          <p:nvPr>
            <p:ph type="sldNum" sz="quarter" idx="10"/>
          </p:nvPr>
        </p:nvSpPr>
        <p:spPr>
          <a:xfrm>
            <a:off x="7786688" y="6429375"/>
            <a:ext cx="457200" cy="360363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b="1">
                <a:solidFill>
                  <a:srgbClr val="000000"/>
                </a:solidFill>
                <a:latin typeface="Tahoma" panose="020B0604030504040204" pitchFamily="34" charset="0"/>
              </a:defRPr>
            </a:lvl1pPr>
          </a:lstStyle>
          <a:p>
            <a:fld id="{E41B9A8A-B18F-41D8-BDE3-566AA3C4D27E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3475777865"/>
      </p:ext>
    </p:extLst>
  </p:cSld>
  <p:clrMapOvr>
    <a:masterClrMapping/>
  </p:clrMapOvr>
</p:sldLayout>
</file>

<file path=ppt/slideLayouts/slideLayout10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ru-RU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685800" y="1219200"/>
            <a:ext cx="7772400" cy="4876800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ru-RU"/>
          </a:p>
        </p:txBody>
      </p:sp>
      <p:sp>
        <p:nvSpPr>
          <p:cNvPr id="4" name="Rectangle 6">
            <a:extLst>
              <a:ext uri="{FF2B5EF4-FFF2-40B4-BE49-F238E27FC236}">
                <a16:creationId xmlns:a16="http://schemas.microsoft.com/office/drawing/2014/main" id="{6A41DD65-105E-4DEB-83BC-47B7ECF56280}"/>
              </a:ext>
            </a:extLst>
          </p:cNvPr>
          <p:cNvSpPr>
            <a:spLocks noGrp="1" noChangeArrowheads="1"/>
          </p:cNvSpPr>
          <p:nvPr>
            <p:ph type="sldNum" sz="quarter" idx="10"/>
          </p:nvPr>
        </p:nvSpPr>
        <p:spPr>
          <a:xfrm>
            <a:off x="7786688" y="6429375"/>
            <a:ext cx="457200" cy="360363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b="1">
                <a:solidFill>
                  <a:srgbClr val="000000"/>
                </a:solidFill>
                <a:latin typeface="Tahoma" panose="020B0604030504040204" pitchFamily="34" charset="0"/>
              </a:defRPr>
            </a:lvl1pPr>
          </a:lstStyle>
          <a:p>
            <a:fld id="{DB8BFB80-4AF5-4999-87F8-6A7C7F944B54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517861728"/>
      </p:ext>
    </p:extLst>
  </p:cSld>
  <p:clrMapOvr>
    <a:masterClrMapping/>
  </p:clrMapOvr>
</p:sldLayout>
</file>

<file path=ppt/slideLayouts/slideLayout10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515101" y="209550"/>
            <a:ext cx="1943100" cy="5886450"/>
          </a:xfrm>
        </p:spPr>
        <p:txBody>
          <a:bodyPr vert="eaVert"/>
          <a:lstStyle/>
          <a:p>
            <a:r>
              <a:rPr lang="en-US"/>
              <a:t>Click to edit Master title style</a:t>
            </a:r>
            <a:endParaRPr lang="ru-RU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685801" y="209550"/>
            <a:ext cx="5676900" cy="5886450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ru-RU"/>
          </a:p>
        </p:txBody>
      </p:sp>
      <p:sp>
        <p:nvSpPr>
          <p:cNvPr id="4" name="Rectangle 6">
            <a:extLst>
              <a:ext uri="{FF2B5EF4-FFF2-40B4-BE49-F238E27FC236}">
                <a16:creationId xmlns:a16="http://schemas.microsoft.com/office/drawing/2014/main" id="{CEBB15DA-AD33-4A30-9662-0FA2414F481E}"/>
              </a:ext>
            </a:extLst>
          </p:cNvPr>
          <p:cNvSpPr>
            <a:spLocks noGrp="1" noChangeArrowheads="1"/>
          </p:cNvSpPr>
          <p:nvPr>
            <p:ph type="sldNum" sz="quarter" idx="10"/>
          </p:nvPr>
        </p:nvSpPr>
        <p:spPr>
          <a:xfrm>
            <a:off x="7786688" y="6429375"/>
            <a:ext cx="457200" cy="360363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b="1">
                <a:solidFill>
                  <a:srgbClr val="000000"/>
                </a:solidFill>
                <a:latin typeface="Tahoma" panose="020B0604030504040204" pitchFamily="34" charset="0"/>
              </a:defRPr>
            </a:lvl1pPr>
          </a:lstStyle>
          <a:p>
            <a:fld id="{172B7BA2-5A26-4A0E-B41F-66DAC072812C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1194542420"/>
      </p:ext>
    </p:extLst>
  </p:cSld>
  <p:clrMapOvr>
    <a:masterClrMapping/>
  </p:clrMapOvr>
</p:sldLayout>
</file>

<file path=ppt/slideLayouts/slideLayout10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bl" preserve="1">
  <p:cSld name="Title and Tab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85800" y="209550"/>
            <a:ext cx="7772400" cy="609600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ru-RU"/>
          </a:p>
        </p:txBody>
      </p:sp>
      <p:sp>
        <p:nvSpPr>
          <p:cNvPr id="3" name="Table Placeholder 2"/>
          <p:cNvSpPr>
            <a:spLocks noGrp="1"/>
          </p:cNvSpPr>
          <p:nvPr>
            <p:ph type="tbl" idx="1"/>
          </p:nvPr>
        </p:nvSpPr>
        <p:spPr>
          <a:xfrm>
            <a:off x="685800" y="1219200"/>
            <a:ext cx="7772400" cy="4876800"/>
          </a:xfrm>
          <a:prstGeom prst="rect">
            <a:avLst/>
          </a:prstGeom>
        </p:spPr>
        <p:txBody>
          <a:bodyPr/>
          <a:lstStyle/>
          <a:p>
            <a:pPr lvl="0"/>
            <a:endParaRPr lang="ru-RU" noProof="0" dirty="0"/>
          </a:p>
        </p:txBody>
      </p:sp>
      <p:sp>
        <p:nvSpPr>
          <p:cNvPr id="4" name="Rectangle 6">
            <a:extLst>
              <a:ext uri="{FF2B5EF4-FFF2-40B4-BE49-F238E27FC236}">
                <a16:creationId xmlns:a16="http://schemas.microsoft.com/office/drawing/2014/main" id="{82318908-BF88-414C-BCC3-2EE8866F48DE}"/>
              </a:ext>
            </a:extLst>
          </p:cNvPr>
          <p:cNvSpPr>
            <a:spLocks noGrp="1" noChangeArrowheads="1"/>
          </p:cNvSpPr>
          <p:nvPr>
            <p:ph type="sldNum" sz="quarter" idx="10"/>
          </p:nvPr>
        </p:nvSpPr>
        <p:spPr>
          <a:xfrm>
            <a:off x="7786688" y="6429375"/>
            <a:ext cx="457200" cy="360363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b="1">
                <a:solidFill>
                  <a:srgbClr val="000000"/>
                </a:solidFill>
                <a:latin typeface="Tahoma" panose="020B0604030504040204" pitchFamily="34" charset="0"/>
              </a:defRPr>
            </a:lvl1pPr>
          </a:lstStyle>
          <a:p>
            <a:fld id="{EBC92B1F-F868-49B4-B774-70FC0F41694E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3704798182"/>
      </p:ext>
    </p:extLst>
  </p:cSld>
  <p:clrMapOvr>
    <a:masterClrMapping/>
  </p:clrMapOvr>
</p:sldLayout>
</file>

<file path=ppt/slideLayouts/slideLayout10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Only" preserve="1">
  <p:cSld name="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Content Placeholder 1"/>
          <p:cNvSpPr>
            <a:spLocks noGrp="1"/>
          </p:cNvSpPr>
          <p:nvPr>
            <p:ph/>
          </p:nvPr>
        </p:nvSpPr>
        <p:spPr>
          <a:xfrm>
            <a:off x="685800" y="209550"/>
            <a:ext cx="7772400" cy="5886450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ru-RU"/>
          </a:p>
        </p:txBody>
      </p:sp>
      <p:sp>
        <p:nvSpPr>
          <p:cNvPr id="3" name="Rectangle 6">
            <a:extLst>
              <a:ext uri="{FF2B5EF4-FFF2-40B4-BE49-F238E27FC236}">
                <a16:creationId xmlns:a16="http://schemas.microsoft.com/office/drawing/2014/main" id="{C2BFF13C-6E3D-4486-95F2-344158C4A8E3}"/>
              </a:ext>
            </a:extLst>
          </p:cNvPr>
          <p:cNvSpPr>
            <a:spLocks noGrp="1" noChangeArrowheads="1"/>
          </p:cNvSpPr>
          <p:nvPr>
            <p:ph type="sldNum" sz="quarter" idx="10"/>
          </p:nvPr>
        </p:nvSpPr>
        <p:spPr>
          <a:xfrm>
            <a:off x="7786688" y="6429375"/>
            <a:ext cx="457200" cy="360363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b="1">
                <a:solidFill>
                  <a:srgbClr val="000000"/>
                </a:solidFill>
                <a:latin typeface="Tahoma" panose="020B0604030504040204" pitchFamily="34" charset="0"/>
              </a:defRPr>
            </a:lvl1pPr>
          </a:lstStyle>
          <a:p>
            <a:fld id="{80E43BF3-AA07-482D-8B90-5301CCFE4B7E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2495657924"/>
      </p:ext>
    </p:extLst>
  </p:cSld>
  <p:clrMapOvr>
    <a:masterClrMapping/>
  </p:clrMapOvr>
</p:sldLayout>
</file>

<file path=ppt/slideLayouts/slideLayout10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chart" preserve="1">
  <p:cSld name="Title and 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85800" y="209550"/>
            <a:ext cx="7772400" cy="609600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ru-RU"/>
          </a:p>
        </p:txBody>
      </p:sp>
      <p:sp>
        <p:nvSpPr>
          <p:cNvPr id="3" name="Chart Placeholder 2"/>
          <p:cNvSpPr>
            <a:spLocks noGrp="1"/>
          </p:cNvSpPr>
          <p:nvPr>
            <p:ph type="chart" idx="1"/>
          </p:nvPr>
        </p:nvSpPr>
        <p:spPr>
          <a:xfrm>
            <a:off x="685800" y="1219200"/>
            <a:ext cx="7772400" cy="4876800"/>
          </a:xfrm>
          <a:prstGeom prst="rect">
            <a:avLst/>
          </a:prstGeom>
        </p:spPr>
        <p:txBody>
          <a:bodyPr/>
          <a:lstStyle/>
          <a:p>
            <a:pPr lvl="0"/>
            <a:endParaRPr lang="ru-RU" noProof="0" dirty="0"/>
          </a:p>
        </p:txBody>
      </p:sp>
      <p:sp>
        <p:nvSpPr>
          <p:cNvPr id="4" name="Rectangle 6">
            <a:extLst>
              <a:ext uri="{FF2B5EF4-FFF2-40B4-BE49-F238E27FC236}">
                <a16:creationId xmlns:a16="http://schemas.microsoft.com/office/drawing/2014/main" id="{49FB26EF-CB1E-450E-A77D-816848CDBB49}"/>
              </a:ext>
            </a:extLst>
          </p:cNvPr>
          <p:cNvSpPr>
            <a:spLocks noGrp="1" noChangeArrowheads="1"/>
          </p:cNvSpPr>
          <p:nvPr>
            <p:ph type="sldNum" sz="quarter" idx="10"/>
          </p:nvPr>
        </p:nvSpPr>
        <p:spPr>
          <a:xfrm>
            <a:off x="7786688" y="6429375"/>
            <a:ext cx="457200" cy="360363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b="1">
                <a:solidFill>
                  <a:srgbClr val="000000"/>
                </a:solidFill>
                <a:latin typeface="Tahoma" panose="020B0604030504040204" pitchFamily="34" charset="0"/>
              </a:defRPr>
            </a:lvl1pPr>
          </a:lstStyle>
          <a:p>
            <a:fld id="{493A37E2-2FC8-4131-BE51-BA34D9D61013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2723014184"/>
      </p:ext>
    </p:extLst>
  </p:cSld>
  <p:clrMapOvr>
    <a:masterClrMapping/>
  </p:clrMapOvr>
</p:sldLayout>
</file>

<file path=ppt/slideLayouts/slideLayout11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xAndChart" preserve="1">
  <p:cSld name="Title, Text and 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85800" y="209550"/>
            <a:ext cx="7772400" cy="609600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ru-RU"/>
          </a:p>
        </p:txBody>
      </p:sp>
      <p:sp>
        <p:nvSpPr>
          <p:cNvPr id="3" name="Text Placeholder 2"/>
          <p:cNvSpPr>
            <a:spLocks noGrp="1"/>
          </p:cNvSpPr>
          <p:nvPr>
            <p:ph type="body" sz="half" idx="1"/>
          </p:nvPr>
        </p:nvSpPr>
        <p:spPr>
          <a:xfrm>
            <a:off x="685800" y="1219200"/>
            <a:ext cx="3810000" cy="4876800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ru-RU"/>
          </a:p>
        </p:txBody>
      </p:sp>
      <p:sp>
        <p:nvSpPr>
          <p:cNvPr id="4" name="Chart Placeholder 3"/>
          <p:cNvSpPr>
            <a:spLocks noGrp="1"/>
          </p:cNvSpPr>
          <p:nvPr>
            <p:ph type="chart" sz="half" idx="2"/>
          </p:nvPr>
        </p:nvSpPr>
        <p:spPr>
          <a:xfrm>
            <a:off x="4648200" y="1219200"/>
            <a:ext cx="3810000" cy="4876800"/>
          </a:xfrm>
          <a:prstGeom prst="rect">
            <a:avLst/>
          </a:prstGeom>
        </p:spPr>
        <p:txBody>
          <a:bodyPr/>
          <a:lstStyle/>
          <a:p>
            <a:pPr lvl="0"/>
            <a:endParaRPr lang="ru-RU" noProof="0" dirty="0"/>
          </a:p>
        </p:txBody>
      </p:sp>
      <p:sp>
        <p:nvSpPr>
          <p:cNvPr id="5" name="Rectangle 6">
            <a:extLst>
              <a:ext uri="{FF2B5EF4-FFF2-40B4-BE49-F238E27FC236}">
                <a16:creationId xmlns:a16="http://schemas.microsoft.com/office/drawing/2014/main" id="{4909D9EB-152C-4903-8A0D-0C935965782D}"/>
              </a:ext>
            </a:extLst>
          </p:cNvPr>
          <p:cNvSpPr>
            <a:spLocks noGrp="1" noChangeArrowheads="1"/>
          </p:cNvSpPr>
          <p:nvPr>
            <p:ph type="sldNum" sz="quarter" idx="10"/>
          </p:nvPr>
        </p:nvSpPr>
        <p:spPr>
          <a:xfrm>
            <a:off x="7786688" y="6429375"/>
            <a:ext cx="457200" cy="360363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b="1">
                <a:solidFill>
                  <a:srgbClr val="000000"/>
                </a:solidFill>
                <a:latin typeface="Tahoma" panose="020B0604030504040204" pitchFamily="34" charset="0"/>
              </a:defRPr>
            </a:lvl1pPr>
          </a:lstStyle>
          <a:p>
            <a:fld id="{1FF73CDF-C3F6-46CC-98BB-DF16029ADD93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490358985"/>
      </p:ext>
    </p:extLst>
  </p:cSld>
  <p:clrMapOvr>
    <a:masterClrMapping/>
  </p:clrMapOvr>
</p:sldLayout>
</file>

<file path=ppt/slideLayouts/slideLayout11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xAndTwoObj" preserve="1">
  <p:cSld name="Title, Text,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85800" y="209550"/>
            <a:ext cx="7772400" cy="609600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ru-RU"/>
          </a:p>
        </p:txBody>
      </p:sp>
      <p:sp>
        <p:nvSpPr>
          <p:cNvPr id="3" name="Text Placeholder 2"/>
          <p:cNvSpPr>
            <a:spLocks noGrp="1"/>
          </p:cNvSpPr>
          <p:nvPr>
            <p:ph type="body" sz="half" idx="1"/>
          </p:nvPr>
        </p:nvSpPr>
        <p:spPr>
          <a:xfrm>
            <a:off x="685800" y="1219200"/>
            <a:ext cx="3810000" cy="4876800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ru-RU"/>
          </a:p>
        </p:txBody>
      </p:sp>
      <p:sp>
        <p:nvSpPr>
          <p:cNvPr id="4" name="Content Placeholder 3"/>
          <p:cNvSpPr>
            <a:spLocks noGrp="1"/>
          </p:cNvSpPr>
          <p:nvPr>
            <p:ph sz="quarter" idx="2"/>
          </p:nvPr>
        </p:nvSpPr>
        <p:spPr>
          <a:xfrm>
            <a:off x="4648200" y="1219200"/>
            <a:ext cx="3810000" cy="2362200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ru-RU"/>
          </a:p>
        </p:txBody>
      </p:sp>
      <p:sp>
        <p:nvSpPr>
          <p:cNvPr id="5" name="Content Placeholder 4"/>
          <p:cNvSpPr>
            <a:spLocks noGrp="1"/>
          </p:cNvSpPr>
          <p:nvPr>
            <p:ph sz="quarter" idx="3"/>
          </p:nvPr>
        </p:nvSpPr>
        <p:spPr>
          <a:xfrm>
            <a:off x="4648200" y="3733800"/>
            <a:ext cx="3810000" cy="2362200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ru-RU"/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B9095FE9-895E-4D46-9450-8DF28AF7F8E7}"/>
              </a:ext>
            </a:extLst>
          </p:cNvPr>
          <p:cNvSpPr>
            <a:spLocks noGrp="1" noChangeArrowheads="1"/>
          </p:cNvSpPr>
          <p:nvPr>
            <p:ph type="sldNum" sz="quarter" idx="10"/>
          </p:nvPr>
        </p:nvSpPr>
        <p:spPr>
          <a:xfrm>
            <a:off x="7786688" y="6429375"/>
            <a:ext cx="457200" cy="360363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b="1">
                <a:solidFill>
                  <a:srgbClr val="000000"/>
                </a:solidFill>
                <a:latin typeface="Tahoma" panose="020B0604030504040204" pitchFamily="34" charset="0"/>
              </a:defRPr>
            </a:lvl1pPr>
          </a:lstStyle>
          <a:p>
            <a:fld id="{8D6F76B3-42F2-4F59-BE59-030E488F72BC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3183274998"/>
      </p:ext>
    </p:extLst>
  </p:cSld>
  <p:clrMapOvr>
    <a:masterClrMapping/>
  </p:clrMapOvr>
</p:sldLayout>
</file>

<file path=ppt/slideLayouts/slideLayout11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AndTx" preserve="1">
  <p:cSld name="Title, Content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85800" y="209550"/>
            <a:ext cx="7772400" cy="609600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ru-RU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685800" y="1219200"/>
            <a:ext cx="3810000" cy="4876800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ru-RU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648200" y="1219200"/>
            <a:ext cx="3810000" cy="4876800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ru-RU"/>
          </a:p>
        </p:txBody>
      </p:sp>
      <p:sp>
        <p:nvSpPr>
          <p:cNvPr id="5" name="Rectangle 6">
            <a:extLst>
              <a:ext uri="{FF2B5EF4-FFF2-40B4-BE49-F238E27FC236}">
                <a16:creationId xmlns:a16="http://schemas.microsoft.com/office/drawing/2014/main" id="{4A73F6EA-6028-4912-8C90-E549009D2604}"/>
              </a:ext>
            </a:extLst>
          </p:cNvPr>
          <p:cNvSpPr>
            <a:spLocks noGrp="1" noChangeArrowheads="1"/>
          </p:cNvSpPr>
          <p:nvPr>
            <p:ph type="sldNum" sz="quarter" idx="10"/>
          </p:nvPr>
        </p:nvSpPr>
        <p:spPr>
          <a:xfrm>
            <a:off x="7786688" y="6429375"/>
            <a:ext cx="457200" cy="360363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b="1">
                <a:solidFill>
                  <a:srgbClr val="000000"/>
                </a:solidFill>
                <a:latin typeface="Tahoma" panose="020B0604030504040204" pitchFamily="34" charset="0"/>
              </a:defRPr>
            </a:lvl1pPr>
          </a:lstStyle>
          <a:p>
            <a:fld id="{32378E07-936F-4BDA-8C18-F7FF7E4A3B37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2606717779"/>
      </p:ext>
    </p:extLst>
  </p:cSld>
  <p:clrMapOvr>
    <a:masterClrMapping/>
  </p:clrMapOvr>
</p:sldLayout>
</file>

<file path=ppt/slideLayouts/slideLayout11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blank" preserve="1">
  <p:cSld name="Пусто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623618954"/>
      </p:ext>
    </p:extLst>
  </p:cSld>
  <p:clrMapOvr>
    <a:masterClrMapping/>
  </p:clrMapOvr>
</p:sldLayout>
</file>

<file path=ppt/slideLayouts/slideLayout11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woObj" preserve="1">
  <p:cSld name="1_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85800" y="209550"/>
            <a:ext cx="7772400" cy="609600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ru-RU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600204"/>
            <a:ext cx="4038600" cy="4525963"/>
          </a:xfrm>
          <a:prstGeom prst="rect">
            <a:avLst/>
          </a:prstGeo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ru-RU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4"/>
            <a:ext cx="4038600" cy="4525963"/>
          </a:xfrm>
          <a:prstGeom prst="rect">
            <a:avLst/>
          </a:prstGeo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1451817055"/>
      </p:ext>
    </p:extLst>
  </p:cSld>
  <p:clrMapOvr>
    <a:masterClrMapping/>
  </p:clrMapOvr>
</p:sldLayout>
</file>

<file path=ppt/slideLayouts/slideLayout11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Only" preserve="1">
  <p:cSld name="1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85800" y="209550"/>
            <a:ext cx="7772400" cy="609600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975820456"/>
      </p:ext>
    </p:extLst>
  </p:cSld>
  <p:clrMapOvr>
    <a:masterClrMapping/>
  </p:clrMapOvr>
</p:sldLayout>
</file>

<file path=ppt/slideLayouts/slideLayout11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30"/>
            <a:ext cx="7772400" cy="1470025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en-US"/>
              <a:t>Click to edit Master subtitle style</a:t>
            </a:r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1855442074"/>
      </p:ext>
    </p:extLst>
  </p:cSld>
  <p:clrMapOvr>
    <a:masterClrMapping/>
  </p:clrMapOvr>
</p:sldLayout>
</file>

<file path=ppt/slideLayouts/slideLayout11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bl" preserve="1">
  <p:cSld name="1_Title and Tab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85800" y="209550"/>
            <a:ext cx="7772400" cy="609600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ru-RU"/>
          </a:p>
        </p:txBody>
      </p:sp>
      <p:sp>
        <p:nvSpPr>
          <p:cNvPr id="3" name="Table Placeholder 2"/>
          <p:cNvSpPr>
            <a:spLocks noGrp="1"/>
          </p:cNvSpPr>
          <p:nvPr>
            <p:ph type="tbl" idx="1"/>
          </p:nvPr>
        </p:nvSpPr>
        <p:spPr>
          <a:xfrm>
            <a:off x="457200" y="1600204"/>
            <a:ext cx="8229600" cy="4525963"/>
          </a:xfrm>
          <a:prstGeom prst="rect">
            <a:avLst/>
          </a:prstGeom>
        </p:spPr>
        <p:txBody>
          <a:bodyPr/>
          <a:lstStyle/>
          <a:p>
            <a:pPr lvl="0"/>
            <a:endParaRPr lang="ru-RU" noProof="0" dirty="0"/>
          </a:p>
        </p:txBody>
      </p:sp>
    </p:spTree>
    <p:extLst>
      <p:ext uri="{BB962C8B-B14F-4D97-AF65-F5344CB8AC3E}">
        <p14:creationId xmlns:p14="http://schemas.microsoft.com/office/powerpoint/2010/main" val="2534306919"/>
      </p:ext>
    </p:extLst>
  </p:cSld>
  <p:clrMapOvr>
    <a:masterClrMapping/>
  </p:clrMapOvr>
</p:sldLayout>
</file>

<file path=ppt/slideLayouts/slideLayout11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Прямоугольник 439">
            <a:extLst>
              <a:ext uri="{FF2B5EF4-FFF2-40B4-BE49-F238E27FC236}">
                <a16:creationId xmlns:a16="http://schemas.microsoft.com/office/drawing/2014/main" id="{242046AF-A9BD-4E4D-80FD-F49EA25A0643}"/>
              </a:ext>
            </a:extLst>
          </p:cNvPr>
          <p:cNvSpPr>
            <a:spLocks noChangeArrowheads="1"/>
          </p:cNvSpPr>
          <p:nvPr userDrawn="1"/>
        </p:nvSpPr>
        <p:spPr bwMode="auto">
          <a:xfrm>
            <a:off x="0" y="0"/>
            <a:ext cx="9144000" cy="6858000"/>
          </a:xfrm>
          <a:prstGeom prst="rect">
            <a:avLst/>
          </a:prstGeom>
          <a:blipFill dpi="0" rotWithShape="1">
            <a:blip r:embed="rId2">
              <a:lum bright="40000" contrast="-40000"/>
            </a:blip>
            <a:srcRect/>
            <a:stretch>
              <a:fillRect/>
            </a:stretch>
          </a:blipFill>
          <a:ln>
            <a:noFill/>
          </a:ln>
          <a:extLs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ru-RU" altLang="ru-RU" b="1">
              <a:solidFill>
                <a:srgbClr val="000000"/>
              </a:solidFill>
              <a:latin typeface="Tahoma" panose="020B0604030504040204" pitchFamily="34" charset="0"/>
            </a:endParaRPr>
          </a:p>
        </p:txBody>
      </p:sp>
      <p:pic>
        <p:nvPicPr>
          <p:cNvPr id="5" name="Picture 4">
            <a:extLst>
              <a:ext uri="{FF2B5EF4-FFF2-40B4-BE49-F238E27FC236}">
                <a16:creationId xmlns:a16="http://schemas.microsoft.com/office/drawing/2014/main" id="{C5ACA77A-DA0A-4F35-91F6-C0F691DA638C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14750" y="214313"/>
            <a:ext cx="1524000" cy="466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6" name="Группа 4">
            <a:extLst>
              <a:ext uri="{FF2B5EF4-FFF2-40B4-BE49-F238E27FC236}">
                <a16:creationId xmlns:a16="http://schemas.microsoft.com/office/drawing/2014/main" id="{8006EBEB-D731-4853-9A6C-26D06210AC03}"/>
              </a:ext>
            </a:extLst>
          </p:cNvPr>
          <p:cNvGrpSpPr/>
          <p:nvPr userDrawn="1"/>
        </p:nvGrpSpPr>
        <p:grpSpPr>
          <a:xfrm>
            <a:off x="-900" y="585131"/>
            <a:ext cx="9144935" cy="490517"/>
            <a:chOff x="-902" y="799440"/>
            <a:chExt cx="9144934" cy="490517"/>
          </a:xfr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7" name="Freeform 2">
              <a:extLst>
                <a:ext uri="{FF2B5EF4-FFF2-40B4-BE49-F238E27FC236}">
                  <a16:creationId xmlns:a16="http://schemas.microsoft.com/office/drawing/2014/main" id="{7A467FFC-4088-44C1-9643-A91838CB942E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28841" y="852899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39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4" y="74"/>
                </a:cxn>
                <a:cxn ang="0">
                  <a:pos x="55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39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4" y="74"/>
                  </a:lnTo>
                  <a:lnTo>
                    <a:pt x="55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8" name="Freeform 3">
              <a:extLst>
                <a:ext uri="{FF2B5EF4-FFF2-40B4-BE49-F238E27FC236}">
                  <a16:creationId xmlns:a16="http://schemas.microsoft.com/office/drawing/2014/main" id="{D2146280-5D1C-44C5-B61D-1DD56D54F607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37336" y="1021065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39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4" y="74"/>
                </a:cxn>
                <a:cxn ang="0">
                  <a:pos x="55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39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4" y="74"/>
                  </a:lnTo>
                  <a:lnTo>
                    <a:pt x="55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9" name="Freeform 4">
              <a:extLst>
                <a:ext uri="{FF2B5EF4-FFF2-40B4-BE49-F238E27FC236}">
                  <a16:creationId xmlns:a16="http://schemas.microsoft.com/office/drawing/2014/main" id="{0D86BB9C-4263-4B69-9A81-126A647225BB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06428" y="84899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0" name="Freeform 5">
              <a:extLst>
                <a:ext uri="{FF2B5EF4-FFF2-40B4-BE49-F238E27FC236}">
                  <a16:creationId xmlns:a16="http://schemas.microsoft.com/office/drawing/2014/main" id="{28901678-0BA4-47AA-A915-5E4E2426E7B8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14924" y="101716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1" name="Freeform 6">
              <a:extLst>
                <a:ext uri="{FF2B5EF4-FFF2-40B4-BE49-F238E27FC236}">
                  <a16:creationId xmlns:a16="http://schemas.microsoft.com/office/drawing/2014/main" id="{C2491A80-E9B2-417E-9395-BFA8F2064941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83432" y="84510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2" name="Freeform 7">
              <a:extLst>
                <a:ext uri="{FF2B5EF4-FFF2-40B4-BE49-F238E27FC236}">
                  <a16:creationId xmlns:a16="http://schemas.microsoft.com/office/drawing/2014/main" id="{DD50617B-6485-4ADC-99A7-D098809006BF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91928" y="101327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3" name="Freeform 8">
              <a:extLst>
                <a:ext uri="{FF2B5EF4-FFF2-40B4-BE49-F238E27FC236}">
                  <a16:creationId xmlns:a16="http://schemas.microsoft.com/office/drawing/2014/main" id="{5AA1C927-F546-4238-BD7C-7ABCCE565EB0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560435" y="841199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4" name="Freeform 9">
              <a:extLst>
                <a:ext uri="{FF2B5EF4-FFF2-40B4-BE49-F238E27FC236}">
                  <a16:creationId xmlns:a16="http://schemas.microsoft.com/office/drawing/2014/main" id="{E9785141-6EA2-4216-B3B2-A5C8F9DB4338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568931" y="1009365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5" name="Freeform 10">
              <a:extLst>
                <a:ext uri="{FF2B5EF4-FFF2-40B4-BE49-F238E27FC236}">
                  <a16:creationId xmlns:a16="http://schemas.microsoft.com/office/drawing/2014/main" id="{38FFDBF5-E709-43D0-9200-982E211D3928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638023" y="83729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4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4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6" name="Freeform 11">
              <a:extLst>
                <a:ext uri="{FF2B5EF4-FFF2-40B4-BE49-F238E27FC236}">
                  <a16:creationId xmlns:a16="http://schemas.microsoft.com/office/drawing/2014/main" id="{B95C7756-319C-4E6C-BEC3-A03AADFD517D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646519" y="100546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4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4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7" name="Freeform 12">
              <a:extLst>
                <a:ext uri="{FF2B5EF4-FFF2-40B4-BE49-F238E27FC236}">
                  <a16:creationId xmlns:a16="http://schemas.microsoft.com/office/drawing/2014/main" id="{31A33759-B354-448E-95C9-E3393D5CE33C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15027" y="83340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7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7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8" name="Freeform 13">
              <a:extLst>
                <a:ext uri="{FF2B5EF4-FFF2-40B4-BE49-F238E27FC236}">
                  <a16:creationId xmlns:a16="http://schemas.microsoft.com/office/drawing/2014/main" id="{340DE24F-21AB-4257-B7AE-EC7849A12CD9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23522" y="1001569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7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7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9" name="Freeform 14">
              <a:extLst>
                <a:ext uri="{FF2B5EF4-FFF2-40B4-BE49-F238E27FC236}">
                  <a16:creationId xmlns:a16="http://schemas.microsoft.com/office/drawing/2014/main" id="{792D7A18-1D06-4C80-A926-0338ACE336CC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92029" y="829455"/>
              <a:ext cx="70093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20" y="36"/>
                </a:cxn>
                <a:cxn ang="0">
                  <a:pos x="120" y="49"/>
                </a:cxn>
                <a:cxn ang="0">
                  <a:pos x="120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3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20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20" y="36"/>
                  </a:lnTo>
                  <a:lnTo>
                    <a:pt x="120" y="49"/>
                  </a:lnTo>
                  <a:lnTo>
                    <a:pt x="120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3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0" name="Freeform 15">
              <a:extLst>
                <a:ext uri="{FF2B5EF4-FFF2-40B4-BE49-F238E27FC236}">
                  <a16:creationId xmlns:a16="http://schemas.microsoft.com/office/drawing/2014/main" id="{E907F656-13D5-45AB-848F-EDCF694BFCEF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00525" y="997620"/>
              <a:ext cx="70093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20" y="36"/>
                </a:cxn>
                <a:cxn ang="0">
                  <a:pos x="120" y="49"/>
                </a:cxn>
                <a:cxn ang="0">
                  <a:pos x="120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3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20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20" y="36"/>
                  </a:lnTo>
                  <a:lnTo>
                    <a:pt x="120" y="49"/>
                  </a:lnTo>
                  <a:lnTo>
                    <a:pt x="120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3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1" name="Freeform 16">
              <a:extLst>
                <a:ext uri="{FF2B5EF4-FFF2-40B4-BE49-F238E27FC236}">
                  <a16:creationId xmlns:a16="http://schemas.microsoft.com/office/drawing/2014/main" id="{D5619F07-8654-466F-A403-4398ADD2FA38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69616" y="825550"/>
              <a:ext cx="69509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1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19" y="36"/>
                </a:cxn>
                <a:cxn ang="0">
                  <a:pos x="119" y="49"/>
                </a:cxn>
                <a:cxn ang="0">
                  <a:pos x="119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2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9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1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19" y="36"/>
                  </a:lnTo>
                  <a:lnTo>
                    <a:pt x="119" y="49"/>
                  </a:lnTo>
                  <a:lnTo>
                    <a:pt x="119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2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2" name="Freeform 17">
              <a:extLst>
                <a:ext uri="{FF2B5EF4-FFF2-40B4-BE49-F238E27FC236}">
                  <a16:creationId xmlns:a16="http://schemas.microsoft.com/office/drawing/2014/main" id="{4D4F4BE4-8FBC-4B95-B906-6B3B79893CDE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78112" y="993715"/>
              <a:ext cx="69509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1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19" y="36"/>
                </a:cxn>
                <a:cxn ang="0">
                  <a:pos x="119" y="49"/>
                </a:cxn>
                <a:cxn ang="0">
                  <a:pos x="119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2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9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1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19" y="36"/>
                  </a:lnTo>
                  <a:lnTo>
                    <a:pt x="119" y="49"/>
                  </a:lnTo>
                  <a:lnTo>
                    <a:pt x="119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2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3" name="Rectangle 18">
              <a:extLst>
                <a:ext uri="{FF2B5EF4-FFF2-40B4-BE49-F238E27FC236}">
                  <a16:creationId xmlns:a16="http://schemas.microsoft.com/office/drawing/2014/main" id="{585339D7-AC72-40F2-8E41-227814973CB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939071" y="847884"/>
              <a:ext cx="15187" cy="9322"/>
            </a:xfrm>
            <a:prstGeom prst="rect">
              <a:avLst/>
            </a:pr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" name="Rectangle 19">
              <a:extLst>
                <a:ext uri="{FF2B5EF4-FFF2-40B4-BE49-F238E27FC236}">
                  <a16:creationId xmlns:a16="http://schemas.microsoft.com/office/drawing/2014/main" id="{4C2FE315-E12D-4282-93E9-6D643D7D45D7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302623" y="880037"/>
              <a:ext cx="15187" cy="9322"/>
            </a:xfrm>
            <a:prstGeom prst="rect">
              <a:avLst/>
            </a:pr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" name="Rectangle 20">
              <a:extLst>
                <a:ext uri="{FF2B5EF4-FFF2-40B4-BE49-F238E27FC236}">
                  <a16:creationId xmlns:a16="http://schemas.microsoft.com/office/drawing/2014/main" id="{039E6460-D31C-4327-8488-F1E5EA6E54E3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947567" y="1016049"/>
              <a:ext cx="15187" cy="9322"/>
            </a:xfrm>
            <a:prstGeom prst="rect">
              <a:avLst/>
            </a:pr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" name="Rectangle 21">
              <a:extLst>
                <a:ext uri="{FF2B5EF4-FFF2-40B4-BE49-F238E27FC236}">
                  <a16:creationId xmlns:a16="http://schemas.microsoft.com/office/drawing/2014/main" id="{B24083AB-B013-4941-B49B-BD8AD808A678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311119" y="1048202"/>
              <a:ext cx="15187" cy="9322"/>
            </a:xfrm>
            <a:prstGeom prst="rect">
              <a:avLst/>
            </a:pr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" name="Freeform 22">
              <a:extLst>
                <a:ext uri="{FF2B5EF4-FFF2-40B4-BE49-F238E27FC236}">
                  <a16:creationId xmlns:a16="http://schemas.microsoft.com/office/drawing/2014/main" id="{CE5B498A-EBC2-4988-8E98-F4397D24269B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956669" y="840338"/>
              <a:ext cx="75350" cy="187024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00" y="0"/>
                </a:cxn>
                <a:cxn ang="0">
                  <a:pos x="129" y="144"/>
                </a:cxn>
                <a:cxn ang="0">
                  <a:pos x="129" y="179"/>
                </a:cxn>
                <a:cxn ang="0">
                  <a:pos x="103" y="321"/>
                </a:cxn>
                <a:cxn ang="0">
                  <a:pos x="0" y="321"/>
                </a:cxn>
                <a:cxn ang="0">
                  <a:pos x="0" y="285"/>
                </a:cxn>
                <a:cxn ang="0">
                  <a:pos x="58" y="285"/>
                </a:cxn>
                <a:cxn ang="0">
                  <a:pos x="58" y="38"/>
                </a:cxn>
                <a:cxn ang="0">
                  <a:pos x="0" y="38"/>
                </a:cxn>
                <a:cxn ang="0">
                  <a:pos x="0" y="0"/>
                </a:cxn>
              </a:cxnLst>
              <a:rect l="0" t="0" r="r" b="b"/>
              <a:pathLst>
                <a:path w="129" h="321">
                  <a:moveTo>
                    <a:pt x="0" y="0"/>
                  </a:moveTo>
                  <a:lnTo>
                    <a:pt x="100" y="0"/>
                  </a:lnTo>
                  <a:lnTo>
                    <a:pt x="129" y="144"/>
                  </a:lnTo>
                  <a:lnTo>
                    <a:pt x="129" y="179"/>
                  </a:lnTo>
                  <a:lnTo>
                    <a:pt x="103" y="321"/>
                  </a:lnTo>
                  <a:lnTo>
                    <a:pt x="0" y="321"/>
                  </a:lnTo>
                  <a:lnTo>
                    <a:pt x="0" y="285"/>
                  </a:lnTo>
                  <a:lnTo>
                    <a:pt x="58" y="285"/>
                  </a:lnTo>
                  <a:lnTo>
                    <a:pt x="58" y="38"/>
                  </a:lnTo>
                  <a:lnTo>
                    <a:pt x="0" y="3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" name="Freeform 23">
              <a:extLst>
                <a:ext uri="{FF2B5EF4-FFF2-40B4-BE49-F238E27FC236}">
                  <a16:creationId xmlns:a16="http://schemas.microsoft.com/office/drawing/2014/main" id="{17AD09AE-67DF-45BD-B18E-EA7D4F721C86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233300" y="876882"/>
              <a:ext cx="75350" cy="187024"/>
            </a:xfrm>
            <a:custGeom>
              <a:avLst/>
              <a:gdLst/>
              <a:ahLst/>
              <a:cxnLst>
                <a:cxn ang="0">
                  <a:pos x="129" y="0"/>
                </a:cxn>
                <a:cxn ang="0">
                  <a:pos x="29" y="0"/>
                </a:cxn>
                <a:cxn ang="0">
                  <a:pos x="0" y="144"/>
                </a:cxn>
                <a:cxn ang="0">
                  <a:pos x="0" y="179"/>
                </a:cxn>
                <a:cxn ang="0">
                  <a:pos x="26" y="321"/>
                </a:cxn>
                <a:cxn ang="0">
                  <a:pos x="129" y="321"/>
                </a:cxn>
                <a:cxn ang="0">
                  <a:pos x="129" y="285"/>
                </a:cxn>
                <a:cxn ang="0">
                  <a:pos x="71" y="285"/>
                </a:cxn>
                <a:cxn ang="0">
                  <a:pos x="71" y="38"/>
                </a:cxn>
                <a:cxn ang="0">
                  <a:pos x="129" y="38"/>
                </a:cxn>
                <a:cxn ang="0">
                  <a:pos x="129" y="0"/>
                </a:cxn>
              </a:cxnLst>
              <a:rect l="0" t="0" r="r" b="b"/>
              <a:pathLst>
                <a:path w="129" h="321">
                  <a:moveTo>
                    <a:pt x="129" y="0"/>
                  </a:moveTo>
                  <a:lnTo>
                    <a:pt x="29" y="0"/>
                  </a:lnTo>
                  <a:lnTo>
                    <a:pt x="0" y="144"/>
                  </a:lnTo>
                  <a:lnTo>
                    <a:pt x="0" y="179"/>
                  </a:lnTo>
                  <a:lnTo>
                    <a:pt x="26" y="321"/>
                  </a:lnTo>
                  <a:lnTo>
                    <a:pt x="129" y="321"/>
                  </a:lnTo>
                  <a:lnTo>
                    <a:pt x="129" y="285"/>
                  </a:lnTo>
                  <a:lnTo>
                    <a:pt x="71" y="285"/>
                  </a:lnTo>
                  <a:lnTo>
                    <a:pt x="71" y="38"/>
                  </a:lnTo>
                  <a:lnTo>
                    <a:pt x="129" y="38"/>
                  </a:lnTo>
                  <a:lnTo>
                    <a:pt x="12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" name="Rectangle 24">
              <a:extLst>
                <a:ext uri="{FF2B5EF4-FFF2-40B4-BE49-F238E27FC236}">
                  <a16:creationId xmlns:a16="http://schemas.microsoft.com/office/drawing/2014/main" id="{C6249E53-1517-40B3-BF39-96FD465CC223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220491" y="961259"/>
              <a:ext cx="12850" cy="22140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" name="Rectangle 25">
              <a:extLst>
                <a:ext uri="{FF2B5EF4-FFF2-40B4-BE49-F238E27FC236}">
                  <a16:creationId xmlns:a16="http://schemas.microsoft.com/office/drawing/2014/main" id="{236D0A0C-4B79-4130-9D5E-F387DEA8D0C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9031364" y="920293"/>
              <a:ext cx="12850" cy="22140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" name="Rectangle 27">
              <a:extLst>
                <a:ext uri="{FF2B5EF4-FFF2-40B4-BE49-F238E27FC236}">
                  <a16:creationId xmlns:a16="http://schemas.microsoft.com/office/drawing/2014/main" id="{D7F81184-5A2F-4553-B3CC-C5DD6D913AD7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9043592" y="922257"/>
              <a:ext cx="49065" cy="15148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" name="Freeform 28">
              <a:extLst>
                <a:ext uri="{FF2B5EF4-FFF2-40B4-BE49-F238E27FC236}">
                  <a16:creationId xmlns:a16="http://schemas.microsoft.com/office/drawing/2014/main" id="{4067834E-FCBE-4C06-B989-DBEC8317473C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086799" y="915790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12"/>
                </a:cxn>
                <a:cxn ang="0">
                  <a:pos x="19" y="22"/>
                </a:cxn>
                <a:cxn ang="0">
                  <a:pos x="16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12"/>
                  </a:lnTo>
                  <a:lnTo>
                    <a:pt x="19" y="22"/>
                  </a:lnTo>
                  <a:lnTo>
                    <a:pt x="16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3" name="Freeform 30">
              <a:extLst>
                <a:ext uri="{FF2B5EF4-FFF2-40B4-BE49-F238E27FC236}">
                  <a16:creationId xmlns:a16="http://schemas.microsoft.com/office/drawing/2014/main" id="{32A807F8-7322-4933-8F4B-025BDFA1D223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097883" y="915215"/>
              <a:ext cx="11682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7" y="12"/>
                </a:cxn>
                <a:cxn ang="0">
                  <a:pos x="20" y="22"/>
                </a:cxn>
                <a:cxn ang="0">
                  <a:pos x="17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20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7" y="12"/>
                  </a:lnTo>
                  <a:lnTo>
                    <a:pt x="20" y="22"/>
                  </a:lnTo>
                  <a:lnTo>
                    <a:pt x="17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4" name="Freeform 32">
              <a:extLst>
                <a:ext uri="{FF2B5EF4-FFF2-40B4-BE49-F238E27FC236}">
                  <a16:creationId xmlns:a16="http://schemas.microsoft.com/office/drawing/2014/main" id="{E7F04093-0451-433A-99C8-854BCCA9C0D0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109550" y="914640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6" y="12"/>
                </a:cxn>
                <a:cxn ang="0">
                  <a:pos x="19" y="22"/>
                </a:cxn>
                <a:cxn ang="0">
                  <a:pos x="16" y="35"/>
                </a:cxn>
                <a:cxn ang="0">
                  <a:pos x="9" y="45"/>
                </a:cxn>
                <a:cxn ang="0">
                  <a:pos x="6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6" y="12"/>
                  </a:lnTo>
                  <a:lnTo>
                    <a:pt x="19" y="22"/>
                  </a:lnTo>
                  <a:lnTo>
                    <a:pt x="16" y="35"/>
                  </a:lnTo>
                  <a:lnTo>
                    <a:pt x="9" y="45"/>
                  </a:lnTo>
                  <a:lnTo>
                    <a:pt x="6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5" name="Freeform 34">
              <a:extLst>
                <a:ext uri="{FF2B5EF4-FFF2-40B4-BE49-F238E27FC236}">
                  <a16:creationId xmlns:a16="http://schemas.microsoft.com/office/drawing/2014/main" id="{56D6CDB0-48E8-43C1-AA16-20A3CE3A1864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120634" y="914065"/>
              <a:ext cx="11682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20" y="12"/>
                </a:cxn>
                <a:cxn ang="0">
                  <a:pos x="20" y="22"/>
                </a:cxn>
                <a:cxn ang="0">
                  <a:pos x="20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20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20" y="12"/>
                  </a:lnTo>
                  <a:lnTo>
                    <a:pt x="20" y="22"/>
                  </a:lnTo>
                  <a:lnTo>
                    <a:pt x="20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6" name="Freeform 36">
              <a:extLst>
                <a:ext uri="{FF2B5EF4-FFF2-40B4-BE49-F238E27FC236}">
                  <a16:creationId xmlns:a16="http://schemas.microsoft.com/office/drawing/2014/main" id="{D5389919-E690-43C4-8ACD-C4E38B6FF208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132302" y="913491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2" y="0"/>
                </a:cxn>
                <a:cxn ang="0">
                  <a:pos x="19" y="12"/>
                </a:cxn>
                <a:cxn ang="0">
                  <a:pos x="19" y="22"/>
                </a:cxn>
                <a:cxn ang="0">
                  <a:pos x="19" y="35"/>
                </a:cxn>
                <a:cxn ang="0">
                  <a:pos x="12" y="45"/>
                </a:cxn>
                <a:cxn ang="0">
                  <a:pos x="6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6" y="0"/>
                  </a:lnTo>
                  <a:lnTo>
                    <a:pt x="12" y="0"/>
                  </a:lnTo>
                  <a:lnTo>
                    <a:pt x="19" y="12"/>
                  </a:lnTo>
                  <a:lnTo>
                    <a:pt x="19" y="22"/>
                  </a:lnTo>
                  <a:lnTo>
                    <a:pt x="19" y="35"/>
                  </a:lnTo>
                  <a:lnTo>
                    <a:pt x="12" y="45"/>
                  </a:lnTo>
                  <a:lnTo>
                    <a:pt x="6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7" name="Freeform 38">
              <a:extLst>
                <a:ext uri="{FF2B5EF4-FFF2-40B4-BE49-F238E27FC236}">
                  <a16:creationId xmlns:a16="http://schemas.microsoft.com/office/drawing/2014/main" id="{F75BF807-8B27-4AA0-8526-8D221001C288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28039" y="994999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4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4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4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8" name="Freeform 39">
              <a:extLst>
                <a:ext uri="{FF2B5EF4-FFF2-40B4-BE49-F238E27FC236}">
                  <a16:creationId xmlns:a16="http://schemas.microsoft.com/office/drawing/2014/main" id="{F58F3489-6821-4DD7-A72E-EB7290C7B217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05626" y="99109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9" name="Freeform 40">
              <a:extLst>
                <a:ext uri="{FF2B5EF4-FFF2-40B4-BE49-F238E27FC236}">
                  <a16:creationId xmlns:a16="http://schemas.microsoft.com/office/drawing/2014/main" id="{2CB084C1-607D-48C6-8910-185F096F67CF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82630" y="98720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40" name="Freeform 41">
              <a:extLst>
                <a:ext uri="{FF2B5EF4-FFF2-40B4-BE49-F238E27FC236}">
                  <a16:creationId xmlns:a16="http://schemas.microsoft.com/office/drawing/2014/main" id="{AB1C631E-69BD-45E2-88DE-8B5210936829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559633" y="983299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41" name="Freeform 42">
              <a:extLst>
                <a:ext uri="{FF2B5EF4-FFF2-40B4-BE49-F238E27FC236}">
                  <a16:creationId xmlns:a16="http://schemas.microsoft.com/office/drawing/2014/main" id="{5027A468-88DD-4718-9220-2C4913B6B42C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637221" y="97939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9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9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42" name="Freeform 43">
              <a:extLst>
                <a:ext uri="{FF2B5EF4-FFF2-40B4-BE49-F238E27FC236}">
                  <a16:creationId xmlns:a16="http://schemas.microsoft.com/office/drawing/2014/main" id="{EE7693C9-530E-43A3-AF37-4D0ECB8DADD1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14225" y="97550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43" name="Freeform 44">
              <a:extLst>
                <a:ext uri="{FF2B5EF4-FFF2-40B4-BE49-F238E27FC236}">
                  <a16:creationId xmlns:a16="http://schemas.microsoft.com/office/drawing/2014/main" id="{ED1E9B3D-AF15-4787-884A-F9CDD0FD090F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91228" y="97161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7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44" name="Freeform 45">
              <a:extLst>
                <a:ext uri="{FF2B5EF4-FFF2-40B4-BE49-F238E27FC236}">
                  <a16:creationId xmlns:a16="http://schemas.microsoft.com/office/drawing/2014/main" id="{0FCFD2F3-B1CB-4BD9-8E4C-9E8B290657F5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70566" y="967606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45" name="Freeform 46">
              <a:extLst>
                <a:ext uri="{FF2B5EF4-FFF2-40B4-BE49-F238E27FC236}">
                  <a16:creationId xmlns:a16="http://schemas.microsoft.com/office/drawing/2014/main" id="{09AD9796-066E-47AE-B4A3-A6C48D4EF69B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19543" y="826834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4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4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4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46" name="Freeform 47">
              <a:extLst>
                <a:ext uri="{FF2B5EF4-FFF2-40B4-BE49-F238E27FC236}">
                  <a16:creationId xmlns:a16="http://schemas.microsoft.com/office/drawing/2014/main" id="{5A8E63E9-C984-4489-8FA2-1C2CE4FACDA1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97130" y="82292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47" name="Freeform 48">
              <a:extLst>
                <a:ext uri="{FF2B5EF4-FFF2-40B4-BE49-F238E27FC236}">
                  <a16:creationId xmlns:a16="http://schemas.microsoft.com/office/drawing/2014/main" id="{2EBAB59B-B39B-47CE-B928-2350AE2B0CC3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74134" y="81903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48" name="Freeform 49">
              <a:extLst>
                <a:ext uri="{FF2B5EF4-FFF2-40B4-BE49-F238E27FC236}">
                  <a16:creationId xmlns:a16="http://schemas.microsoft.com/office/drawing/2014/main" id="{85DE1AE9-BFE7-40C7-8D7F-AFB8A7C86A9E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551138" y="815134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49" name="Freeform 50">
              <a:extLst>
                <a:ext uri="{FF2B5EF4-FFF2-40B4-BE49-F238E27FC236}">
                  <a16:creationId xmlns:a16="http://schemas.microsoft.com/office/drawing/2014/main" id="{ECA04705-E23C-4415-BED2-4CC0224B2353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628725" y="81122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9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9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50" name="Freeform 51">
              <a:extLst>
                <a:ext uri="{FF2B5EF4-FFF2-40B4-BE49-F238E27FC236}">
                  <a16:creationId xmlns:a16="http://schemas.microsoft.com/office/drawing/2014/main" id="{58FDFBBA-00AB-4C48-9C59-B7BCB77CC6F5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05729" y="80733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51" name="Freeform 52">
              <a:extLst>
                <a:ext uri="{FF2B5EF4-FFF2-40B4-BE49-F238E27FC236}">
                  <a16:creationId xmlns:a16="http://schemas.microsoft.com/office/drawing/2014/main" id="{40FD36FC-05E5-4E53-88B2-6024E26FB3FC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82733" y="80344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7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52" name="Freeform 53">
              <a:extLst>
                <a:ext uri="{FF2B5EF4-FFF2-40B4-BE49-F238E27FC236}">
                  <a16:creationId xmlns:a16="http://schemas.microsoft.com/office/drawing/2014/main" id="{28AC9000-F245-4C1D-B2A8-D7855170DDDC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62070" y="799440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53" name="Freeform 2">
              <a:extLst>
                <a:ext uri="{FF2B5EF4-FFF2-40B4-BE49-F238E27FC236}">
                  <a16:creationId xmlns:a16="http://schemas.microsoft.com/office/drawing/2014/main" id="{266A2B37-2E7F-4E49-8C8A-95BE6FD42C01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745317" y="852899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39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4" y="74"/>
                </a:cxn>
                <a:cxn ang="0">
                  <a:pos x="55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39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4" y="74"/>
                  </a:lnTo>
                  <a:lnTo>
                    <a:pt x="55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54" name="Freeform 3">
              <a:extLst>
                <a:ext uri="{FF2B5EF4-FFF2-40B4-BE49-F238E27FC236}">
                  <a16:creationId xmlns:a16="http://schemas.microsoft.com/office/drawing/2014/main" id="{2C816897-F381-440F-B6C4-CD84EA5A7255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736821" y="1021065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39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4" y="74"/>
                </a:cxn>
                <a:cxn ang="0">
                  <a:pos x="55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39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4" y="74"/>
                  </a:lnTo>
                  <a:lnTo>
                    <a:pt x="55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55" name="Freeform 4">
              <a:extLst>
                <a:ext uri="{FF2B5EF4-FFF2-40B4-BE49-F238E27FC236}">
                  <a16:creationId xmlns:a16="http://schemas.microsoft.com/office/drawing/2014/main" id="{E9F67521-114B-47DB-9C81-EB3A80AE15E6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668314" y="84899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56" name="Freeform 5">
              <a:extLst>
                <a:ext uri="{FF2B5EF4-FFF2-40B4-BE49-F238E27FC236}">
                  <a16:creationId xmlns:a16="http://schemas.microsoft.com/office/drawing/2014/main" id="{AE369C01-7319-4098-8324-B7D25F08E107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659818" y="101716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57" name="Freeform 6">
              <a:extLst>
                <a:ext uri="{FF2B5EF4-FFF2-40B4-BE49-F238E27FC236}">
                  <a16:creationId xmlns:a16="http://schemas.microsoft.com/office/drawing/2014/main" id="{2566F36D-BDD6-465C-BA73-276952429CF4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91310" y="84510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58" name="Freeform 7">
              <a:extLst>
                <a:ext uri="{FF2B5EF4-FFF2-40B4-BE49-F238E27FC236}">
                  <a16:creationId xmlns:a16="http://schemas.microsoft.com/office/drawing/2014/main" id="{46114F1F-4A58-45E7-8BF2-F793274C0511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82814" y="101327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59" name="Freeform 8">
              <a:extLst>
                <a:ext uri="{FF2B5EF4-FFF2-40B4-BE49-F238E27FC236}">
                  <a16:creationId xmlns:a16="http://schemas.microsoft.com/office/drawing/2014/main" id="{014BCB29-B6DE-41F5-BB34-97951397F35C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13722" y="841199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60" name="Freeform 9">
              <a:extLst>
                <a:ext uri="{FF2B5EF4-FFF2-40B4-BE49-F238E27FC236}">
                  <a16:creationId xmlns:a16="http://schemas.microsoft.com/office/drawing/2014/main" id="{D7902F7B-0C56-49FD-853A-91EF94E01ED5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05227" y="1009365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61" name="Freeform 10">
              <a:extLst>
                <a:ext uri="{FF2B5EF4-FFF2-40B4-BE49-F238E27FC236}">
                  <a16:creationId xmlns:a16="http://schemas.microsoft.com/office/drawing/2014/main" id="{1A4B8344-17E3-4D5F-89DF-72F809DD8490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436719" y="83729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4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4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62" name="Freeform 11">
              <a:extLst>
                <a:ext uri="{FF2B5EF4-FFF2-40B4-BE49-F238E27FC236}">
                  <a16:creationId xmlns:a16="http://schemas.microsoft.com/office/drawing/2014/main" id="{B2D852C7-D320-4C52-B026-1EDC6C51EAE4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428223" y="100546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4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4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63" name="Freeform 12">
              <a:extLst>
                <a:ext uri="{FF2B5EF4-FFF2-40B4-BE49-F238E27FC236}">
                  <a16:creationId xmlns:a16="http://schemas.microsoft.com/office/drawing/2014/main" id="{9310AD7F-B090-40E9-97B3-7238FF0A7825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359715" y="83340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7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7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64" name="Freeform 13">
              <a:extLst>
                <a:ext uri="{FF2B5EF4-FFF2-40B4-BE49-F238E27FC236}">
                  <a16:creationId xmlns:a16="http://schemas.microsoft.com/office/drawing/2014/main" id="{0F3CD2A1-A74B-4E06-97A0-72BDBF9D1022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351219" y="1001569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7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7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65" name="Freeform 14">
              <a:extLst>
                <a:ext uri="{FF2B5EF4-FFF2-40B4-BE49-F238E27FC236}">
                  <a16:creationId xmlns:a16="http://schemas.microsoft.com/office/drawing/2014/main" id="{08DD09CB-6E19-45FB-A3E4-9B7859502B75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280376" y="829455"/>
              <a:ext cx="70093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20" y="36"/>
                </a:cxn>
                <a:cxn ang="0">
                  <a:pos x="120" y="49"/>
                </a:cxn>
                <a:cxn ang="0">
                  <a:pos x="120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3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20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20" y="36"/>
                  </a:lnTo>
                  <a:lnTo>
                    <a:pt x="120" y="49"/>
                  </a:lnTo>
                  <a:lnTo>
                    <a:pt x="120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3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66" name="Freeform 15">
              <a:extLst>
                <a:ext uri="{FF2B5EF4-FFF2-40B4-BE49-F238E27FC236}">
                  <a16:creationId xmlns:a16="http://schemas.microsoft.com/office/drawing/2014/main" id="{C1038B1F-496D-4C68-8240-8FDF9CC065B2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271881" y="997620"/>
              <a:ext cx="70093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20" y="36"/>
                </a:cxn>
                <a:cxn ang="0">
                  <a:pos x="120" y="49"/>
                </a:cxn>
                <a:cxn ang="0">
                  <a:pos x="120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3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20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20" y="36"/>
                  </a:lnTo>
                  <a:lnTo>
                    <a:pt x="120" y="49"/>
                  </a:lnTo>
                  <a:lnTo>
                    <a:pt x="120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3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67" name="Freeform 16">
              <a:extLst>
                <a:ext uri="{FF2B5EF4-FFF2-40B4-BE49-F238E27FC236}">
                  <a16:creationId xmlns:a16="http://schemas.microsoft.com/office/drawing/2014/main" id="{574D9458-F01A-437C-B289-02130C645473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203373" y="825550"/>
              <a:ext cx="69509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1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19" y="36"/>
                </a:cxn>
                <a:cxn ang="0">
                  <a:pos x="119" y="49"/>
                </a:cxn>
                <a:cxn ang="0">
                  <a:pos x="119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2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9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1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19" y="36"/>
                  </a:lnTo>
                  <a:lnTo>
                    <a:pt x="119" y="49"/>
                  </a:lnTo>
                  <a:lnTo>
                    <a:pt x="119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2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68" name="Freeform 17">
              <a:extLst>
                <a:ext uri="{FF2B5EF4-FFF2-40B4-BE49-F238E27FC236}">
                  <a16:creationId xmlns:a16="http://schemas.microsoft.com/office/drawing/2014/main" id="{FB8B1976-6FBB-4C3C-9ABA-7ED3B6ACD078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194877" y="993715"/>
              <a:ext cx="69509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1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19" y="36"/>
                </a:cxn>
                <a:cxn ang="0">
                  <a:pos x="119" y="49"/>
                </a:cxn>
                <a:cxn ang="0">
                  <a:pos x="119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2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9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1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19" y="36"/>
                  </a:lnTo>
                  <a:lnTo>
                    <a:pt x="119" y="49"/>
                  </a:lnTo>
                  <a:lnTo>
                    <a:pt x="119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2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69" name="Rectangle 18">
              <a:extLst>
                <a:ext uri="{FF2B5EF4-FFF2-40B4-BE49-F238E27FC236}">
                  <a16:creationId xmlns:a16="http://schemas.microsoft.com/office/drawing/2014/main" id="{6DE1243A-A67C-46C1-9765-49D674E586C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188240" y="847884"/>
              <a:ext cx="15187" cy="9322"/>
            </a:xfrm>
            <a:prstGeom prst="rect">
              <a:avLst/>
            </a:pr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70" name="Rectangle 19">
              <a:extLst>
                <a:ext uri="{FF2B5EF4-FFF2-40B4-BE49-F238E27FC236}">
                  <a16:creationId xmlns:a16="http://schemas.microsoft.com/office/drawing/2014/main" id="{7D6873F9-CDD2-49FE-B904-7D5509152321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824688" y="880037"/>
              <a:ext cx="15187" cy="9322"/>
            </a:xfrm>
            <a:prstGeom prst="rect">
              <a:avLst/>
            </a:pr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71" name="Rectangle 20">
              <a:extLst>
                <a:ext uri="{FF2B5EF4-FFF2-40B4-BE49-F238E27FC236}">
                  <a16:creationId xmlns:a16="http://schemas.microsoft.com/office/drawing/2014/main" id="{3AC5DAE5-618B-4EBE-832A-626F6D02351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179744" y="1016049"/>
              <a:ext cx="15187" cy="9322"/>
            </a:xfrm>
            <a:prstGeom prst="rect">
              <a:avLst/>
            </a:pr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72" name="Rectangle 21">
              <a:extLst>
                <a:ext uri="{FF2B5EF4-FFF2-40B4-BE49-F238E27FC236}">
                  <a16:creationId xmlns:a16="http://schemas.microsoft.com/office/drawing/2014/main" id="{641F01D0-6545-46A4-877D-4A6FA3DCE0E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816192" y="1048202"/>
              <a:ext cx="15187" cy="9322"/>
            </a:xfrm>
            <a:prstGeom prst="rect">
              <a:avLst/>
            </a:pr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73" name="Freeform 22">
              <a:extLst>
                <a:ext uri="{FF2B5EF4-FFF2-40B4-BE49-F238E27FC236}">
                  <a16:creationId xmlns:a16="http://schemas.microsoft.com/office/drawing/2014/main" id="{6C42CC76-E464-47AF-B87B-AA5B4C3B27E2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110480" y="840338"/>
              <a:ext cx="75350" cy="187024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00" y="0"/>
                </a:cxn>
                <a:cxn ang="0">
                  <a:pos x="129" y="144"/>
                </a:cxn>
                <a:cxn ang="0">
                  <a:pos x="129" y="179"/>
                </a:cxn>
                <a:cxn ang="0">
                  <a:pos x="103" y="321"/>
                </a:cxn>
                <a:cxn ang="0">
                  <a:pos x="0" y="321"/>
                </a:cxn>
                <a:cxn ang="0">
                  <a:pos x="0" y="285"/>
                </a:cxn>
                <a:cxn ang="0">
                  <a:pos x="58" y="285"/>
                </a:cxn>
                <a:cxn ang="0">
                  <a:pos x="58" y="38"/>
                </a:cxn>
                <a:cxn ang="0">
                  <a:pos x="0" y="38"/>
                </a:cxn>
                <a:cxn ang="0">
                  <a:pos x="0" y="0"/>
                </a:cxn>
              </a:cxnLst>
              <a:rect l="0" t="0" r="r" b="b"/>
              <a:pathLst>
                <a:path w="129" h="321">
                  <a:moveTo>
                    <a:pt x="0" y="0"/>
                  </a:moveTo>
                  <a:lnTo>
                    <a:pt x="100" y="0"/>
                  </a:lnTo>
                  <a:lnTo>
                    <a:pt x="129" y="144"/>
                  </a:lnTo>
                  <a:lnTo>
                    <a:pt x="129" y="179"/>
                  </a:lnTo>
                  <a:lnTo>
                    <a:pt x="103" y="321"/>
                  </a:lnTo>
                  <a:lnTo>
                    <a:pt x="0" y="321"/>
                  </a:lnTo>
                  <a:lnTo>
                    <a:pt x="0" y="285"/>
                  </a:lnTo>
                  <a:lnTo>
                    <a:pt x="58" y="285"/>
                  </a:lnTo>
                  <a:lnTo>
                    <a:pt x="58" y="38"/>
                  </a:lnTo>
                  <a:lnTo>
                    <a:pt x="0" y="3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74" name="Freeform 23">
              <a:extLst>
                <a:ext uri="{FF2B5EF4-FFF2-40B4-BE49-F238E27FC236}">
                  <a16:creationId xmlns:a16="http://schemas.microsoft.com/office/drawing/2014/main" id="{DCB9262A-B55E-445B-8F19-3EECD0C47B22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833849" y="876882"/>
              <a:ext cx="75350" cy="187024"/>
            </a:xfrm>
            <a:custGeom>
              <a:avLst/>
              <a:gdLst/>
              <a:ahLst/>
              <a:cxnLst>
                <a:cxn ang="0">
                  <a:pos x="129" y="0"/>
                </a:cxn>
                <a:cxn ang="0">
                  <a:pos x="29" y="0"/>
                </a:cxn>
                <a:cxn ang="0">
                  <a:pos x="0" y="144"/>
                </a:cxn>
                <a:cxn ang="0">
                  <a:pos x="0" y="179"/>
                </a:cxn>
                <a:cxn ang="0">
                  <a:pos x="26" y="321"/>
                </a:cxn>
                <a:cxn ang="0">
                  <a:pos x="129" y="321"/>
                </a:cxn>
                <a:cxn ang="0">
                  <a:pos x="129" y="285"/>
                </a:cxn>
                <a:cxn ang="0">
                  <a:pos x="71" y="285"/>
                </a:cxn>
                <a:cxn ang="0">
                  <a:pos x="71" y="38"/>
                </a:cxn>
                <a:cxn ang="0">
                  <a:pos x="129" y="38"/>
                </a:cxn>
                <a:cxn ang="0">
                  <a:pos x="129" y="0"/>
                </a:cxn>
              </a:cxnLst>
              <a:rect l="0" t="0" r="r" b="b"/>
              <a:pathLst>
                <a:path w="129" h="321">
                  <a:moveTo>
                    <a:pt x="129" y="0"/>
                  </a:moveTo>
                  <a:lnTo>
                    <a:pt x="29" y="0"/>
                  </a:lnTo>
                  <a:lnTo>
                    <a:pt x="0" y="144"/>
                  </a:lnTo>
                  <a:lnTo>
                    <a:pt x="0" y="179"/>
                  </a:lnTo>
                  <a:lnTo>
                    <a:pt x="26" y="321"/>
                  </a:lnTo>
                  <a:lnTo>
                    <a:pt x="129" y="321"/>
                  </a:lnTo>
                  <a:lnTo>
                    <a:pt x="129" y="285"/>
                  </a:lnTo>
                  <a:lnTo>
                    <a:pt x="71" y="285"/>
                  </a:lnTo>
                  <a:lnTo>
                    <a:pt x="71" y="38"/>
                  </a:lnTo>
                  <a:lnTo>
                    <a:pt x="129" y="38"/>
                  </a:lnTo>
                  <a:lnTo>
                    <a:pt x="12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75" name="Rectangle 25">
              <a:extLst>
                <a:ext uri="{FF2B5EF4-FFF2-40B4-BE49-F238E27FC236}">
                  <a16:creationId xmlns:a16="http://schemas.microsoft.com/office/drawing/2014/main" id="{BCE72F27-F26E-48C5-824B-A27EFE006EE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98284" y="920293"/>
              <a:ext cx="12850" cy="22140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76" name="Rectangle 27">
              <a:extLst>
                <a:ext uri="{FF2B5EF4-FFF2-40B4-BE49-F238E27FC236}">
                  <a16:creationId xmlns:a16="http://schemas.microsoft.com/office/drawing/2014/main" id="{7D0B7679-7AD9-4E1C-A132-D9D0FD99C1A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49841" y="922257"/>
              <a:ext cx="49065" cy="15148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77" name="Freeform 28">
              <a:extLst>
                <a:ext uri="{FF2B5EF4-FFF2-40B4-BE49-F238E27FC236}">
                  <a16:creationId xmlns:a16="http://schemas.microsoft.com/office/drawing/2014/main" id="{00BD9E35-B3C8-45C0-A9CB-EBB6ACD5133C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44601" y="915790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12"/>
                </a:cxn>
                <a:cxn ang="0">
                  <a:pos x="19" y="22"/>
                </a:cxn>
                <a:cxn ang="0">
                  <a:pos x="16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12"/>
                  </a:lnTo>
                  <a:lnTo>
                    <a:pt x="19" y="22"/>
                  </a:lnTo>
                  <a:lnTo>
                    <a:pt x="16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78" name="Freeform 30">
              <a:extLst>
                <a:ext uri="{FF2B5EF4-FFF2-40B4-BE49-F238E27FC236}">
                  <a16:creationId xmlns:a16="http://schemas.microsoft.com/office/drawing/2014/main" id="{48C86D30-AB8A-4570-B78A-C41450CA8106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32933" y="915215"/>
              <a:ext cx="11682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7" y="12"/>
                </a:cxn>
                <a:cxn ang="0">
                  <a:pos x="20" y="22"/>
                </a:cxn>
                <a:cxn ang="0">
                  <a:pos x="17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20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7" y="12"/>
                  </a:lnTo>
                  <a:lnTo>
                    <a:pt x="20" y="22"/>
                  </a:lnTo>
                  <a:lnTo>
                    <a:pt x="17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79" name="Freeform 32">
              <a:extLst>
                <a:ext uri="{FF2B5EF4-FFF2-40B4-BE49-F238E27FC236}">
                  <a16:creationId xmlns:a16="http://schemas.microsoft.com/office/drawing/2014/main" id="{9C22E9C0-739A-428C-A519-F64A64D0ABA0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21850" y="914640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6" y="12"/>
                </a:cxn>
                <a:cxn ang="0">
                  <a:pos x="19" y="22"/>
                </a:cxn>
                <a:cxn ang="0">
                  <a:pos x="16" y="35"/>
                </a:cxn>
                <a:cxn ang="0">
                  <a:pos x="9" y="45"/>
                </a:cxn>
                <a:cxn ang="0">
                  <a:pos x="6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6" y="12"/>
                  </a:lnTo>
                  <a:lnTo>
                    <a:pt x="19" y="22"/>
                  </a:lnTo>
                  <a:lnTo>
                    <a:pt x="16" y="35"/>
                  </a:lnTo>
                  <a:lnTo>
                    <a:pt x="9" y="45"/>
                  </a:lnTo>
                  <a:lnTo>
                    <a:pt x="6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80" name="Freeform 34">
              <a:extLst>
                <a:ext uri="{FF2B5EF4-FFF2-40B4-BE49-F238E27FC236}">
                  <a16:creationId xmlns:a16="http://schemas.microsoft.com/office/drawing/2014/main" id="{7589D29C-D4F4-4AF1-8340-2F77B0243E01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10182" y="914065"/>
              <a:ext cx="11682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20" y="12"/>
                </a:cxn>
                <a:cxn ang="0">
                  <a:pos x="20" y="22"/>
                </a:cxn>
                <a:cxn ang="0">
                  <a:pos x="20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20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20" y="12"/>
                  </a:lnTo>
                  <a:lnTo>
                    <a:pt x="20" y="22"/>
                  </a:lnTo>
                  <a:lnTo>
                    <a:pt x="20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81" name="Freeform 36">
              <a:extLst>
                <a:ext uri="{FF2B5EF4-FFF2-40B4-BE49-F238E27FC236}">
                  <a16:creationId xmlns:a16="http://schemas.microsoft.com/office/drawing/2014/main" id="{2299BB36-396D-42B4-94A7-019604A8AEA6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-902" y="913491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2" y="0"/>
                </a:cxn>
                <a:cxn ang="0">
                  <a:pos x="19" y="12"/>
                </a:cxn>
                <a:cxn ang="0">
                  <a:pos x="19" y="22"/>
                </a:cxn>
                <a:cxn ang="0">
                  <a:pos x="19" y="35"/>
                </a:cxn>
                <a:cxn ang="0">
                  <a:pos x="12" y="45"/>
                </a:cxn>
                <a:cxn ang="0">
                  <a:pos x="6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6" y="0"/>
                  </a:lnTo>
                  <a:lnTo>
                    <a:pt x="12" y="0"/>
                  </a:lnTo>
                  <a:lnTo>
                    <a:pt x="19" y="12"/>
                  </a:lnTo>
                  <a:lnTo>
                    <a:pt x="19" y="22"/>
                  </a:lnTo>
                  <a:lnTo>
                    <a:pt x="19" y="35"/>
                  </a:lnTo>
                  <a:lnTo>
                    <a:pt x="12" y="45"/>
                  </a:lnTo>
                  <a:lnTo>
                    <a:pt x="6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82" name="Freeform 38">
              <a:extLst>
                <a:ext uri="{FF2B5EF4-FFF2-40B4-BE49-F238E27FC236}">
                  <a16:creationId xmlns:a16="http://schemas.microsoft.com/office/drawing/2014/main" id="{B70D17D9-CF65-42EE-959E-DA4791193662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802777" y="994999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4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4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4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83" name="Freeform 39">
              <a:extLst>
                <a:ext uri="{FF2B5EF4-FFF2-40B4-BE49-F238E27FC236}">
                  <a16:creationId xmlns:a16="http://schemas.microsoft.com/office/drawing/2014/main" id="{4EDF616D-A036-42DC-A629-D461542323D1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725774" y="99109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84" name="Freeform 40">
              <a:extLst>
                <a:ext uri="{FF2B5EF4-FFF2-40B4-BE49-F238E27FC236}">
                  <a16:creationId xmlns:a16="http://schemas.microsoft.com/office/drawing/2014/main" id="{AFAB3427-1B4C-467F-94FD-9C313E8EED99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648770" y="98720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85" name="Freeform 41">
              <a:extLst>
                <a:ext uri="{FF2B5EF4-FFF2-40B4-BE49-F238E27FC236}">
                  <a16:creationId xmlns:a16="http://schemas.microsoft.com/office/drawing/2014/main" id="{C6E5AA28-032C-4C8F-9C4B-B7B34F868716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71183" y="983299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86" name="Freeform 42">
              <a:extLst>
                <a:ext uri="{FF2B5EF4-FFF2-40B4-BE49-F238E27FC236}">
                  <a16:creationId xmlns:a16="http://schemas.microsoft.com/office/drawing/2014/main" id="{69616641-4B66-4022-ABDB-C6D76B6ACC05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494179" y="97939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9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9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87" name="Freeform 43">
              <a:extLst>
                <a:ext uri="{FF2B5EF4-FFF2-40B4-BE49-F238E27FC236}">
                  <a16:creationId xmlns:a16="http://schemas.microsoft.com/office/drawing/2014/main" id="{22FD921E-267A-40DA-A5BA-8DDEF98754BB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417175" y="97550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88" name="Freeform 44">
              <a:extLst>
                <a:ext uri="{FF2B5EF4-FFF2-40B4-BE49-F238E27FC236}">
                  <a16:creationId xmlns:a16="http://schemas.microsoft.com/office/drawing/2014/main" id="{B104F48C-6E11-40CE-8C93-CBE04AB43E0C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340172" y="97161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7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89" name="Freeform 45">
              <a:extLst>
                <a:ext uri="{FF2B5EF4-FFF2-40B4-BE49-F238E27FC236}">
                  <a16:creationId xmlns:a16="http://schemas.microsoft.com/office/drawing/2014/main" id="{CA0C773D-766D-4EE6-BDBE-FAEAC75E7797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260834" y="967606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90" name="Freeform 46">
              <a:extLst>
                <a:ext uri="{FF2B5EF4-FFF2-40B4-BE49-F238E27FC236}">
                  <a16:creationId xmlns:a16="http://schemas.microsoft.com/office/drawing/2014/main" id="{5F5BD542-8314-435F-83CC-A996DC645AD5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811273" y="826834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4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4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4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91" name="Freeform 47">
              <a:extLst>
                <a:ext uri="{FF2B5EF4-FFF2-40B4-BE49-F238E27FC236}">
                  <a16:creationId xmlns:a16="http://schemas.microsoft.com/office/drawing/2014/main" id="{40960BBC-1A7D-49E5-BD3F-896D194E7AAB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734270" y="82292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92" name="Freeform 48">
              <a:extLst>
                <a:ext uri="{FF2B5EF4-FFF2-40B4-BE49-F238E27FC236}">
                  <a16:creationId xmlns:a16="http://schemas.microsoft.com/office/drawing/2014/main" id="{BADC39FB-6BC5-4CF4-B0D5-AF6DC2F3FA3A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657266" y="81903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93" name="Freeform 49">
              <a:extLst>
                <a:ext uri="{FF2B5EF4-FFF2-40B4-BE49-F238E27FC236}">
                  <a16:creationId xmlns:a16="http://schemas.microsoft.com/office/drawing/2014/main" id="{2A679C88-36FF-4FCE-A608-28FD1B5B0C20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79678" y="815134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94" name="Freeform 50">
              <a:extLst>
                <a:ext uri="{FF2B5EF4-FFF2-40B4-BE49-F238E27FC236}">
                  <a16:creationId xmlns:a16="http://schemas.microsoft.com/office/drawing/2014/main" id="{2D061EB4-5CE8-40C1-81E2-9782A96110A2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02675" y="81122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9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9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95" name="Freeform 51">
              <a:extLst>
                <a:ext uri="{FF2B5EF4-FFF2-40B4-BE49-F238E27FC236}">
                  <a16:creationId xmlns:a16="http://schemas.microsoft.com/office/drawing/2014/main" id="{6C5E274A-D6F9-4286-8777-358E7755A88D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425671" y="80733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96" name="Freeform 52">
              <a:extLst>
                <a:ext uri="{FF2B5EF4-FFF2-40B4-BE49-F238E27FC236}">
                  <a16:creationId xmlns:a16="http://schemas.microsoft.com/office/drawing/2014/main" id="{82754D6E-B822-41E9-9DEF-DC5FD16BC839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348667" y="80344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7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97" name="Freeform 53">
              <a:extLst>
                <a:ext uri="{FF2B5EF4-FFF2-40B4-BE49-F238E27FC236}">
                  <a16:creationId xmlns:a16="http://schemas.microsoft.com/office/drawing/2014/main" id="{DBFC56F0-0A68-432D-B819-73BAA1CF39C5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269330" y="799440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98" name="Полилиния 96">
              <a:extLst>
                <a:ext uri="{FF2B5EF4-FFF2-40B4-BE49-F238E27FC236}">
                  <a16:creationId xmlns:a16="http://schemas.microsoft.com/office/drawing/2014/main" id="{4DBBD0BF-46D9-4F85-8612-3585E0A33519}"/>
                </a:ext>
              </a:extLst>
            </p:cNvPr>
            <p:cNvSpPr/>
            <p:nvPr/>
          </p:nvSpPr>
          <p:spPr bwMode="auto">
            <a:xfrm>
              <a:off x="1002632" y="978568"/>
              <a:ext cx="7114673" cy="142852"/>
            </a:xfrm>
            <a:custGeom>
              <a:avLst/>
              <a:gdLst>
                <a:gd name="connsiteX0" fmla="*/ 0 w 7114673"/>
                <a:gd name="connsiteY0" fmla="*/ 0 h 0"/>
                <a:gd name="connsiteX1" fmla="*/ 7114673 w 7114673"/>
                <a:gd name="connsiteY1" fmla="*/ 0 h 0"/>
                <a:gd name="connsiteX2" fmla="*/ 7114673 w 7114673"/>
                <a:gd name="connsiteY2" fmla="*/ 0 h 0"/>
                <a:gd name="connsiteX0" fmla="*/ 0 w 7114673"/>
                <a:gd name="connsiteY0" fmla="*/ 0 h 0"/>
                <a:gd name="connsiteX1" fmla="*/ 7114673 w 7114673"/>
                <a:gd name="connsiteY1" fmla="*/ 0 h 0"/>
                <a:gd name="connsiteX2" fmla="*/ 7114673 w 7114673"/>
                <a:gd name="connsiteY2" fmla="*/ 0 h 0"/>
                <a:gd name="connsiteX0" fmla="*/ 0 w 7114673"/>
                <a:gd name="connsiteY0" fmla="*/ 0 h 98776"/>
                <a:gd name="connsiteX1" fmla="*/ 7114673 w 7114673"/>
                <a:gd name="connsiteY1" fmla="*/ 0 h 98776"/>
                <a:gd name="connsiteX2" fmla="*/ 7114673 w 7114673"/>
                <a:gd name="connsiteY2" fmla="*/ 0 h 98776"/>
                <a:gd name="connsiteX0" fmla="*/ 0 w 7114673"/>
                <a:gd name="connsiteY0" fmla="*/ 1337 h 64730"/>
                <a:gd name="connsiteX1" fmla="*/ 3643306 w 7114673"/>
                <a:gd name="connsiteY1" fmla="*/ 64730 h 64730"/>
                <a:gd name="connsiteX2" fmla="*/ 7114673 w 7114673"/>
                <a:gd name="connsiteY2" fmla="*/ 1337 h 64730"/>
                <a:gd name="connsiteX3" fmla="*/ 7114673 w 7114673"/>
                <a:gd name="connsiteY3" fmla="*/ 1337 h 64730"/>
                <a:gd name="connsiteX0" fmla="*/ 0 w 7114673"/>
                <a:gd name="connsiteY0" fmla="*/ 1337 h 116131"/>
                <a:gd name="connsiteX1" fmla="*/ 3643306 w 7114673"/>
                <a:gd name="connsiteY1" fmla="*/ 64730 h 116131"/>
                <a:gd name="connsiteX2" fmla="*/ 7114673 w 7114673"/>
                <a:gd name="connsiteY2" fmla="*/ 1337 h 116131"/>
                <a:gd name="connsiteX3" fmla="*/ 7114673 w 7114673"/>
                <a:gd name="connsiteY3" fmla="*/ 1337 h 116131"/>
                <a:gd name="connsiteX0" fmla="*/ 0 w 7114673"/>
                <a:gd name="connsiteY0" fmla="*/ 0 h 0"/>
                <a:gd name="connsiteX1" fmla="*/ 7114673 w 7114673"/>
                <a:gd name="connsiteY1" fmla="*/ 0 h 0"/>
                <a:gd name="connsiteX2" fmla="*/ 7114673 w 7114673"/>
                <a:gd name="connsiteY2" fmla="*/ 0 h 0"/>
                <a:gd name="connsiteX0" fmla="*/ 0 w 7114673"/>
                <a:gd name="connsiteY0" fmla="*/ 0 h 259197"/>
                <a:gd name="connsiteX1" fmla="*/ 7114673 w 7114673"/>
                <a:gd name="connsiteY1" fmla="*/ 0 h 259197"/>
                <a:gd name="connsiteX2" fmla="*/ 7114673 w 7114673"/>
                <a:gd name="connsiteY2" fmla="*/ 0 h 259197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64241"/>
                <a:gd name="connsiteX1" fmla="*/ 3643306 w 7114673"/>
                <a:gd name="connsiteY1" fmla="*/ 142852 h 164241"/>
                <a:gd name="connsiteX2" fmla="*/ 5022911 w 7114673"/>
                <a:gd name="connsiteY2" fmla="*/ 128337 h 164241"/>
                <a:gd name="connsiteX3" fmla="*/ 7114673 w 7114673"/>
                <a:gd name="connsiteY3" fmla="*/ 0 h 164241"/>
                <a:gd name="connsiteX4" fmla="*/ 7114673 w 7114673"/>
                <a:gd name="connsiteY4" fmla="*/ 0 h 164241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5255 h 148107"/>
                <a:gd name="connsiteX1" fmla="*/ 3643306 w 7114673"/>
                <a:gd name="connsiteY1" fmla="*/ 148107 h 148107"/>
                <a:gd name="connsiteX2" fmla="*/ 7114673 w 7114673"/>
                <a:gd name="connsiteY2" fmla="*/ 5255 h 148107"/>
                <a:gd name="connsiteX3" fmla="*/ 7114673 w 7114673"/>
                <a:gd name="connsiteY3" fmla="*/ 5255 h 148107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14673" h="142852">
                  <a:moveTo>
                    <a:pt x="0" y="0"/>
                  </a:moveTo>
                  <a:cubicBezTo>
                    <a:pt x="1079383" y="39898"/>
                    <a:pt x="2256426" y="122573"/>
                    <a:pt x="3643306" y="142852"/>
                  </a:cubicBezTo>
                  <a:cubicBezTo>
                    <a:pt x="4829085" y="142852"/>
                    <a:pt x="6367148" y="58417"/>
                    <a:pt x="7114673" y="0"/>
                  </a:cubicBezTo>
                  <a:lnTo>
                    <a:pt x="7114673" y="0"/>
                  </a:lnTo>
                </a:path>
              </a:pathLst>
            </a:custGeom>
            <a:noFill/>
            <a:ln w="19050" cap="flat" cmpd="sng" algn="ctr">
              <a:solidFill>
                <a:srgbClr val="0070C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99" name="Полилиния 97">
              <a:extLst>
                <a:ext uri="{FF2B5EF4-FFF2-40B4-BE49-F238E27FC236}">
                  <a16:creationId xmlns:a16="http://schemas.microsoft.com/office/drawing/2014/main" id="{B882E0FC-131B-4E31-9D03-2C42E95C1A9D}"/>
                </a:ext>
              </a:extLst>
            </p:cNvPr>
            <p:cNvSpPr/>
            <p:nvPr/>
          </p:nvSpPr>
          <p:spPr bwMode="auto">
            <a:xfrm>
              <a:off x="0" y="979714"/>
              <a:ext cx="996043" cy="310243"/>
            </a:xfrm>
            <a:custGeom>
              <a:avLst/>
              <a:gdLst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96043" h="310243">
                  <a:moveTo>
                    <a:pt x="996043" y="0"/>
                  </a:moveTo>
                  <a:cubicBezTo>
                    <a:pt x="764069" y="166704"/>
                    <a:pt x="546356" y="280324"/>
                    <a:pt x="0" y="310243"/>
                  </a:cubicBezTo>
                </a:path>
              </a:pathLst>
            </a:custGeom>
            <a:noFill/>
            <a:ln w="19050" cap="flat" cmpd="sng" algn="ctr">
              <a:solidFill>
                <a:srgbClr val="0070C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00" name="Rectangle 24">
              <a:extLst>
                <a:ext uri="{FF2B5EF4-FFF2-40B4-BE49-F238E27FC236}">
                  <a16:creationId xmlns:a16="http://schemas.microsoft.com/office/drawing/2014/main" id="{11E43557-AC8A-4371-AC5A-88E7387EA821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909157" y="961259"/>
              <a:ext cx="12850" cy="22140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01" name="Rectangle 26">
              <a:extLst>
                <a:ext uri="{FF2B5EF4-FFF2-40B4-BE49-F238E27FC236}">
                  <a16:creationId xmlns:a16="http://schemas.microsoft.com/office/drawing/2014/main" id="{80427C27-1680-4C68-9FDD-86C43D40C9A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921968" y="966316"/>
              <a:ext cx="49065" cy="15148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02" name="Freeform 29">
              <a:extLst>
                <a:ext uri="{FF2B5EF4-FFF2-40B4-BE49-F238E27FC236}">
                  <a16:creationId xmlns:a16="http://schemas.microsoft.com/office/drawing/2014/main" id="{5A067572-EFCE-483E-8F60-447134432BC1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965146" y="96229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9" y="0"/>
                </a:cxn>
                <a:cxn ang="0">
                  <a:pos x="3" y="12"/>
                </a:cxn>
                <a:cxn ang="0">
                  <a:pos x="0" y="22"/>
                </a:cxn>
                <a:cxn ang="0">
                  <a:pos x="3" y="35"/>
                </a:cxn>
                <a:cxn ang="0">
                  <a:pos x="9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9" y="0"/>
                  </a:lnTo>
                  <a:lnTo>
                    <a:pt x="3" y="12"/>
                  </a:lnTo>
                  <a:lnTo>
                    <a:pt x="0" y="22"/>
                  </a:lnTo>
                  <a:lnTo>
                    <a:pt x="3" y="35"/>
                  </a:lnTo>
                  <a:lnTo>
                    <a:pt x="9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03" name="Freeform 31">
              <a:extLst>
                <a:ext uri="{FF2B5EF4-FFF2-40B4-BE49-F238E27FC236}">
                  <a16:creationId xmlns:a16="http://schemas.microsoft.com/office/drawing/2014/main" id="{3915BCC2-556E-4ACA-824B-EA5D45D499E5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976230" y="962870"/>
              <a:ext cx="11682" cy="26218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13" y="0"/>
                </a:cxn>
                <a:cxn ang="0">
                  <a:pos x="10" y="0"/>
                </a:cxn>
                <a:cxn ang="0">
                  <a:pos x="4" y="12"/>
                </a:cxn>
                <a:cxn ang="0">
                  <a:pos x="0" y="22"/>
                </a:cxn>
                <a:cxn ang="0">
                  <a:pos x="4" y="35"/>
                </a:cxn>
                <a:cxn ang="0">
                  <a:pos x="10" y="45"/>
                </a:cxn>
                <a:cxn ang="0">
                  <a:pos x="13" y="45"/>
                </a:cxn>
                <a:cxn ang="0">
                  <a:pos x="20" y="45"/>
                </a:cxn>
                <a:cxn ang="0">
                  <a:pos x="20" y="22"/>
                </a:cxn>
                <a:cxn ang="0">
                  <a:pos x="20" y="0"/>
                </a:cxn>
              </a:cxnLst>
              <a:rect l="0" t="0" r="r" b="b"/>
              <a:pathLst>
                <a:path w="20" h="45">
                  <a:moveTo>
                    <a:pt x="20" y="0"/>
                  </a:moveTo>
                  <a:lnTo>
                    <a:pt x="13" y="0"/>
                  </a:lnTo>
                  <a:lnTo>
                    <a:pt x="10" y="0"/>
                  </a:lnTo>
                  <a:lnTo>
                    <a:pt x="4" y="12"/>
                  </a:lnTo>
                  <a:lnTo>
                    <a:pt x="0" y="22"/>
                  </a:lnTo>
                  <a:lnTo>
                    <a:pt x="4" y="35"/>
                  </a:lnTo>
                  <a:lnTo>
                    <a:pt x="10" y="45"/>
                  </a:lnTo>
                  <a:lnTo>
                    <a:pt x="13" y="45"/>
                  </a:lnTo>
                  <a:lnTo>
                    <a:pt x="20" y="45"/>
                  </a:lnTo>
                  <a:lnTo>
                    <a:pt x="20" y="22"/>
                  </a:lnTo>
                  <a:lnTo>
                    <a:pt x="2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04" name="Freeform 33">
              <a:extLst>
                <a:ext uri="{FF2B5EF4-FFF2-40B4-BE49-F238E27FC236}">
                  <a16:creationId xmlns:a16="http://schemas.microsoft.com/office/drawing/2014/main" id="{57120CE9-FDA0-4B10-BE66-68D63AC67276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987897" y="96344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10" y="0"/>
                </a:cxn>
                <a:cxn ang="0">
                  <a:pos x="3" y="12"/>
                </a:cxn>
                <a:cxn ang="0">
                  <a:pos x="0" y="22"/>
                </a:cxn>
                <a:cxn ang="0">
                  <a:pos x="3" y="35"/>
                </a:cxn>
                <a:cxn ang="0">
                  <a:pos x="10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10" y="0"/>
                  </a:lnTo>
                  <a:lnTo>
                    <a:pt x="3" y="12"/>
                  </a:lnTo>
                  <a:lnTo>
                    <a:pt x="0" y="22"/>
                  </a:lnTo>
                  <a:lnTo>
                    <a:pt x="3" y="35"/>
                  </a:lnTo>
                  <a:lnTo>
                    <a:pt x="10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05" name="Freeform 35">
              <a:extLst>
                <a:ext uri="{FF2B5EF4-FFF2-40B4-BE49-F238E27FC236}">
                  <a16:creationId xmlns:a16="http://schemas.microsoft.com/office/drawing/2014/main" id="{EEFE3E2D-64EB-43D7-8341-DA2C69889791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998981" y="96400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9" y="0"/>
                </a:cxn>
                <a:cxn ang="0">
                  <a:pos x="0" y="12"/>
                </a:cxn>
                <a:cxn ang="0">
                  <a:pos x="0" y="22"/>
                </a:cxn>
                <a:cxn ang="0">
                  <a:pos x="0" y="35"/>
                </a:cxn>
                <a:cxn ang="0">
                  <a:pos x="9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9" y="0"/>
                  </a:lnTo>
                  <a:lnTo>
                    <a:pt x="0" y="12"/>
                  </a:lnTo>
                  <a:lnTo>
                    <a:pt x="0" y="22"/>
                  </a:lnTo>
                  <a:lnTo>
                    <a:pt x="0" y="35"/>
                  </a:lnTo>
                  <a:lnTo>
                    <a:pt x="9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06" name="Freeform 37">
              <a:extLst>
                <a:ext uri="{FF2B5EF4-FFF2-40B4-BE49-F238E27FC236}">
                  <a16:creationId xmlns:a16="http://schemas.microsoft.com/office/drawing/2014/main" id="{FE60E2A6-872F-447E-AE3D-53949BAF9443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1010065" y="964579"/>
              <a:ext cx="11682" cy="26218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13" y="0"/>
                </a:cxn>
                <a:cxn ang="0">
                  <a:pos x="7" y="0"/>
                </a:cxn>
                <a:cxn ang="0">
                  <a:pos x="0" y="12"/>
                </a:cxn>
                <a:cxn ang="0">
                  <a:pos x="0" y="22"/>
                </a:cxn>
                <a:cxn ang="0">
                  <a:pos x="0" y="35"/>
                </a:cxn>
                <a:cxn ang="0">
                  <a:pos x="7" y="45"/>
                </a:cxn>
                <a:cxn ang="0">
                  <a:pos x="13" y="45"/>
                </a:cxn>
                <a:cxn ang="0">
                  <a:pos x="20" y="45"/>
                </a:cxn>
                <a:cxn ang="0">
                  <a:pos x="20" y="22"/>
                </a:cxn>
                <a:cxn ang="0">
                  <a:pos x="20" y="0"/>
                </a:cxn>
              </a:cxnLst>
              <a:rect l="0" t="0" r="r" b="b"/>
              <a:pathLst>
                <a:path w="20" h="45">
                  <a:moveTo>
                    <a:pt x="20" y="0"/>
                  </a:moveTo>
                  <a:lnTo>
                    <a:pt x="13" y="0"/>
                  </a:lnTo>
                  <a:lnTo>
                    <a:pt x="7" y="0"/>
                  </a:lnTo>
                  <a:lnTo>
                    <a:pt x="0" y="12"/>
                  </a:lnTo>
                  <a:lnTo>
                    <a:pt x="0" y="22"/>
                  </a:lnTo>
                  <a:lnTo>
                    <a:pt x="0" y="35"/>
                  </a:lnTo>
                  <a:lnTo>
                    <a:pt x="7" y="45"/>
                  </a:lnTo>
                  <a:lnTo>
                    <a:pt x="13" y="45"/>
                  </a:lnTo>
                  <a:lnTo>
                    <a:pt x="20" y="45"/>
                  </a:lnTo>
                  <a:lnTo>
                    <a:pt x="20" y="22"/>
                  </a:lnTo>
                  <a:lnTo>
                    <a:pt x="2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07" name="Полилиния 105">
              <a:extLst>
                <a:ext uri="{FF2B5EF4-FFF2-40B4-BE49-F238E27FC236}">
                  <a16:creationId xmlns:a16="http://schemas.microsoft.com/office/drawing/2014/main" id="{6ACB6873-3128-4213-9FE8-902D2896F854}"/>
                </a:ext>
              </a:extLst>
            </p:cNvPr>
            <p:cNvSpPr/>
            <p:nvPr/>
          </p:nvSpPr>
          <p:spPr bwMode="auto">
            <a:xfrm flipH="1">
              <a:off x="8147989" y="979714"/>
              <a:ext cx="996043" cy="310243"/>
            </a:xfrm>
            <a:custGeom>
              <a:avLst/>
              <a:gdLst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96043" h="310243">
                  <a:moveTo>
                    <a:pt x="996043" y="0"/>
                  </a:moveTo>
                  <a:cubicBezTo>
                    <a:pt x="764069" y="166704"/>
                    <a:pt x="546356" y="280324"/>
                    <a:pt x="0" y="310243"/>
                  </a:cubicBezTo>
                </a:path>
              </a:pathLst>
            </a:custGeom>
            <a:noFill/>
            <a:ln w="19050" cap="flat" cmpd="sng" algn="ctr">
              <a:solidFill>
                <a:srgbClr val="0070C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08" name="Rectangle 26">
              <a:extLst>
                <a:ext uri="{FF2B5EF4-FFF2-40B4-BE49-F238E27FC236}">
                  <a16:creationId xmlns:a16="http://schemas.microsoft.com/office/drawing/2014/main" id="{8922CFCC-EE7D-4480-A1F0-4EE0B3B9542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171465" y="966316"/>
              <a:ext cx="49065" cy="15148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09" name="Freeform 29">
              <a:extLst>
                <a:ext uri="{FF2B5EF4-FFF2-40B4-BE49-F238E27FC236}">
                  <a16:creationId xmlns:a16="http://schemas.microsoft.com/office/drawing/2014/main" id="{02A87B21-5DAB-4109-B10D-64EAB409B820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66254" y="96229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9" y="0"/>
                </a:cxn>
                <a:cxn ang="0">
                  <a:pos x="3" y="12"/>
                </a:cxn>
                <a:cxn ang="0">
                  <a:pos x="0" y="22"/>
                </a:cxn>
                <a:cxn ang="0">
                  <a:pos x="3" y="35"/>
                </a:cxn>
                <a:cxn ang="0">
                  <a:pos x="9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9" y="0"/>
                  </a:lnTo>
                  <a:lnTo>
                    <a:pt x="3" y="12"/>
                  </a:lnTo>
                  <a:lnTo>
                    <a:pt x="0" y="22"/>
                  </a:lnTo>
                  <a:lnTo>
                    <a:pt x="3" y="35"/>
                  </a:lnTo>
                  <a:lnTo>
                    <a:pt x="9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10" name="Freeform 31">
              <a:extLst>
                <a:ext uri="{FF2B5EF4-FFF2-40B4-BE49-F238E27FC236}">
                  <a16:creationId xmlns:a16="http://schemas.microsoft.com/office/drawing/2014/main" id="{78E83248-6A7A-4338-8A72-450CC755659D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54586" y="962870"/>
              <a:ext cx="11682" cy="26218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13" y="0"/>
                </a:cxn>
                <a:cxn ang="0">
                  <a:pos x="10" y="0"/>
                </a:cxn>
                <a:cxn ang="0">
                  <a:pos x="4" y="12"/>
                </a:cxn>
                <a:cxn ang="0">
                  <a:pos x="0" y="22"/>
                </a:cxn>
                <a:cxn ang="0">
                  <a:pos x="4" y="35"/>
                </a:cxn>
                <a:cxn ang="0">
                  <a:pos x="10" y="45"/>
                </a:cxn>
                <a:cxn ang="0">
                  <a:pos x="13" y="45"/>
                </a:cxn>
                <a:cxn ang="0">
                  <a:pos x="20" y="45"/>
                </a:cxn>
                <a:cxn ang="0">
                  <a:pos x="20" y="22"/>
                </a:cxn>
                <a:cxn ang="0">
                  <a:pos x="20" y="0"/>
                </a:cxn>
              </a:cxnLst>
              <a:rect l="0" t="0" r="r" b="b"/>
              <a:pathLst>
                <a:path w="20" h="45">
                  <a:moveTo>
                    <a:pt x="20" y="0"/>
                  </a:moveTo>
                  <a:lnTo>
                    <a:pt x="13" y="0"/>
                  </a:lnTo>
                  <a:lnTo>
                    <a:pt x="10" y="0"/>
                  </a:lnTo>
                  <a:lnTo>
                    <a:pt x="4" y="12"/>
                  </a:lnTo>
                  <a:lnTo>
                    <a:pt x="0" y="22"/>
                  </a:lnTo>
                  <a:lnTo>
                    <a:pt x="4" y="35"/>
                  </a:lnTo>
                  <a:lnTo>
                    <a:pt x="10" y="45"/>
                  </a:lnTo>
                  <a:lnTo>
                    <a:pt x="13" y="45"/>
                  </a:lnTo>
                  <a:lnTo>
                    <a:pt x="20" y="45"/>
                  </a:lnTo>
                  <a:lnTo>
                    <a:pt x="20" y="22"/>
                  </a:lnTo>
                  <a:lnTo>
                    <a:pt x="2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11" name="Freeform 33">
              <a:extLst>
                <a:ext uri="{FF2B5EF4-FFF2-40B4-BE49-F238E27FC236}">
                  <a16:creationId xmlns:a16="http://schemas.microsoft.com/office/drawing/2014/main" id="{2D83D3D6-4E4F-410F-9553-5970DACABA30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43503" y="96344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10" y="0"/>
                </a:cxn>
                <a:cxn ang="0">
                  <a:pos x="3" y="12"/>
                </a:cxn>
                <a:cxn ang="0">
                  <a:pos x="0" y="22"/>
                </a:cxn>
                <a:cxn ang="0">
                  <a:pos x="3" y="35"/>
                </a:cxn>
                <a:cxn ang="0">
                  <a:pos x="10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10" y="0"/>
                  </a:lnTo>
                  <a:lnTo>
                    <a:pt x="3" y="12"/>
                  </a:lnTo>
                  <a:lnTo>
                    <a:pt x="0" y="22"/>
                  </a:lnTo>
                  <a:lnTo>
                    <a:pt x="3" y="35"/>
                  </a:lnTo>
                  <a:lnTo>
                    <a:pt x="10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12" name="Freeform 35">
              <a:extLst>
                <a:ext uri="{FF2B5EF4-FFF2-40B4-BE49-F238E27FC236}">
                  <a16:creationId xmlns:a16="http://schemas.microsoft.com/office/drawing/2014/main" id="{7DE6E928-F80C-4CDF-A5BE-F92C9B8A3141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32419" y="96400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9" y="0"/>
                </a:cxn>
                <a:cxn ang="0">
                  <a:pos x="0" y="12"/>
                </a:cxn>
                <a:cxn ang="0">
                  <a:pos x="0" y="22"/>
                </a:cxn>
                <a:cxn ang="0">
                  <a:pos x="0" y="35"/>
                </a:cxn>
                <a:cxn ang="0">
                  <a:pos x="9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9" y="0"/>
                  </a:lnTo>
                  <a:lnTo>
                    <a:pt x="0" y="12"/>
                  </a:lnTo>
                  <a:lnTo>
                    <a:pt x="0" y="22"/>
                  </a:lnTo>
                  <a:lnTo>
                    <a:pt x="0" y="35"/>
                  </a:lnTo>
                  <a:lnTo>
                    <a:pt x="9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13" name="Freeform 37">
              <a:extLst>
                <a:ext uri="{FF2B5EF4-FFF2-40B4-BE49-F238E27FC236}">
                  <a16:creationId xmlns:a16="http://schemas.microsoft.com/office/drawing/2014/main" id="{A0527ED8-F83F-456F-97B3-857D88FB1CCC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20751" y="964579"/>
              <a:ext cx="11682" cy="26218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13" y="0"/>
                </a:cxn>
                <a:cxn ang="0">
                  <a:pos x="7" y="0"/>
                </a:cxn>
                <a:cxn ang="0">
                  <a:pos x="0" y="12"/>
                </a:cxn>
                <a:cxn ang="0">
                  <a:pos x="0" y="22"/>
                </a:cxn>
                <a:cxn ang="0">
                  <a:pos x="0" y="35"/>
                </a:cxn>
                <a:cxn ang="0">
                  <a:pos x="7" y="45"/>
                </a:cxn>
                <a:cxn ang="0">
                  <a:pos x="13" y="45"/>
                </a:cxn>
                <a:cxn ang="0">
                  <a:pos x="20" y="45"/>
                </a:cxn>
                <a:cxn ang="0">
                  <a:pos x="20" y="22"/>
                </a:cxn>
                <a:cxn ang="0">
                  <a:pos x="20" y="0"/>
                </a:cxn>
              </a:cxnLst>
              <a:rect l="0" t="0" r="r" b="b"/>
              <a:pathLst>
                <a:path w="20" h="45">
                  <a:moveTo>
                    <a:pt x="20" y="0"/>
                  </a:moveTo>
                  <a:lnTo>
                    <a:pt x="13" y="0"/>
                  </a:lnTo>
                  <a:lnTo>
                    <a:pt x="7" y="0"/>
                  </a:lnTo>
                  <a:lnTo>
                    <a:pt x="0" y="12"/>
                  </a:lnTo>
                  <a:lnTo>
                    <a:pt x="0" y="22"/>
                  </a:lnTo>
                  <a:lnTo>
                    <a:pt x="0" y="35"/>
                  </a:lnTo>
                  <a:lnTo>
                    <a:pt x="7" y="45"/>
                  </a:lnTo>
                  <a:lnTo>
                    <a:pt x="13" y="45"/>
                  </a:lnTo>
                  <a:lnTo>
                    <a:pt x="20" y="45"/>
                  </a:lnTo>
                  <a:lnTo>
                    <a:pt x="20" y="22"/>
                  </a:lnTo>
                  <a:lnTo>
                    <a:pt x="2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</p:grpSp>
      <p:grpSp>
        <p:nvGrpSpPr>
          <p:cNvPr id="114" name="Группа 112">
            <a:extLst>
              <a:ext uri="{FF2B5EF4-FFF2-40B4-BE49-F238E27FC236}">
                <a16:creationId xmlns:a16="http://schemas.microsoft.com/office/drawing/2014/main" id="{D3B03071-6B5D-42BD-A7DB-7E7CBB10E711}"/>
              </a:ext>
            </a:extLst>
          </p:cNvPr>
          <p:cNvGrpSpPr/>
          <p:nvPr userDrawn="1"/>
        </p:nvGrpSpPr>
        <p:grpSpPr>
          <a:xfrm>
            <a:off x="-30" y="1081100"/>
            <a:ext cx="9144935" cy="490517"/>
            <a:chOff x="-902" y="799440"/>
            <a:chExt cx="9144934" cy="490517"/>
          </a:xfr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115" name="Freeform 2">
              <a:extLst>
                <a:ext uri="{FF2B5EF4-FFF2-40B4-BE49-F238E27FC236}">
                  <a16:creationId xmlns:a16="http://schemas.microsoft.com/office/drawing/2014/main" id="{195D29DB-B0E3-4E54-AF7E-4CB79BB3F5E3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28841" y="852899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39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4" y="74"/>
                </a:cxn>
                <a:cxn ang="0">
                  <a:pos x="55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39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4" y="74"/>
                  </a:lnTo>
                  <a:lnTo>
                    <a:pt x="55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16" name="Freeform 3">
              <a:extLst>
                <a:ext uri="{FF2B5EF4-FFF2-40B4-BE49-F238E27FC236}">
                  <a16:creationId xmlns:a16="http://schemas.microsoft.com/office/drawing/2014/main" id="{37177C95-5415-473E-80B3-B889F7D6A0B9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37336" y="1021065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39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4" y="74"/>
                </a:cxn>
                <a:cxn ang="0">
                  <a:pos x="55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39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4" y="74"/>
                  </a:lnTo>
                  <a:lnTo>
                    <a:pt x="55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17" name="Freeform 4">
              <a:extLst>
                <a:ext uri="{FF2B5EF4-FFF2-40B4-BE49-F238E27FC236}">
                  <a16:creationId xmlns:a16="http://schemas.microsoft.com/office/drawing/2014/main" id="{8A22206F-9168-44C3-B047-7FB4002A8D14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06428" y="84899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18" name="Freeform 5">
              <a:extLst>
                <a:ext uri="{FF2B5EF4-FFF2-40B4-BE49-F238E27FC236}">
                  <a16:creationId xmlns:a16="http://schemas.microsoft.com/office/drawing/2014/main" id="{8A493DB7-3056-46E7-B0D0-48F4668B2569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14924" y="101716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19" name="Freeform 6">
              <a:extLst>
                <a:ext uri="{FF2B5EF4-FFF2-40B4-BE49-F238E27FC236}">
                  <a16:creationId xmlns:a16="http://schemas.microsoft.com/office/drawing/2014/main" id="{BEF6DE6F-9826-415E-965B-C00C4D148225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83432" y="84510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20" name="Freeform 7">
              <a:extLst>
                <a:ext uri="{FF2B5EF4-FFF2-40B4-BE49-F238E27FC236}">
                  <a16:creationId xmlns:a16="http://schemas.microsoft.com/office/drawing/2014/main" id="{2DCD0F6C-39B3-474C-99FE-905FC714364B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91928" y="101327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21" name="Freeform 8">
              <a:extLst>
                <a:ext uri="{FF2B5EF4-FFF2-40B4-BE49-F238E27FC236}">
                  <a16:creationId xmlns:a16="http://schemas.microsoft.com/office/drawing/2014/main" id="{6041F578-1B7A-4229-9430-D0DB28E1FD76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560435" y="841199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22" name="Freeform 9">
              <a:extLst>
                <a:ext uri="{FF2B5EF4-FFF2-40B4-BE49-F238E27FC236}">
                  <a16:creationId xmlns:a16="http://schemas.microsoft.com/office/drawing/2014/main" id="{F06E8384-DE3E-48DC-BFA5-D6D85D1379EF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568931" y="1009365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23" name="Freeform 10">
              <a:extLst>
                <a:ext uri="{FF2B5EF4-FFF2-40B4-BE49-F238E27FC236}">
                  <a16:creationId xmlns:a16="http://schemas.microsoft.com/office/drawing/2014/main" id="{9ADE4501-17D5-4A65-BF2A-0DDDDD6508D9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638023" y="83729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4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4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24" name="Freeform 11">
              <a:extLst>
                <a:ext uri="{FF2B5EF4-FFF2-40B4-BE49-F238E27FC236}">
                  <a16:creationId xmlns:a16="http://schemas.microsoft.com/office/drawing/2014/main" id="{798B386B-F7FD-449C-9C13-4F106D82C253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646519" y="100546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4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4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25" name="Freeform 12">
              <a:extLst>
                <a:ext uri="{FF2B5EF4-FFF2-40B4-BE49-F238E27FC236}">
                  <a16:creationId xmlns:a16="http://schemas.microsoft.com/office/drawing/2014/main" id="{BAE610D9-8F33-4C1C-A679-586C0F277165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15027" y="83340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7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7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26" name="Freeform 13">
              <a:extLst>
                <a:ext uri="{FF2B5EF4-FFF2-40B4-BE49-F238E27FC236}">
                  <a16:creationId xmlns:a16="http://schemas.microsoft.com/office/drawing/2014/main" id="{BBE71088-DAA9-4B85-A18F-28E448256C9C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23522" y="1001569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7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7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27" name="Freeform 14">
              <a:extLst>
                <a:ext uri="{FF2B5EF4-FFF2-40B4-BE49-F238E27FC236}">
                  <a16:creationId xmlns:a16="http://schemas.microsoft.com/office/drawing/2014/main" id="{E0924004-4A53-4527-BDEA-FFCFA5FFC312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92029" y="829455"/>
              <a:ext cx="70093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20" y="36"/>
                </a:cxn>
                <a:cxn ang="0">
                  <a:pos x="120" y="49"/>
                </a:cxn>
                <a:cxn ang="0">
                  <a:pos x="120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3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20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20" y="36"/>
                  </a:lnTo>
                  <a:lnTo>
                    <a:pt x="120" y="49"/>
                  </a:lnTo>
                  <a:lnTo>
                    <a:pt x="120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3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28" name="Freeform 15">
              <a:extLst>
                <a:ext uri="{FF2B5EF4-FFF2-40B4-BE49-F238E27FC236}">
                  <a16:creationId xmlns:a16="http://schemas.microsoft.com/office/drawing/2014/main" id="{A90A4E53-2463-45F4-8F67-30E7126ED003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00525" y="997620"/>
              <a:ext cx="70093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20" y="36"/>
                </a:cxn>
                <a:cxn ang="0">
                  <a:pos x="120" y="49"/>
                </a:cxn>
                <a:cxn ang="0">
                  <a:pos x="120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3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20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20" y="36"/>
                  </a:lnTo>
                  <a:lnTo>
                    <a:pt x="120" y="49"/>
                  </a:lnTo>
                  <a:lnTo>
                    <a:pt x="120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3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29" name="Freeform 16">
              <a:extLst>
                <a:ext uri="{FF2B5EF4-FFF2-40B4-BE49-F238E27FC236}">
                  <a16:creationId xmlns:a16="http://schemas.microsoft.com/office/drawing/2014/main" id="{869BD176-2085-4263-8A30-B7F2B0BD891C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69616" y="825550"/>
              <a:ext cx="69509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1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19" y="36"/>
                </a:cxn>
                <a:cxn ang="0">
                  <a:pos x="119" y="49"/>
                </a:cxn>
                <a:cxn ang="0">
                  <a:pos x="119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2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9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1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19" y="36"/>
                  </a:lnTo>
                  <a:lnTo>
                    <a:pt x="119" y="49"/>
                  </a:lnTo>
                  <a:lnTo>
                    <a:pt x="119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2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30" name="Freeform 17">
              <a:extLst>
                <a:ext uri="{FF2B5EF4-FFF2-40B4-BE49-F238E27FC236}">
                  <a16:creationId xmlns:a16="http://schemas.microsoft.com/office/drawing/2014/main" id="{A5237C92-BBEF-4C2C-8EA2-FA04EBB82129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78112" y="993715"/>
              <a:ext cx="69509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1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19" y="36"/>
                </a:cxn>
                <a:cxn ang="0">
                  <a:pos x="119" y="49"/>
                </a:cxn>
                <a:cxn ang="0">
                  <a:pos x="119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2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9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1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19" y="36"/>
                  </a:lnTo>
                  <a:lnTo>
                    <a:pt x="119" y="49"/>
                  </a:lnTo>
                  <a:lnTo>
                    <a:pt x="119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2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31" name="Rectangle 18">
              <a:extLst>
                <a:ext uri="{FF2B5EF4-FFF2-40B4-BE49-F238E27FC236}">
                  <a16:creationId xmlns:a16="http://schemas.microsoft.com/office/drawing/2014/main" id="{655A68CB-CB23-40D3-9C80-79DD576BA6F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939071" y="847884"/>
              <a:ext cx="15187" cy="9322"/>
            </a:xfrm>
            <a:prstGeom prst="rect">
              <a:avLst/>
            </a:pr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32" name="Rectangle 19">
              <a:extLst>
                <a:ext uri="{FF2B5EF4-FFF2-40B4-BE49-F238E27FC236}">
                  <a16:creationId xmlns:a16="http://schemas.microsoft.com/office/drawing/2014/main" id="{E517EAD6-C3E1-40A2-BFBA-4006F833AA5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302623" y="880037"/>
              <a:ext cx="15187" cy="9322"/>
            </a:xfrm>
            <a:prstGeom prst="rect">
              <a:avLst/>
            </a:pr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33" name="Rectangle 20">
              <a:extLst>
                <a:ext uri="{FF2B5EF4-FFF2-40B4-BE49-F238E27FC236}">
                  <a16:creationId xmlns:a16="http://schemas.microsoft.com/office/drawing/2014/main" id="{8B80318F-B6EC-4E5E-A1A7-566A32AE522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947567" y="1016049"/>
              <a:ext cx="15187" cy="9322"/>
            </a:xfrm>
            <a:prstGeom prst="rect">
              <a:avLst/>
            </a:pr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34" name="Rectangle 21">
              <a:extLst>
                <a:ext uri="{FF2B5EF4-FFF2-40B4-BE49-F238E27FC236}">
                  <a16:creationId xmlns:a16="http://schemas.microsoft.com/office/drawing/2014/main" id="{02B2D71B-7226-4D0C-AC3D-28564005CD2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311119" y="1048202"/>
              <a:ext cx="15187" cy="9322"/>
            </a:xfrm>
            <a:prstGeom prst="rect">
              <a:avLst/>
            </a:pr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35" name="Freeform 22">
              <a:extLst>
                <a:ext uri="{FF2B5EF4-FFF2-40B4-BE49-F238E27FC236}">
                  <a16:creationId xmlns:a16="http://schemas.microsoft.com/office/drawing/2014/main" id="{E95C6EF2-EBB2-41EC-B9D3-DE16DC12AE19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956669" y="840338"/>
              <a:ext cx="75350" cy="187024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00" y="0"/>
                </a:cxn>
                <a:cxn ang="0">
                  <a:pos x="129" y="144"/>
                </a:cxn>
                <a:cxn ang="0">
                  <a:pos x="129" y="179"/>
                </a:cxn>
                <a:cxn ang="0">
                  <a:pos x="103" y="321"/>
                </a:cxn>
                <a:cxn ang="0">
                  <a:pos x="0" y="321"/>
                </a:cxn>
                <a:cxn ang="0">
                  <a:pos x="0" y="285"/>
                </a:cxn>
                <a:cxn ang="0">
                  <a:pos x="58" y="285"/>
                </a:cxn>
                <a:cxn ang="0">
                  <a:pos x="58" y="38"/>
                </a:cxn>
                <a:cxn ang="0">
                  <a:pos x="0" y="38"/>
                </a:cxn>
                <a:cxn ang="0">
                  <a:pos x="0" y="0"/>
                </a:cxn>
              </a:cxnLst>
              <a:rect l="0" t="0" r="r" b="b"/>
              <a:pathLst>
                <a:path w="129" h="321">
                  <a:moveTo>
                    <a:pt x="0" y="0"/>
                  </a:moveTo>
                  <a:lnTo>
                    <a:pt x="100" y="0"/>
                  </a:lnTo>
                  <a:lnTo>
                    <a:pt x="129" y="144"/>
                  </a:lnTo>
                  <a:lnTo>
                    <a:pt x="129" y="179"/>
                  </a:lnTo>
                  <a:lnTo>
                    <a:pt x="103" y="321"/>
                  </a:lnTo>
                  <a:lnTo>
                    <a:pt x="0" y="321"/>
                  </a:lnTo>
                  <a:lnTo>
                    <a:pt x="0" y="285"/>
                  </a:lnTo>
                  <a:lnTo>
                    <a:pt x="58" y="285"/>
                  </a:lnTo>
                  <a:lnTo>
                    <a:pt x="58" y="38"/>
                  </a:lnTo>
                  <a:lnTo>
                    <a:pt x="0" y="3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36" name="Freeform 23">
              <a:extLst>
                <a:ext uri="{FF2B5EF4-FFF2-40B4-BE49-F238E27FC236}">
                  <a16:creationId xmlns:a16="http://schemas.microsoft.com/office/drawing/2014/main" id="{533E3FF4-18E2-4734-9302-260F0AD4744D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233300" y="876882"/>
              <a:ext cx="75350" cy="187024"/>
            </a:xfrm>
            <a:custGeom>
              <a:avLst/>
              <a:gdLst/>
              <a:ahLst/>
              <a:cxnLst>
                <a:cxn ang="0">
                  <a:pos x="129" y="0"/>
                </a:cxn>
                <a:cxn ang="0">
                  <a:pos x="29" y="0"/>
                </a:cxn>
                <a:cxn ang="0">
                  <a:pos x="0" y="144"/>
                </a:cxn>
                <a:cxn ang="0">
                  <a:pos x="0" y="179"/>
                </a:cxn>
                <a:cxn ang="0">
                  <a:pos x="26" y="321"/>
                </a:cxn>
                <a:cxn ang="0">
                  <a:pos x="129" y="321"/>
                </a:cxn>
                <a:cxn ang="0">
                  <a:pos x="129" y="285"/>
                </a:cxn>
                <a:cxn ang="0">
                  <a:pos x="71" y="285"/>
                </a:cxn>
                <a:cxn ang="0">
                  <a:pos x="71" y="38"/>
                </a:cxn>
                <a:cxn ang="0">
                  <a:pos x="129" y="38"/>
                </a:cxn>
                <a:cxn ang="0">
                  <a:pos x="129" y="0"/>
                </a:cxn>
              </a:cxnLst>
              <a:rect l="0" t="0" r="r" b="b"/>
              <a:pathLst>
                <a:path w="129" h="321">
                  <a:moveTo>
                    <a:pt x="129" y="0"/>
                  </a:moveTo>
                  <a:lnTo>
                    <a:pt x="29" y="0"/>
                  </a:lnTo>
                  <a:lnTo>
                    <a:pt x="0" y="144"/>
                  </a:lnTo>
                  <a:lnTo>
                    <a:pt x="0" y="179"/>
                  </a:lnTo>
                  <a:lnTo>
                    <a:pt x="26" y="321"/>
                  </a:lnTo>
                  <a:lnTo>
                    <a:pt x="129" y="321"/>
                  </a:lnTo>
                  <a:lnTo>
                    <a:pt x="129" y="285"/>
                  </a:lnTo>
                  <a:lnTo>
                    <a:pt x="71" y="285"/>
                  </a:lnTo>
                  <a:lnTo>
                    <a:pt x="71" y="38"/>
                  </a:lnTo>
                  <a:lnTo>
                    <a:pt x="129" y="38"/>
                  </a:lnTo>
                  <a:lnTo>
                    <a:pt x="12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37" name="Rectangle 24">
              <a:extLst>
                <a:ext uri="{FF2B5EF4-FFF2-40B4-BE49-F238E27FC236}">
                  <a16:creationId xmlns:a16="http://schemas.microsoft.com/office/drawing/2014/main" id="{13182596-61A6-4B5D-BE6A-5DFDBC61A6B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220491" y="961259"/>
              <a:ext cx="12850" cy="22140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38" name="Rectangle 25">
              <a:extLst>
                <a:ext uri="{FF2B5EF4-FFF2-40B4-BE49-F238E27FC236}">
                  <a16:creationId xmlns:a16="http://schemas.microsoft.com/office/drawing/2014/main" id="{D5BFDE2D-F8A3-47DB-B652-DC1468DD8F6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9031364" y="920293"/>
              <a:ext cx="12850" cy="22140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39" name="Rectangle 27">
              <a:extLst>
                <a:ext uri="{FF2B5EF4-FFF2-40B4-BE49-F238E27FC236}">
                  <a16:creationId xmlns:a16="http://schemas.microsoft.com/office/drawing/2014/main" id="{C0D7A053-3809-4308-878D-C2647624AB0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9043592" y="922257"/>
              <a:ext cx="49065" cy="15148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40" name="Freeform 28">
              <a:extLst>
                <a:ext uri="{FF2B5EF4-FFF2-40B4-BE49-F238E27FC236}">
                  <a16:creationId xmlns:a16="http://schemas.microsoft.com/office/drawing/2014/main" id="{BC7A12B9-CA2E-4225-8F28-7DDA09EED466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086799" y="915790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12"/>
                </a:cxn>
                <a:cxn ang="0">
                  <a:pos x="19" y="22"/>
                </a:cxn>
                <a:cxn ang="0">
                  <a:pos x="16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12"/>
                  </a:lnTo>
                  <a:lnTo>
                    <a:pt x="19" y="22"/>
                  </a:lnTo>
                  <a:lnTo>
                    <a:pt x="16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41" name="Freeform 30">
              <a:extLst>
                <a:ext uri="{FF2B5EF4-FFF2-40B4-BE49-F238E27FC236}">
                  <a16:creationId xmlns:a16="http://schemas.microsoft.com/office/drawing/2014/main" id="{873F8E68-FC12-4B8E-9C3E-4D2D4F5AADFA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097883" y="915215"/>
              <a:ext cx="11682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7" y="12"/>
                </a:cxn>
                <a:cxn ang="0">
                  <a:pos x="20" y="22"/>
                </a:cxn>
                <a:cxn ang="0">
                  <a:pos x="17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20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7" y="12"/>
                  </a:lnTo>
                  <a:lnTo>
                    <a:pt x="20" y="22"/>
                  </a:lnTo>
                  <a:lnTo>
                    <a:pt x="17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42" name="Freeform 32">
              <a:extLst>
                <a:ext uri="{FF2B5EF4-FFF2-40B4-BE49-F238E27FC236}">
                  <a16:creationId xmlns:a16="http://schemas.microsoft.com/office/drawing/2014/main" id="{2B3695D5-9792-4FEE-8FF5-40615E4FD6C8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109550" y="914640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6" y="12"/>
                </a:cxn>
                <a:cxn ang="0">
                  <a:pos x="19" y="22"/>
                </a:cxn>
                <a:cxn ang="0">
                  <a:pos x="16" y="35"/>
                </a:cxn>
                <a:cxn ang="0">
                  <a:pos x="9" y="45"/>
                </a:cxn>
                <a:cxn ang="0">
                  <a:pos x="6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6" y="12"/>
                  </a:lnTo>
                  <a:lnTo>
                    <a:pt x="19" y="22"/>
                  </a:lnTo>
                  <a:lnTo>
                    <a:pt x="16" y="35"/>
                  </a:lnTo>
                  <a:lnTo>
                    <a:pt x="9" y="45"/>
                  </a:lnTo>
                  <a:lnTo>
                    <a:pt x="6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43" name="Freeform 34">
              <a:extLst>
                <a:ext uri="{FF2B5EF4-FFF2-40B4-BE49-F238E27FC236}">
                  <a16:creationId xmlns:a16="http://schemas.microsoft.com/office/drawing/2014/main" id="{37ABE0F5-B2B4-4904-846E-40923CAC7B40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120634" y="914065"/>
              <a:ext cx="11682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20" y="12"/>
                </a:cxn>
                <a:cxn ang="0">
                  <a:pos x="20" y="22"/>
                </a:cxn>
                <a:cxn ang="0">
                  <a:pos x="20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20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20" y="12"/>
                  </a:lnTo>
                  <a:lnTo>
                    <a:pt x="20" y="22"/>
                  </a:lnTo>
                  <a:lnTo>
                    <a:pt x="20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44" name="Freeform 36">
              <a:extLst>
                <a:ext uri="{FF2B5EF4-FFF2-40B4-BE49-F238E27FC236}">
                  <a16:creationId xmlns:a16="http://schemas.microsoft.com/office/drawing/2014/main" id="{0017AE3F-EE06-4841-9103-0DB0DF0A37B8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132302" y="913491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2" y="0"/>
                </a:cxn>
                <a:cxn ang="0">
                  <a:pos x="19" y="12"/>
                </a:cxn>
                <a:cxn ang="0">
                  <a:pos x="19" y="22"/>
                </a:cxn>
                <a:cxn ang="0">
                  <a:pos x="19" y="35"/>
                </a:cxn>
                <a:cxn ang="0">
                  <a:pos x="12" y="45"/>
                </a:cxn>
                <a:cxn ang="0">
                  <a:pos x="6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6" y="0"/>
                  </a:lnTo>
                  <a:lnTo>
                    <a:pt x="12" y="0"/>
                  </a:lnTo>
                  <a:lnTo>
                    <a:pt x="19" y="12"/>
                  </a:lnTo>
                  <a:lnTo>
                    <a:pt x="19" y="22"/>
                  </a:lnTo>
                  <a:lnTo>
                    <a:pt x="19" y="35"/>
                  </a:lnTo>
                  <a:lnTo>
                    <a:pt x="12" y="45"/>
                  </a:lnTo>
                  <a:lnTo>
                    <a:pt x="6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45" name="Freeform 38">
              <a:extLst>
                <a:ext uri="{FF2B5EF4-FFF2-40B4-BE49-F238E27FC236}">
                  <a16:creationId xmlns:a16="http://schemas.microsoft.com/office/drawing/2014/main" id="{77EF2543-3F9C-4D27-8901-D81FD2FC1AA6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28039" y="994999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4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4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4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46" name="Freeform 39">
              <a:extLst>
                <a:ext uri="{FF2B5EF4-FFF2-40B4-BE49-F238E27FC236}">
                  <a16:creationId xmlns:a16="http://schemas.microsoft.com/office/drawing/2014/main" id="{FEA2257E-A4F9-4DD8-AC26-842C96CCB664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05626" y="99109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47" name="Freeform 40">
              <a:extLst>
                <a:ext uri="{FF2B5EF4-FFF2-40B4-BE49-F238E27FC236}">
                  <a16:creationId xmlns:a16="http://schemas.microsoft.com/office/drawing/2014/main" id="{9776E482-B5F5-419A-B81B-A61F3B70CCF7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82630" y="98720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48" name="Freeform 41">
              <a:extLst>
                <a:ext uri="{FF2B5EF4-FFF2-40B4-BE49-F238E27FC236}">
                  <a16:creationId xmlns:a16="http://schemas.microsoft.com/office/drawing/2014/main" id="{58EEE591-2F91-48BD-A22C-62227BD1A866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559633" y="983299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49" name="Freeform 42">
              <a:extLst>
                <a:ext uri="{FF2B5EF4-FFF2-40B4-BE49-F238E27FC236}">
                  <a16:creationId xmlns:a16="http://schemas.microsoft.com/office/drawing/2014/main" id="{06FB6B2E-5BCE-4C49-ABB0-86F7029CF3D0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637221" y="97939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9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9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50" name="Freeform 43">
              <a:extLst>
                <a:ext uri="{FF2B5EF4-FFF2-40B4-BE49-F238E27FC236}">
                  <a16:creationId xmlns:a16="http://schemas.microsoft.com/office/drawing/2014/main" id="{D6FA6FB1-AC0B-47FF-9B01-59EB4D5C77C0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14225" y="97550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51" name="Freeform 44">
              <a:extLst>
                <a:ext uri="{FF2B5EF4-FFF2-40B4-BE49-F238E27FC236}">
                  <a16:creationId xmlns:a16="http://schemas.microsoft.com/office/drawing/2014/main" id="{AB8EB3B8-91B2-4F00-8798-551DDABCF3EE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91228" y="97161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7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52" name="Freeform 45">
              <a:extLst>
                <a:ext uri="{FF2B5EF4-FFF2-40B4-BE49-F238E27FC236}">
                  <a16:creationId xmlns:a16="http://schemas.microsoft.com/office/drawing/2014/main" id="{5856A9BA-931B-4767-8590-064037399FAC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70566" y="967606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53" name="Freeform 46">
              <a:extLst>
                <a:ext uri="{FF2B5EF4-FFF2-40B4-BE49-F238E27FC236}">
                  <a16:creationId xmlns:a16="http://schemas.microsoft.com/office/drawing/2014/main" id="{645F8582-612A-4524-BA73-1EBD1BF3B061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19543" y="826834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4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4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4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54" name="Freeform 47">
              <a:extLst>
                <a:ext uri="{FF2B5EF4-FFF2-40B4-BE49-F238E27FC236}">
                  <a16:creationId xmlns:a16="http://schemas.microsoft.com/office/drawing/2014/main" id="{0B1BD989-BF25-4D7C-9671-98B0041962E2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97130" y="82292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55" name="Freeform 48">
              <a:extLst>
                <a:ext uri="{FF2B5EF4-FFF2-40B4-BE49-F238E27FC236}">
                  <a16:creationId xmlns:a16="http://schemas.microsoft.com/office/drawing/2014/main" id="{13153B82-CB48-4831-8CC6-8D0DB224B815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74134" y="81903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56" name="Freeform 49">
              <a:extLst>
                <a:ext uri="{FF2B5EF4-FFF2-40B4-BE49-F238E27FC236}">
                  <a16:creationId xmlns:a16="http://schemas.microsoft.com/office/drawing/2014/main" id="{05989A22-95F2-451F-8753-CBECDD590C63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551138" y="815134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57" name="Freeform 50">
              <a:extLst>
                <a:ext uri="{FF2B5EF4-FFF2-40B4-BE49-F238E27FC236}">
                  <a16:creationId xmlns:a16="http://schemas.microsoft.com/office/drawing/2014/main" id="{F6123D47-B296-4768-9E4A-D741A893BF22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628725" y="81122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9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9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58" name="Freeform 51">
              <a:extLst>
                <a:ext uri="{FF2B5EF4-FFF2-40B4-BE49-F238E27FC236}">
                  <a16:creationId xmlns:a16="http://schemas.microsoft.com/office/drawing/2014/main" id="{215D4CD1-274A-4411-B1AA-418C4CF9686B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05729" y="80733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59" name="Freeform 52">
              <a:extLst>
                <a:ext uri="{FF2B5EF4-FFF2-40B4-BE49-F238E27FC236}">
                  <a16:creationId xmlns:a16="http://schemas.microsoft.com/office/drawing/2014/main" id="{6A576EBB-A5C2-47C7-8583-6455C3E878BD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82733" y="80344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7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60" name="Freeform 53">
              <a:extLst>
                <a:ext uri="{FF2B5EF4-FFF2-40B4-BE49-F238E27FC236}">
                  <a16:creationId xmlns:a16="http://schemas.microsoft.com/office/drawing/2014/main" id="{7CBD0CED-93A9-48E2-86EC-8948C49DAF96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62070" y="799440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61" name="Freeform 2">
              <a:extLst>
                <a:ext uri="{FF2B5EF4-FFF2-40B4-BE49-F238E27FC236}">
                  <a16:creationId xmlns:a16="http://schemas.microsoft.com/office/drawing/2014/main" id="{6F561468-793B-4C91-9D7E-D251369AD597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745317" y="852899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39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4" y="74"/>
                </a:cxn>
                <a:cxn ang="0">
                  <a:pos x="55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39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4" y="74"/>
                  </a:lnTo>
                  <a:lnTo>
                    <a:pt x="55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62" name="Freeform 3">
              <a:extLst>
                <a:ext uri="{FF2B5EF4-FFF2-40B4-BE49-F238E27FC236}">
                  <a16:creationId xmlns:a16="http://schemas.microsoft.com/office/drawing/2014/main" id="{7041CE1C-0A50-4FD4-85A9-B8A1A60A1F1F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736821" y="1021065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39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4" y="74"/>
                </a:cxn>
                <a:cxn ang="0">
                  <a:pos x="55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39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4" y="74"/>
                  </a:lnTo>
                  <a:lnTo>
                    <a:pt x="55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63" name="Freeform 4">
              <a:extLst>
                <a:ext uri="{FF2B5EF4-FFF2-40B4-BE49-F238E27FC236}">
                  <a16:creationId xmlns:a16="http://schemas.microsoft.com/office/drawing/2014/main" id="{2B4FA40C-36E4-4AB6-A152-89017E4370D1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668314" y="84899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64" name="Freeform 5">
              <a:extLst>
                <a:ext uri="{FF2B5EF4-FFF2-40B4-BE49-F238E27FC236}">
                  <a16:creationId xmlns:a16="http://schemas.microsoft.com/office/drawing/2014/main" id="{B04598EF-065E-4B37-A75F-71A21CE0A8E7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659818" y="101716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65" name="Freeform 6">
              <a:extLst>
                <a:ext uri="{FF2B5EF4-FFF2-40B4-BE49-F238E27FC236}">
                  <a16:creationId xmlns:a16="http://schemas.microsoft.com/office/drawing/2014/main" id="{5BC287CC-A2BF-4DD9-835C-2215A90B168A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91310" y="84510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66" name="Freeform 7">
              <a:extLst>
                <a:ext uri="{FF2B5EF4-FFF2-40B4-BE49-F238E27FC236}">
                  <a16:creationId xmlns:a16="http://schemas.microsoft.com/office/drawing/2014/main" id="{A8EB6744-819B-4188-A267-886B27A62C85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82814" y="101327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67" name="Freeform 8">
              <a:extLst>
                <a:ext uri="{FF2B5EF4-FFF2-40B4-BE49-F238E27FC236}">
                  <a16:creationId xmlns:a16="http://schemas.microsoft.com/office/drawing/2014/main" id="{917DF3E3-8059-4BE5-A142-9F30FF7F3E59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13722" y="841199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68" name="Freeform 9">
              <a:extLst>
                <a:ext uri="{FF2B5EF4-FFF2-40B4-BE49-F238E27FC236}">
                  <a16:creationId xmlns:a16="http://schemas.microsoft.com/office/drawing/2014/main" id="{0B4DB608-99CF-45E3-ABA6-8E61420118CC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05227" y="1009365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69" name="Freeform 10">
              <a:extLst>
                <a:ext uri="{FF2B5EF4-FFF2-40B4-BE49-F238E27FC236}">
                  <a16:creationId xmlns:a16="http://schemas.microsoft.com/office/drawing/2014/main" id="{D6EDD0A7-4024-42D2-810F-AEE3DF8C6D40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436719" y="83729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4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4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70" name="Freeform 11">
              <a:extLst>
                <a:ext uri="{FF2B5EF4-FFF2-40B4-BE49-F238E27FC236}">
                  <a16:creationId xmlns:a16="http://schemas.microsoft.com/office/drawing/2014/main" id="{C9D499D8-4413-4F02-90B9-D3B7EB61F2C6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428223" y="100546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4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4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71" name="Freeform 12">
              <a:extLst>
                <a:ext uri="{FF2B5EF4-FFF2-40B4-BE49-F238E27FC236}">
                  <a16:creationId xmlns:a16="http://schemas.microsoft.com/office/drawing/2014/main" id="{299F1637-D425-4546-A214-B8857EB484EF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359715" y="83340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7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7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72" name="Freeform 13">
              <a:extLst>
                <a:ext uri="{FF2B5EF4-FFF2-40B4-BE49-F238E27FC236}">
                  <a16:creationId xmlns:a16="http://schemas.microsoft.com/office/drawing/2014/main" id="{0DF1165A-D24D-4056-8339-51A4C228E25F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351219" y="1001569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7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7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73" name="Freeform 14">
              <a:extLst>
                <a:ext uri="{FF2B5EF4-FFF2-40B4-BE49-F238E27FC236}">
                  <a16:creationId xmlns:a16="http://schemas.microsoft.com/office/drawing/2014/main" id="{327F2C37-FA38-4290-9A46-A13F1B36FB1C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280376" y="829455"/>
              <a:ext cx="70093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20" y="36"/>
                </a:cxn>
                <a:cxn ang="0">
                  <a:pos x="120" y="49"/>
                </a:cxn>
                <a:cxn ang="0">
                  <a:pos x="120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3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20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20" y="36"/>
                  </a:lnTo>
                  <a:lnTo>
                    <a:pt x="120" y="49"/>
                  </a:lnTo>
                  <a:lnTo>
                    <a:pt x="120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3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74" name="Freeform 15">
              <a:extLst>
                <a:ext uri="{FF2B5EF4-FFF2-40B4-BE49-F238E27FC236}">
                  <a16:creationId xmlns:a16="http://schemas.microsoft.com/office/drawing/2014/main" id="{FBAA3784-1F98-42A5-BF2A-D4A90E105B42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271881" y="997620"/>
              <a:ext cx="70093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20" y="36"/>
                </a:cxn>
                <a:cxn ang="0">
                  <a:pos x="120" y="49"/>
                </a:cxn>
                <a:cxn ang="0">
                  <a:pos x="120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3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20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20" y="36"/>
                  </a:lnTo>
                  <a:lnTo>
                    <a:pt x="120" y="49"/>
                  </a:lnTo>
                  <a:lnTo>
                    <a:pt x="120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3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75" name="Freeform 16">
              <a:extLst>
                <a:ext uri="{FF2B5EF4-FFF2-40B4-BE49-F238E27FC236}">
                  <a16:creationId xmlns:a16="http://schemas.microsoft.com/office/drawing/2014/main" id="{EC41A7AC-2CCF-4528-A7C2-40843BA0035F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203373" y="825550"/>
              <a:ext cx="69509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1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19" y="36"/>
                </a:cxn>
                <a:cxn ang="0">
                  <a:pos x="119" y="49"/>
                </a:cxn>
                <a:cxn ang="0">
                  <a:pos x="119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2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9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1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19" y="36"/>
                  </a:lnTo>
                  <a:lnTo>
                    <a:pt x="119" y="49"/>
                  </a:lnTo>
                  <a:lnTo>
                    <a:pt x="119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2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76" name="Freeform 17">
              <a:extLst>
                <a:ext uri="{FF2B5EF4-FFF2-40B4-BE49-F238E27FC236}">
                  <a16:creationId xmlns:a16="http://schemas.microsoft.com/office/drawing/2014/main" id="{2E4C0C45-644B-4A17-A665-06ECD04F4A93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194877" y="993715"/>
              <a:ext cx="69509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1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19" y="36"/>
                </a:cxn>
                <a:cxn ang="0">
                  <a:pos x="119" y="49"/>
                </a:cxn>
                <a:cxn ang="0">
                  <a:pos x="119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2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9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1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19" y="36"/>
                  </a:lnTo>
                  <a:lnTo>
                    <a:pt x="119" y="49"/>
                  </a:lnTo>
                  <a:lnTo>
                    <a:pt x="119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2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77" name="Rectangle 18">
              <a:extLst>
                <a:ext uri="{FF2B5EF4-FFF2-40B4-BE49-F238E27FC236}">
                  <a16:creationId xmlns:a16="http://schemas.microsoft.com/office/drawing/2014/main" id="{4B51692E-9F51-4BD4-8DD2-A2B141971FD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188240" y="847884"/>
              <a:ext cx="15187" cy="9322"/>
            </a:xfrm>
            <a:prstGeom prst="rect">
              <a:avLst/>
            </a:pr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78" name="Rectangle 19">
              <a:extLst>
                <a:ext uri="{FF2B5EF4-FFF2-40B4-BE49-F238E27FC236}">
                  <a16:creationId xmlns:a16="http://schemas.microsoft.com/office/drawing/2014/main" id="{58AC6EFA-A414-4182-8927-AC98F5A92243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824688" y="880037"/>
              <a:ext cx="15187" cy="9322"/>
            </a:xfrm>
            <a:prstGeom prst="rect">
              <a:avLst/>
            </a:pr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79" name="Rectangle 20">
              <a:extLst>
                <a:ext uri="{FF2B5EF4-FFF2-40B4-BE49-F238E27FC236}">
                  <a16:creationId xmlns:a16="http://schemas.microsoft.com/office/drawing/2014/main" id="{6C31BDED-BD97-4EC8-9FC8-DBCEC2134B35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179744" y="1016049"/>
              <a:ext cx="15187" cy="9322"/>
            </a:xfrm>
            <a:prstGeom prst="rect">
              <a:avLst/>
            </a:pr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80" name="Rectangle 21">
              <a:extLst>
                <a:ext uri="{FF2B5EF4-FFF2-40B4-BE49-F238E27FC236}">
                  <a16:creationId xmlns:a16="http://schemas.microsoft.com/office/drawing/2014/main" id="{63D82B0D-30DC-4E2F-8B4B-27B1531DA7D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816192" y="1048202"/>
              <a:ext cx="15187" cy="9322"/>
            </a:xfrm>
            <a:prstGeom prst="rect">
              <a:avLst/>
            </a:pr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81" name="Freeform 22">
              <a:extLst>
                <a:ext uri="{FF2B5EF4-FFF2-40B4-BE49-F238E27FC236}">
                  <a16:creationId xmlns:a16="http://schemas.microsoft.com/office/drawing/2014/main" id="{75FA7066-37B9-4037-89F5-16E22E7C3D1F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110480" y="840338"/>
              <a:ext cx="75350" cy="187024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00" y="0"/>
                </a:cxn>
                <a:cxn ang="0">
                  <a:pos x="129" y="144"/>
                </a:cxn>
                <a:cxn ang="0">
                  <a:pos x="129" y="179"/>
                </a:cxn>
                <a:cxn ang="0">
                  <a:pos x="103" y="321"/>
                </a:cxn>
                <a:cxn ang="0">
                  <a:pos x="0" y="321"/>
                </a:cxn>
                <a:cxn ang="0">
                  <a:pos x="0" y="285"/>
                </a:cxn>
                <a:cxn ang="0">
                  <a:pos x="58" y="285"/>
                </a:cxn>
                <a:cxn ang="0">
                  <a:pos x="58" y="38"/>
                </a:cxn>
                <a:cxn ang="0">
                  <a:pos x="0" y="38"/>
                </a:cxn>
                <a:cxn ang="0">
                  <a:pos x="0" y="0"/>
                </a:cxn>
              </a:cxnLst>
              <a:rect l="0" t="0" r="r" b="b"/>
              <a:pathLst>
                <a:path w="129" h="321">
                  <a:moveTo>
                    <a:pt x="0" y="0"/>
                  </a:moveTo>
                  <a:lnTo>
                    <a:pt x="100" y="0"/>
                  </a:lnTo>
                  <a:lnTo>
                    <a:pt x="129" y="144"/>
                  </a:lnTo>
                  <a:lnTo>
                    <a:pt x="129" y="179"/>
                  </a:lnTo>
                  <a:lnTo>
                    <a:pt x="103" y="321"/>
                  </a:lnTo>
                  <a:lnTo>
                    <a:pt x="0" y="321"/>
                  </a:lnTo>
                  <a:lnTo>
                    <a:pt x="0" y="285"/>
                  </a:lnTo>
                  <a:lnTo>
                    <a:pt x="58" y="285"/>
                  </a:lnTo>
                  <a:lnTo>
                    <a:pt x="58" y="38"/>
                  </a:lnTo>
                  <a:lnTo>
                    <a:pt x="0" y="3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82" name="Freeform 23">
              <a:extLst>
                <a:ext uri="{FF2B5EF4-FFF2-40B4-BE49-F238E27FC236}">
                  <a16:creationId xmlns:a16="http://schemas.microsoft.com/office/drawing/2014/main" id="{F849096C-2E66-4A11-AEAB-3A0AD1E9AF60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833849" y="876882"/>
              <a:ext cx="75350" cy="187024"/>
            </a:xfrm>
            <a:custGeom>
              <a:avLst/>
              <a:gdLst/>
              <a:ahLst/>
              <a:cxnLst>
                <a:cxn ang="0">
                  <a:pos x="129" y="0"/>
                </a:cxn>
                <a:cxn ang="0">
                  <a:pos x="29" y="0"/>
                </a:cxn>
                <a:cxn ang="0">
                  <a:pos x="0" y="144"/>
                </a:cxn>
                <a:cxn ang="0">
                  <a:pos x="0" y="179"/>
                </a:cxn>
                <a:cxn ang="0">
                  <a:pos x="26" y="321"/>
                </a:cxn>
                <a:cxn ang="0">
                  <a:pos x="129" y="321"/>
                </a:cxn>
                <a:cxn ang="0">
                  <a:pos x="129" y="285"/>
                </a:cxn>
                <a:cxn ang="0">
                  <a:pos x="71" y="285"/>
                </a:cxn>
                <a:cxn ang="0">
                  <a:pos x="71" y="38"/>
                </a:cxn>
                <a:cxn ang="0">
                  <a:pos x="129" y="38"/>
                </a:cxn>
                <a:cxn ang="0">
                  <a:pos x="129" y="0"/>
                </a:cxn>
              </a:cxnLst>
              <a:rect l="0" t="0" r="r" b="b"/>
              <a:pathLst>
                <a:path w="129" h="321">
                  <a:moveTo>
                    <a:pt x="129" y="0"/>
                  </a:moveTo>
                  <a:lnTo>
                    <a:pt x="29" y="0"/>
                  </a:lnTo>
                  <a:lnTo>
                    <a:pt x="0" y="144"/>
                  </a:lnTo>
                  <a:lnTo>
                    <a:pt x="0" y="179"/>
                  </a:lnTo>
                  <a:lnTo>
                    <a:pt x="26" y="321"/>
                  </a:lnTo>
                  <a:lnTo>
                    <a:pt x="129" y="321"/>
                  </a:lnTo>
                  <a:lnTo>
                    <a:pt x="129" y="285"/>
                  </a:lnTo>
                  <a:lnTo>
                    <a:pt x="71" y="285"/>
                  </a:lnTo>
                  <a:lnTo>
                    <a:pt x="71" y="38"/>
                  </a:lnTo>
                  <a:lnTo>
                    <a:pt x="129" y="38"/>
                  </a:lnTo>
                  <a:lnTo>
                    <a:pt x="12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83" name="Rectangle 25">
              <a:extLst>
                <a:ext uri="{FF2B5EF4-FFF2-40B4-BE49-F238E27FC236}">
                  <a16:creationId xmlns:a16="http://schemas.microsoft.com/office/drawing/2014/main" id="{E13B83D8-A09B-48AB-A5F8-0E198293718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98284" y="920293"/>
              <a:ext cx="12850" cy="22140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84" name="Rectangle 27">
              <a:extLst>
                <a:ext uri="{FF2B5EF4-FFF2-40B4-BE49-F238E27FC236}">
                  <a16:creationId xmlns:a16="http://schemas.microsoft.com/office/drawing/2014/main" id="{424D9C58-70DE-4C24-A368-0FA920790631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49841" y="922257"/>
              <a:ext cx="49065" cy="15148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85" name="Freeform 28">
              <a:extLst>
                <a:ext uri="{FF2B5EF4-FFF2-40B4-BE49-F238E27FC236}">
                  <a16:creationId xmlns:a16="http://schemas.microsoft.com/office/drawing/2014/main" id="{F86C913F-2860-425D-BF43-192D41CAA468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44601" y="915790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12"/>
                </a:cxn>
                <a:cxn ang="0">
                  <a:pos x="19" y="22"/>
                </a:cxn>
                <a:cxn ang="0">
                  <a:pos x="16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12"/>
                  </a:lnTo>
                  <a:lnTo>
                    <a:pt x="19" y="22"/>
                  </a:lnTo>
                  <a:lnTo>
                    <a:pt x="16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86" name="Freeform 30">
              <a:extLst>
                <a:ext uri="{FF2B5EF4-FFF2-40B4-BE49-F238E27FC236}">
                  <a16:creationId xmlns:a16="http://schemas.microsoft.com/office/drawing/2014/main" id="{27DB19BA-7E96-4DC1-B99F-42B8D4CB4FBE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32933" y="915215"/>
              <a:ext cx="11682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7" y="12"/>
                </a:cxn>
                <a:cxn ang="0">
                  <a:pos x="20" y="22"/>
                </a:cxn>
                <a:cxn ang="0">
                  <a:pos x="17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20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7" y="12"/>
                  </a:lnTo>
                  <a:lnTo>
                    <a:pt x="20" y="22"/>
                  </a:lnTo>
                  <a:lnTo>
                    <a:pt x="17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87" name="Freeform 32">
              <a:extLst>
                <a:ext uri="{FF2B5EF4-FFF2-40B4-BE49-F238E27FC236}">
                  <a16:creationId xmlns:a16="http://schemas.microsoft.com/office/drawing/2014/main" id="{B2C8C752-C5B3-4015-86C1-328494F83F33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21850" y="914640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6" y="12"/>
                </a:cxn>
                <a:cxn ang="0">
                  <a:pos x="19" y="22"/>
                </a:cxn>
                <a:cxn ang="0">
                  <a:pos x="16" y="35"/>
                </a:cxn>
                <a:cxn ang="0">
                  <a:pos x="9" y="45"/>
                </a:cxn>
                <a:cxn ang="0">
                  <a:pos x="6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6" y="12"/>
                  </a:lnTo>
                  <a:lnTo>
                    <a:pt x="19" y="22"/>
                  </a:lnTo>
                  <a:lnTo>
                    <a:pt x="16" y="35"/>
                  </a:lnTo>
                  <a:lnTo>
                    <a:pt x="9" y="45"/>
                  </a:lnTo>
                  <a:lnTo>
                    <a:pt x="6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88" name="Freeform 34">
              <a:extLst>
                <a:ext uri="{FF2B5EF4-FFF2-40B4-BE49-F238E27FC236}">
                  <a16:creationId xmlns:a16="http://schemas.microsoft.com/office/drawing/2014/main" id="{ADCA5065-074F-477A-9F32-987FE78AB0FA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10182" y="914065"/>
              <a:ext cx="11682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20" y="12"/>
                </a:cxn>
                <a:cxn ang="0">
                  <a:pos x="20" y="22"/>
                </a:cxn>
                <a:cxn ang="0">
                  <a:pos x="20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20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20" y="12"/>
                  </a:lnTo>
                  <a:lnTo>
                    <a:pt x="20" y="22"/>
                  </a:lnTo>
                  <a:lnTo>
                    <a:pt x="20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89" name="Freeform 36">
              <a:extLst>
                <a:ext uri="{FF2B5EF4-FFF2-40B4-BE49-F238E27FC236}">
                  <a16:creationId xmlns:a16="http://schemas.microsoft.com/office/drawing/2014/main" id="{DC626ED6-BCD9-4B6B-8EBD-A5E26D32068E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-902" y="913491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2" y="0"/>
                </a:cxn>
                <a:cxn ang="0">
                  <a:pos x="19" y="12"/>
                </a:cxn>
                <a:cxn ang="0">
                  <a:pos x="19" y="22"/>
                </a:cxn>
                <a:cxn ang="0">
                  <a:pos x="19" y="35"/>
                </a:cxn>
                <a:cxn ang="0">
                  <a:pos x="12" y="45"/>
                </a:cxn>
                <a:cxn ang="0">
                  <a:pos x="6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6" y="0"/>
                  </a:lnTo>
                  <a:lnTo>
                    <a:pt x="12" y="0"/>
                  </a:lnTo>
                  <a:lnTo>
                    <a:pt x="19" y="12"/>
                  </a:lnTo>
                  <a:lnTo>
                    <a:pt x="19" y="22"/>
                  </a:lnTo>
                  <a:lnTo>
                    <a:pt x="19" y="35"/>
                  </a:lnTo>
                  <a:lnTo>
                    <a:pt x="12" y="45"/>
                  </a:lnTo>
                  <a:lnTo>
                    <a:pt x="6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90" name="Freeform 38">
              <a:extLst>
                <a:ext uri="{FF2B5EF4-FFF2-40B4-BE49-F238E27FC236}">
                  <a16:creationId xmlns:a16="http://schemas.microsoft.com/office/drawing/2014/main" id="{96536AC5-31F7-4FDB-AD30-FB4D0B98D845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802777" y="994999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4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4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4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91" name="Freeform 39">
              <a:extLst>
                <a:ext uri="{FF2B5EF4-FFF2-40B4-BE49-F238E27FC236}">
                  <a16:creationId xmlns:a16="http://schemas.microsoft.com/office/drawing/2014/main" id="{A1A73DC6-7BE1-4DDF-B785-719A1F27DEC2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725774" y="99109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92" name="Freeform 40">
              <a:extLst>
                <a:ext uri="{FF2B5EF4-FFF2-40B4-BE49-F238E27FC236}">
                  <a16:creationId xmlns:a16="http://schemas.microsoft.com/office/drawing/2014/main" id="{D4D5BE4B-C935-47D5-AD6B-E71679CF2992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648770" y="98720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93" name="Freeform 41">
              <a:extLst>
                <a:ext uri="{FF2B5EF4-FFF2-40B4-BE49-F238E27FC236}">
                  <a16:creationId xmlns:a16="http://schemas.microsoft.com/office/drawing/2014/main" id="{C2651D0C-DB0F-48E6-954E-196100577BB1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71183" y="983299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94" name="Freeform 42">
              <a:extLst>
                <a:ext uri="{FF2B5EF4-FFF2-40B4-BE49-F238E27FC236}">
                  <a16:creationId xmlns:a16="http://schemas.microsoft.com/office/drawing/2014/main" id="{2926EB2C-8A49-4787-BDC5-A9B3E059A23F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494179" y="97939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9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9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95" name="Freeform 43">
              <a:extLst>
                <a:ext uri="{FF2B5EF4-FFF2-40B4-BE49-F238E27FC236}">
                  <a16:creationId xmlns:a16="http://schemas.microsoft.com/office/drawing/2014/main" id="{70A2F83A-89DF-4991-B6D4-6581CDE12914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417175" y="97550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96" name="Freeform 44">
              <a:extLst>
                <a:ext uri="{FF2B5EF4-FFF2-40B4-BE49-F238E27FC236}">
                  <a16:creationId xmlns:a16="http://schemas.microsoft.com/office/drawing/2014/main" id="{10A9E1BC-B9ED-4097-8A5B-78338AC9FF90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340172" y="97161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7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97" name="Freeform 45">
              <a:extLst>
                <a:ext uri="{FF2B5EF4-FFF2-40B4-BE49-F238E27FC236}">
                  <a16:creationId xmlns:a16="http://schemas.microsoft.com/office/drawing/2014/main" id="{CE51831E-0E3B-44B1-86FE-1D0FF2AAA0D8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260834" y="967606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98" name="Freeform 46">
              <a:extLst>
                <a:ext uri="{FF2B5EF4-FFF2-40B4-BE49-F238E27FC236}">
                  <a16:creationId xmlns:a16="http://schemas.microsoft.com/office/drawing/2014/main" id="{064B358E-400D-4D47-AF7A-08A9A9B0DF1F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811273" y="826834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4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4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4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99" name="Freeform 47">
              <a:extLst>
                <a:ext uri="{FF2B5EF4-FFF2-40B4-BE49-F238E27FC236}">
                  <a16:creationId xmlns:a16="http://schemas.microsoft.com/office/drawing/2014/main" id="{F5664D7F-D16B-4800-8F0B-748884FBE76B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734270" y="82292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00" name="Freeform 48">
              <a:extLst>
                <a:ext uri="{FF2B5EF4-FFF2-40B4-BE49-F238E27FC236}">
                  <a16:creationId xmlns:a16="http://schemas.microsoft.com/office/drawing/2014/main" id="{BDB772E2-DD23-44D9-9045-0638876B3991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657266" y="81903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01" name="Freeform 49">
              <a:extLst>
                <a:ext uri="{FF2B5EF4-FFF2-40B4-BE49-F238E27FC236}">
                  <a16:creationId xmlns:a16="http://schemas.microsoft.com/office/drawing/2014/main" id="{4FCB3325-7333-44CB-9392-94AF46A80EF3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79678" y="815134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02" name="Freeform 50">
              <a:extLst>
                <a:ext uri="{FF2B5EF4-FFF2-40B4-BE49-F238E27FC236}">
                  <a16:creationId xmlns:a16="http://schemas.microsoft.com/office/drawing/2014/main" id="{800818E0-B7EF-41BC-963E-079A015A01CD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02675" y="81122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9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9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03" name="Freeform 51">
              <a:extLst>
                <a:ext uri="{FF2B5EF4-FFF2-40B4-BE49-F238E27FC236}">
                  <a16:creationId xmlns:a16="http://schemas.microsoft.com/office/drawing/2014/main" id="{AE498741-10DE-40C3-BBA3-EC811405DA46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425671" y="80733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04" name="Freeform 52">
              <a:extLst>
                <a:ext uri="{FF2B5EF4-FFF2-40B4-BE49-F238E27FC236}">
                  <a16:creationId xmlns:a16="http://schemas.microsoft.com/office/drawing/2014/main" id="{A18FCCD3-2622-4D68-BE50-90C78A9CB904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348667" y="80344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7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05" name="Freeform 53">
              <a:extLst>
                <a:ext uri="{FF2B5EF4-FFF2-40B4-BE49-F238E27FC236}">
                  <a16:creationId xmlns:a16="http://schemas.microsoft.com/office/drawing/2014/main" id="{EB12E28D-ADEF-4786-8271-5F974029BBE5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269330" y="799440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06" name="Полилиния 204">
              <a:extLst>
                <a:ext uri="{FF2B5EF4-FFF2-40B4-BE49-F238E27FC236}">
                  <a16:creationId xmlns:a16="http://schemas.microsoft.com/office/drawing/2014/main" id="{076DA01C-EE51-4F75-8DC8-BDED9BA4060B}"/>
                </a:ext>
              </a:extLst>
            </p:cNvPr>
            <p:cNvSpPr/>
            <p:nvPr/>
          </p:nvSpPr>
          <p:spPr bwMode="auto">
            <a:xfrm>
              <a:off x="1002632" y="978568"/>
              <a:ext cx="7114673" cy="142852"/>
            </a:xfrm>
            <a:custGeom>
              <a:avLst/>
              <a:gdLst>
                <a:gd name="connsiteX0" fmla="*/ 0 w 7114673"/>
                <a:gd name="connsiteY0" fmla="*/ 0 h 0"/>
                <a:gd name="connsiteX1" fmla="*/ 7114673 w 7114673"/>
                <a:gd name="connsiteY1" fmla="*/ 0 h 0"/>
                <a:gd name="connsiteX2" fmla="*/ 7114673 w 7114673"/>
                <a:gd name="connsiteY2" fmla="*/ 0 h 0"/>
                <a:gd name="connsiteX0" fmla="*/ 0 w 7114673"/>
                <a:gd name="connsiteY0" fmla="*/ 0 h 0"/>
                <a:gd name="connsiteX1" fmla="*/ 7114673 w 7114673"/>
                <a:gd name="connsiteY1" fmla="*/ 0 h 0"/>
                <a:gd name="connsiteX2" fmla="*/ 7114673 w 7114673"/>
                <a:gd name="connsiteY2" fmla="*/ 0 h 0"/>
                <a:gd name="connsiteX0" fmla="*/ 0 w 7114673"/>
                <a:gd name="connsiteY0" fmla="*/ 0 h 98776"/>
                <a:gd name="connsiteX1" fmla="*/ 7114673 w 7114673"/>
                <a:gd name="connsiteY1" fmla="*/ 0 h 98776"/>
                <a:gd name="connsiteX2" fmla="*/ 7114673 w 7114673"/>
                <a:gd name="connsiteY2" fmla="*/ 0 h 98776"/>
                <a:gd name="connsiteX0" fmla="*/ 0 w 7114673"/>
                <a:gd name="connsiteY0" fmla="*/ 1337 h 64730"/>
                <a:gd name="connsiteX1" fmla="*/ 3643306 w 7114673"/>
                <a:gd name="connsiteY1" fmla="*/ 64730 h 64730"/>
                <a:gd name="connsiteX2" fmla="*/ 7114673 w 7114673"/>
                <a:gd name="connsiteY2" fmla="*/ 1337 h 64730"/>
                <a:gd name="connsiteX3" fmla="*/ 7114673 w 7114673"/>
                <a:gd name="connsiteY3" fmla="*/ 1337 h 64730"/>
                <a:gd name="connsiteX0" fmla="*/ 0 w 7114673"/>
                <a:gd name="connsiteY0" fmla="*/ 1337 h 116131"/>
                <a:gd name="connsiteX1" fmla="*/ 3643306 w 7114673"/>
                <a:gd name="connsiteY1" fmla="*/ 64730 h 116131"/>
                <a:gd name="connsiteX2" fmla="*/ 7114673 w 7114673"/>
                <a:gd name="connsiteY2" fmla="*/ 1337 h 116131"/>
                <a:gd name="connsiteX3" fmla="*/ 7114673 w 7114673"/>
                <a:gd name="connsiteY3" fmla="*/ 1337 h 116131"/>
                <a:gd name="connsiteX0" fmla="*/ 0 w 7114673"/>
                <a:gd name="connsiteY0" fmla="*/ 0 h 0"/>
                <a:gd name="connsiteX1" fmla="*/ 7114673 w 7114673"/>
                <a:gd name="connsiteY1" fmla="*/ 0 h 0"/>
                <a:gd name="connsiteX2" fmla="*/ 7114673 w 7114673"/>
                <a:gd name="connsiteY2" fmla="*/ 0 h 0"/>
                <a:gd name="connsiteX0" fmla="*/ 0 w 7114673"/>
                <a:gd name="connsiteY0" fmla="*/ 0 h 259197"/>
                <a:gd name="connsiteX1" fmla="*/ 7114673 w 7114673"/>
                <a:gd name="connsiteY1" fmla="*/ 0 h 259197"/>
                <a:gd name="connsiteX2" fmla="*/ 7114673 w 7114673"/>
                <a:gd name="connsiteY2" fmla="*/ 0 h 259197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64241"/>
                <a:gd name="connsiteX1" fmla="*/ 3643306 w 7114673"/>
                <a:gd name="connsiteY1" fmla="*/ 142852 h 164241"/>
                <a:gd name="connsiteX2" fmla="*/ 5022911 w 7114673"/>
                <a:gd name="connsiteY2" fmla="*/ 128337 h 164241"/>
                <a:gd name="connsiteX3" fmla="*/ 7114673 w 7114673"/>
                <a:gd name="connsiteY3" fmla="*/ 0 h 164241"/>
                <a:gd name="connsiteX4" fmla="*/ 7114673 w 7114673"/>
                <a:gd name="connsiteY4" fmla="*/ 0 h 164241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5255 h 148107"/>
                <a:gd name="connsiteX1" fmla="*/ 3643306 w 7114673"/>
                <a:gd name="connsiteY1" fmla="*/ 148107 h 148107"/>
                <a:gd name="connsiteX2" fmla="*/ 7114673 w 7114673"/>
                <a:gd name="connsiteY2" fmla="*/ 5255 h 148107"/>
                <a:gd name="connsiteX3" fmla="*/ 7114673 w 7114673"/>
                <a:gd name="connsiteY3" fmla="*/ 5255 h 148107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14673" h="142852">
                  <a:moveTo>
                    <a:pt x="0" y="0"/>
                  </a:moveTo>
                  <a:cubicBezTo>
                    <a:pt x="1079383" y="39898"/>
                    <a:pt x="2256426" y="122573"/>
                    <a:pt x="3643306" y="142852"/>
                  </a:cubicBezTo>
                  <a:cubicBezTo>
                    <a:pt x="4829085" y="142852"/>
                    <a:pt x="6367148" y="58417"/>
                    <a:pt x="7114673" y="0"/>
                  </a:cubicBezTo>
                  <a:lnTo>
                    <a:pt x="7114673" y="0"/>
                  </a:lnTo>
                </a:path>
              </a:pathLst>
            </a:custGeom>
            <a:noFill/>
            <a:ln w="19050" cap="flat" cmpd="sng" algn="ctr">
              <a:solidFill>
                <a:srgbClr val="0070C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07" name="Полилиния 205">
              <a:extLst>
                <a:ext uri="{FF2B5EF4-FFF2-40B4-BE49-F238E27FC236}">
                  <a16:creationId xmlns:a16="http://schemas.microsoft.com/office/drawing/2014/main" id="{672324F5-2602-4D0D-A9ED-AC9EC6507FDA}"/>
                </a:ext>
              </a:extLst>
            </p:cNvPr>
            <p:cNvSpPr/>
            <p:nvPr/>
          </p:nvSpPr>
          <p:spPr bwMode="auto">
            <a:xfrm>
              <a:off x="0" y="979714"/>
              <a:ext cx="996043" cy="310243"/>
            </a:xfrm>
            <a:custGeom>
              <a:avLst/>
              <a:gdLst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96043" h="310243">
                  <a:moveTo>
                    <a:pt x="996043" y="0"/>
                  </a:moveTo>
                  <a:cubicBezTo>
                    <a:pt x="764069" y="166704"/>
                    <a:pt x="546356" y="280324"/>
                    <a:pt x="0" y="310243"/>
                  </a:cubicBezTo>
                </a:path>
              </a:pathLst>
            </a:custGeom>
            <a:noFill/>
            <a:ln w="19050" cap="flat" cmpd="sng" algn="ctr">
              <a:solidFill>
                <a:srgbClr val="0070C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08" name="Rectangle 24">
              <a:extLst>
                <a:ext uri="{FF2B5EF4-FFF2-40B4-BE49-F238E27FC236}">
                  <a16:creationId xmlns:a16="http://schemas.microsoft.com/office/drawing/2014/main" id="{8CC76CB1-17FD-4F18-AF5A-ABED7B00B647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909157" y="961259"/>
              <a:ext cx="12850" cy="22140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09" name="Rectangle 26">
              <a:extLst>
                <a:ext uri="{FF2B5EF4-FFF2-40B4-BE49-F238E27FC236}">
                  <a16:creationId xmlns:a16="http://schemas.microsoft.com/office/drawing/2014/main" id="{F9344CBB-44D2-4034-BAF2-6964DA41B453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921968" y="966316"/>
              <a:ext cx="49065" cy="15148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10" name="Freeform 29">
              <a:extLst>
                <a:ext uri="{FF2B5EF4-FFF2-40B4-BE49-F238E27FC236}">
                  <a16:creationId xmlns:a16="http://schemas.microsoft.com/office/drawing/2014/main" id="{B3BD4B4D-EC6A-414F-95F1-006F464697D5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965146" y="96229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9" y="0"/>
                </a:cxn>
                <a:cxn ang="0">
                  <a:pos x="3" y="12"/>
                </a:cxn>
                <a:cxn ang="0">
                  <a:pos x="0" y="22"/>
                </a:cxn>
                <a:cxn ang="0">
                  <a:pos x="3" y="35"/>
                </a:cxn>
                <a:cxn ang="0">
                  <a:pos x="9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9" y="0"/>
                  </a:lnTo>
                  <a:lnTo>
                    <a:pt x="3" y="12"/>
                  </a:lnTo>
                  <a:lnTo>
                    <a:pt x="0" y="22"/>
                  </a:lnTo>
                  <a:lnTo>
                    <a:pt x="3" y="35"/>
                  </a:lnTo>
                  <a:lnTo>
                    <a:pt x="9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11" name="Freeform 31">
              <a:extLst>
                <a:ext uri="{FF2B5EF4-FFF2-40B4-BE49-F238E27FC236}">
                  <a16:creationId xmlns:a16="http://schemas.microsoft.com/office/drawing/2014/main" id="{73FCC9D5-3D34-4B79-B012-A22E9F2EAB1B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976230" y="962870"/>
              <a:ext cx="11682" cy="26218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13" y="0"/>
                </a:cxn>
                <a:cxn ang="0">
                  <a:pos x="10" y="0"/>
                </a:cxn>
                <a:cxn ang="0">
                  <a:pos x="4" y="12"/>
                </a:cxn>
                <a:cxn ang="0">
                  <a:pos x="0" y="22"/>
                </a:cxn>
                <a:cxn ang="0">
                  <a:pos x="4" y="35"/>
                </a:cxn>
                <a:cxn ang="0">
                  <a:pos x="10" y="45"/>
                </a:cxn>
                <a:cxn ang="0">
                  <a:pos x="13" y="45"/>
                </a:cxn>
                <a:cxn ang="0">
                  <a:pos x="20" y="45"/>
                </a:cxn>
                <a:cxn ang="0">
                  <a:pos x="20" y="22"/>
                </a:cxn>
                <a:cxn ang="0">
                  <a:pos x="20" y="0"/>
                </a:cxn>
              </a:cxnLst>
              <a:rect l="0" t="0" r="r" b="b"/>
              <a:pathLst>
                <a:path w="20" h="45">
                  <a:moveTo>
                    <a:pt x="20" y="0"/>
                  </a:moveTo>
                  <a:lnTo>
                    <a:pt x="13" y="0"/>
                  </a:lnTo>
                  <a:lnTo>
                    <a:pt x="10" y="0"/>
                  </a:lnTo>
                  <a:lnTo>
                    <a:pt x="4" y="12"/>
                  </a:lnTo>
                  <a:lnTo>
                    <a:pt x="0" y="22"/>
                  </a:lnTo>
                  <a:lnTo>
                    <a:pt x="4" y="35"/>
                  </a:lnTo>
                  <a:lnTo>
                    <a:pt x="10" y="45"/>
                  </a:lnTo>
                  <a:lnTo>
                    <a:pt x="13" y="45"/>
                  </a:lnTo>
                  <a:lnTo>
                    <a:pt x="20" y="45"/>
                  </a:lnTo>
                  <a:lnTo>
                    <a:pt x="20" y="22"/>
                  </a:lnTo>
                  <a:lnTo>
                    <a:pt x="2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12" name="Freeform 33">
              <a:extLst>
                <a:ext uri="{FF2B5EF4-FFF2-40B4-BE49-F238E27FC236}">
                  <a16:creationId xmlns:a16="http://schemas.microsoft.com/office/drawing/2014/main" id="{BE67F2E6-8005-4335-A607-A8E710CB0086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987897" y="96344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10" y="0"/>
                </a:cxn>
                <a:cxn ang="0">
                  <a:pos x="3" y="12"/>
                </a:cxn>
                <a:cxn ang="0">
                  <a:pos x="0" y="22"/>
                </a:cxn>
                <a:cxn ang="0">
                  <a:pos x="3" y="35"/>
                </a:cxn>
                <a:cxn ang="0">
                  <a:pos x="10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10" y="0"/>
                  </a:lnTo>
                  <a:lnTo>
                    <a:pt x="3" y="12"/>
                  </a:lnTo>
                  <a:lnTo>
                    <a:pt x="0" y="22"/>
                  </a:lnTo>
                  <a:lnTo>
                    <a:pt x="3" y="35"/>
                  </a:lnTo>
                  <a:lnTo>
                    <a:pt x="10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13" name="Freeform 35">
              <a:extLst>
                <a:ext uri="{FF2B5EF4-FFF2-40B4-BE49-F238E27FC236}">
                  <a16:creationId xmlns:a16="http://schemas.microsoft.com/office/drawing/2014/main" id="{DEC17F23-A094-4A15-AEE4-DB7975B92E96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998981" y="96400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9" y="0"/>
                </a:cxn>
                <a:cxn ang="0">
                  <a:pos x="0" y="12"/>
                </a:cxn>
                <a:cxn ang="0">
                  <a:pos x="0" y="22"/>
                </a:cxn>
                <a:cxn ang="0">
                  <a:pos x="0" y="35"/>
                </a:cxn>
                <a:cxn ang="0">
                  <a:pos x="9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9" y="0"/>
                  </a:lnTo>
                  <a:lnTo>
                    <a:pt x="0" y="12"/>
                  </a:lnTo>
                  <a:lnTo>
                    <a:pt x="0" y="22"/>
                  </a:lnTo>
                  <a:lnTo>
                    <a:pt x="0" y="35"/>
                  </a:lnTo>
                  <a:lnTo>
                    <a:pt x="9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14" name="Freeform 37">
              <a:extLst>
                <a:ext uri="{FF2B5EF4-FFF2-40B4-BE49-F238E27FC236}">
                  <a16:creationId xmlns:a16="http://schemas.microsoft.com/office/drawing/2014/main" id="{442CBF7F-3BD3-456F-9A73-CFD5F9C7C714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1010065" y="964579"/>
              <a:ext cx="11682" cy="26218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13" y="0"/>
                </a:cxn>
                <a:cxn ang="0">
                  <a:pos x="7" y="0"/>
                </a:cxn>
                <a:cxn ang="0">
                  <a:pos x="0" y="12"/>
                </a:cxn>
                <a:cxn ang="0">
                  <a:pos x="0" y="22"/>
                </a:cxn>
                <a:cxn ang="0">
                  <a:pos x="0" y="35"/>
                </a:cxn>
                <a:cxn ang="0">
                  <a:pos x="7" y="45"/>
                </a:cxn>
                <a:cxn ang="0">
                  <a:pos x="13" y="45"/>
                </a:cxn>
                <a:cxn ang="0">
                  <a:pos x="20" y="45"/>
                </a:cxn>
                <a:cxn ang="0">
                  <a:pos x="20" y="22"/>
                </a:cxn>
                <a:cxn ang="0">
                  <a:pos x="20" y="0"/>
                </a:cxn>
              </a:cxnLst>
              <a:rect l="0" t="0" r="r" b="b"/>
              <a:pathLst>
                <a:path w="20" h="45">
                  <a:moveTo>
                    <a:pt x="20" y="0"/>
                  </a:moveTo>
                  <a:lnTo>
                    <a:pt x="13" y="0"/>
                  </a:lnTo>
                  <a:lnTo>
                    <a:pt x="7" y="0"/>
                  </a:lnTo>
                  <a:lnTo>
                    <a:pt x="0" y="12"/>
                  </a:lnTo>
                  <a:lnTo>
                    <a:pt x="0" y="22"/>
                  </a:lnTo>
                  <a:lnTo>
                    <a:pt x="0" y="35"/>
                  </a:lnTo>
                  <a:lnTo>
                    <a:pt x="7" y="45"/>
                  </a:lnTo>
                  <a:lnTo>
                    <a:pt x="13" y="45"/>
                  </a:lnTo>
                  <a:lnTo>
                    <a:pt x="20" y="45"/>
                  </a:lnTo>
                  <a:lnTo>
                    <a:pt x="20" y="22"/>
                  </a:lnTo>
                  <a:lnTo>
                    <a:pt x="2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15" name="Полилиния 213">
              <a:extLst>
                <a:ext uri="{FF2B5EF4-FFF2-40B4-BE49-F238E27FC236}">
                  <a16:creationId xmlns:a16="http://schemas.microsoft.com/office/drawing/2014/main" id="{94E4A4D3-595C-4EBD-BD15-BFDCB1725EC0}"/>
                </a:ext>
              </a:extLst>
            </p:cNvPr>
            <p:cNvSpPr/>
            <p:nvPr/>
          </p:nvSpPr>
          <p:spPr bwMode="auto">
            <a:xfrm flipH="1">
              <a:off x="8147989" y="979714"/>
              <a:ext cx="996043" cy="310243"/>
            </a:xfrm>
            <a:custGeom>
              <a:avLst/>
              <a:gdLst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96043" h="310243">
                  <a:moveTo>
                    <a:pt x="996043" y="0"/>
                  </a:moveTo>
                  <a:cubicBezTo>
                    <a:pt x="764069" y="166704"/>
                    <a:pt x="546356" y="280324"/>
                    <a:pt x="0" y="310243"/>
                  </a:cubicBezTo>
                </a:path>
              </a:pathLst>
            </a:custGeom>
            <a:noFill/>
            <a:ln w="19050" cap="flat" cmpd="sng" algn="ctr">
              <a:solidFill>
                <a:srgbClr val="0070C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16" name="Rectangle 26">
              <a:extLst>
                <a:ext uri="{FF2B5EF4-FFF2-40B4-BE49-F238E27FC236}">
                  <a16:creationId xmlns:a16="http://schemas.microsoft.com/office/drawing/2014/main" id="{C8E409AB-8839-4814-BE4C-DD007ABB8617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171465" y="966316"/>
              <a:ext cx="49065" cy="15148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17" name="Freeform 29">
              <a:extLst>
                <a:ext uri="{FF2B5EF4-FFF2-40B4-BE49-F238E27FC236}">
                  <a16:creationId xmlns:a16="http://schemas.microsoft.com/office/drawing/2014/main" id="{77431D5A-2F87-4BE6-82B2-E19226A7C564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66254" y="96229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9" y="0"/>
                </a:cxn>
                <a:cxn ang="0">
                  <a:pos x="3" y="12"/>
                </a:cxn>
                <a:cxn ang="0">
                  <a:pos x="0" y="22"/>
                </a:cxn>
                <a:cxn ang="0">
                  <a:pos x="3" y="35"/>
                </a:cxn>
                <a:cxn ang="0">
                  <a:pos x="9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9" y="0"/>
                  </a:lnTo>
                  <a:lnTo>
                    <a:pt x="3" y="12"/>
                  </a:lnTo>
                  <a:lnTo>
                    <a:pt x="0" y="22"/>
                  </a:lnTo>
                  <a:lnTo>
                    <a:pt x="3" y="35"/>
                  </a:lnTo>
                  <a:lnTo>
                    <a:pt x="9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18" name="Freeform 31">
              <a:extLst>
                <a:ext uri="{FF2B5EF4-FFF2-40B4-BE49-F238E27FC236}">
                  <a16:creationId xmlns:a16="http://schemas.microsoft.com/office/drawing/2014/main" id="{CABA2A8B-175B-472C-B9D8-0345CC74A74A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54586" y="962870"/>
              <a:ext cx="11682" cy="26218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13" y="0"/>
                </a:cxn>
                <a:cxn ang="0">
                  <a:pos x="10" y="0"/>
                </a:cxn>
                <a:cxn ang="0">
                  <a:pos x="4" y="12"/>
                </a:cxn>
                <a:cxn ang="0">
                  <a:pos x="0" y="22"/>
                </a:cxn>
                <a:cxn ang="0">
                  <a:pos x="4" y="35"/>
                </a:cxn>
                <a:cxn ang="0">
                  <a:pos x="10" y="45"/>
                </a:cxn>
                <a:cxn ang="0">
                  <a:pos x="13" y="45"/>
                </a:cxn>
                <a:cxn ang="0">
                  <a:pos x="20" y="45"/>
                </a:cxn>
                <a:cxn ang="0">
                  <a:pos x="20" y="22"/>
                </a:cxn>
                <a:cxn ang="0">
                  <a:pos x="20" y="0"/>
                </a:cxn>
              </a:cxnLst>
              <a:rect l="0" t="0" r="r" b="b"/>
              <a:pathLst>
                <a:path w="20" h="45">
                  <a:moveTo>
                    <a:pt x="20" y="0"/>
                  </a:moveTo>
                  <a:lnTo>
                    <a:pt x="13" y="0"/>
                  </a:lnTo>
                  <a:lnTo>
                    <a:pt x="10" y="0"/>
                  </a:lnTo>
                  <a:lnTo>
                    <a:pt x="4" y="12"/>
                  </a:lnTo>
                  <a:lnTo>
                    <a:pt x="0" y="22"/>
                  </a:lnTo>
                  <a:lnTo>
                    <a:pt x="4" y="35"/>
                  </a:lnTo>
                  <a:lnTo>
                    <a:pt x="10" y="45"/>
                  </a:lnTo>
                  <a:lnTo>
                    <a:pt x="13" y="45"/>
                  </a:lnTo>
                  <a:lnTo>
                    <a:pt x="20" y="45"/>
                  </a:lnTo>
                  <a:lnTo>
                    <a:pt x="20" y="22"/>
                  </a:lnTo>
                  <a:lnTo>
                    <a:pt x="2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19" name="Freeform 33">
              <a:extLst>
                <a:ext uri="{FF2B5EF4-FFF2-40B4-BE49-F238E27FC236}">
                  <a16:creationId xmlns:a16="http://schemas.microsoft.com/office/drawing/2014/main" id="{1820DC47-0E3E-4E06-B614-458AF1FBA6D0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43503" y="96344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10" y="0"/>
                </a:cxn>
                <a:cxn ang="0">
                  <a:pos x="3" y="12"/>
                </a:cxn>
                <a:cxn ang="0">
                  <a:pos x="0" y="22"/>
                </a:cxn>
                <a:cxn ang="0">
                  <a:pos x="3" y="35"/>
                </a:cxn>
                <a:cxn ang="0">
                  <a:pos x="10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10" y="0"/>
                  </a:lnTo>
                  <a:lnTo>
                    <a:pt x="3" y="12"/>
                  </a:lnTo>
                  <a:lnTo>
                    <a:pt x="0" y="22"/>
                  </a:lnTo>
                  <a:lnTo>
                    <a:pt x="3" y="35"/>
                  </a:lnTo>
                  <a:lnTo>
                    <a:pt x="10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20" name="Freeform 35">
              <a:extLst>
                <a:ext uri="{FF2B5EF4-FFF2-40B4-BE49-F238E27FC236}">
                  <a16:creationId xmlns:a16="http://schemas.microsoft.com/office/drawing/2014/main" id="{6C1D3B54-AA5E-4CDA-A02B-C959EB148488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32419" y="96400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9" y="0"/>
                </a:cxn>
                <a:cxn ang="0">
                  <a:pos x="0" y="12"/>
                </a:cxn>
                <a:cxn ang="0">
                  <a:pos x="0" y="22"/>
                </a:cxn>
                <a:cxn ang="0">
                  <a:pos x="0" y="35"/>
                </a:cxn>
                <a:cxn ang="0">
                  <a:pos x="9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9" y="0"/>
                  </a:lnTo>
                  <a:lnTo>
                    <a:pt x="0" y="12"/>
                  </a:lnTo>
                  <a:lnTo>
                    <a:pt x="0" y="22"/>
                  </a:lnTo>
                  <a:lnTo>
                    <a:pt x="0" y="35"/>
                  </a:lnTo>
                  <a:lnTo>
                    <a:pt x="9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21" name="Freeform 37">
              <a:extLst>
                <a:ext uri="{FF2B5EF4-FFF2-40B4-BE49-F238E27FC236}">
                  <a16:creationId xmlns:a16="http://schemas.microsoft.com/office/drawing/2014/main" id="{535F19F0-3D7C-4A9D-9DB5-ED0F93527B18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20751" y="964579"/>
              <a:ext cx="11682" cy="26218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13" y="0"/>
                </a:cxn>
                <a:cxn ang="0">
                  <a:pos x="7" y="0"/>
                </a:cxn>
                <a:cxn ang="0">
                  <a:pos x="0" y="12"/>
                </a:cxn>
                <a:cxn ang="0">
                  <a:pos x="0" y="22"/>
                </a:cxn>
                <a:cxn ang="0">
                  <a:pos x="0" y="35"/>
                </a:cxn>
                <a:cxn ang="0">
                  <a:pos x="7" y="45"/>
                </a:cxn>
                <a:cxn ang="0">
                  <a:pos x="13" y="45"/>
                </a:cxn>
                <a:cxn ang="0">
                  <a:pos x="20" y="45"/>
                </a:cxn>
                <a:cxn ang="0">
                  <a:pos x="20" y="22"/>
                </a:cxn>
                <a:cxn ang="0">
                  <a:pos x="20" y="0"/>
                </a:cxn>
              </a:cxnLst>
              <a:rect l="0" t="0" r="r" b="b"/>
              <a:pathLst>
                <a:path w="20" h="45">
                  <a:moveTo>
                    <a:pt x="20" y="0"/>
                  </a:moveTo>
                  <a:lnTo>
                    <a:pt x="13" y="0"/>
                  </a:lnTo>
                  <a:lnTo>
                    <a:pt x="7" y="0"/>
                  </a:lnTo>
                  <a:lnTo>
                    <a:pt x="0" y="12"/>
                  </a:lnTo>
                  <a:lnTo>
                    <a:pt x="0" y="22"/>
                  </a:lnTo>
                  <a:lnTo>
                    <a:pt x="0" y="35"/>
                  </a:lnTo>
                  <a:lnTo>
                    <a:pt x="7" y="45"/>
                  </a:lnTo>
                  <a:lnTo>
                    <a:pt x="13" y="45"/>
                  </a:lnTo>
                  <a:lnTo>
                    <a:pt x="20" y="45"/>
                  </a:lnTo>
                  <a:lnTo>
                    <a:pt x="20" y="22"/>
                  </a:lnTo>
                  <a:lnTo>
                    <a:pt x="2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</p:grpSp>
      <p:sp>
        <p:nvSpPr>
          <p:cNvPr id="222" name="Freeform 55">
            <a:extLst>
              <a:ext uri="{FF2B5EF4-FFF2-40B4-BE49-F238E27FC236}">
                <a16:creationId xmlns:a16="http://schemas.microsoft.com/office/drawing/2014/main" id="{01BC5DCD-B488-4061-BCFA-0FE361F0FC5E}"/>
              </a:ext>
            </a:extLst>
          </p:cNvPr>
          <p:cNvSpPr>
            <a:spLocks noEditPoints="1"/>
          </p:cNvSpPr>
          <p:nvPr userDrawn="1"/>
        </p:nvSpPr>
        <p:spPr bwMode="auto">
          <a:xfrm flipH="1">
            <a:off x="-23813" y="2947988"/>
            <a:ext cx="1571626" cy="3917950"/>
          </a:xfrm>
          <a:custGeom>
            <a:avLst/>
            <a:gdLst/>
            <a:ahLst/>
            <a:cxnLst>
              <a:cxn ang="0">
                <a:pos x="67" y="0"/>
              </a:cxn>
              <a:cxn ang="0">
                <a:pos x="31" y="93"/>
              </a:cxn>
              <a:cxn ang="0">
                <a:pos x="0" y="167"/>
              </a:cxn>
              <a:cxn ang="0">
                <a:pos x="56" y="167"/>
              </a:cxn>
              <a:cxn ang="0">
                <a:pos x="44" y="148"/>
              </a:cxn>
              <a:cxn ang="0">
                <a:pos x="21" y="117"/>
              </a:cxn>
              <a:cxn ang="0">
                <a:pos x="67" y="140"/>
              </a:cxn>
              <a:cxn ang="0">
                <a:pos x="37" y="157"/>
              </a:cxn>
              <a:cxn ang="0">
                <a:pos x="18" y="167"/>
              </a:cxn>
              <a:cxn ang="0">
                <a:pos x="13" y="167"/>
              </a:cxn>
              <a:cxn ang="0">
                <a:pos x="38" y="148"/>
              </a:cxn>
              <a:cxn ang="0">
                <a:pos x="67" y="127"/>
              </a:cxn>
              <a:cxn ang="0">
                <a:pos x="21" y="117"/>
              </a:cxn>
              <a:cxn ang="0">
                <a:pos x="46" y="144"/>
              </a:cxn>
              <a:cxn ang="0">
                <a:pos x="67" y="167"/>
              </a:cxn>
              <a:cxn ang="0">
                <a:pos x="67" y="147"/>
              </a:cxn>
              <a:cxn ang="0">
                <a:pos x="42" y="147"/>
              </a:cxn>
              <a:cxn ang="0">
                <a:pos x="8" y="149"/>
              </a:cxn>
              <a:cxn ang="0">
                <a:pos x="8" y="149"/>
              </a:cxn>
              <a:cxn ang="0">
                <a:pos x="42" y="149"/>
              </a:cxn>
              <a:cxn ang="0">
                <a:pos x="67" y="151"/>
              </a:cxn>
              <a:cxn ang="0">
                <a:pos x="67" y="99"/>
              </a:cxn>
              <a:cxn ang="0">
                <a:pos x="53" y="104"/>
              </a:cxn>
              <a:cxn ang="0">
                <a:pos x="21" y="117"/>
              </a:cxn>
              <a:cxn ang="0">
                <a:pos x="21" y="117"/>
              </a:cxn>
              <a:cxn ang="0">
                <a:pos x="54" y="98"/>
              </a:cxn>
              <a:cxn ang="0">
                <a:pos x="67" y="91"/>
              </a:cxn>
              <a:cxn ang="0">
                <a:pos x="67" y="107"/>
              </a:cxn>
              <a:cxn ang="0">
                <a:pos x="57" y="98"/>
              </a:cxn>
              <a:cxn ang="0">
                <a:pos x="37" y="79"/>
              </a:cxn>
              <a:cxn ang="0">
                <a:pos x="37" y="79"/>
              </a:cxn>
              <a:cxn ang="0">
                <a:pos x="58" y="96"/>
              </a:cxn>
              <a:cxn ang="0">
                <a:pos x="67" y="103"/>
              </a:cxn>
              <a:cxn ang="0">
                <a:pos x="67" y="56"/>
              </a:cxn>
              <a:cxn ang="0">
                <a:pos x="64" y="58"/>
              </a:cxn>
              <a:cxn ang="0">
                <a:pos x="37" y="79"/>
              </a:cxn>
              <a:cxn ang="0">
                <a:pos x="37" y="79"/>
              </a:cxn>
              <a:cxn ang="0">
                <a:pos x="64" y="65"/>
              </a:cxn>
              <a:cxn ang="0">
                <a:pos x="67" y="63"/>
              </a:cxn>
              <a:cxn ang="0">
                <a:pos x="53" y="38"/>
              </a:cxn>
              <a:cxn ang="0">
                <a:pos x="67" y="57"/>
              </a:cxn>
              <a:cxn ang="0">
                <a:pos x="67" y="28"/>
              </a:cxn>
              <a:cxn ang="0">
                <a:pos x="53" y="38"/>
              </a:cxn>
              <a:cxn ang="0">
                <a:pos x="67" y="53"/>
              </a:cxn>
              <a:cxn ang="0">
                <a:pos x="53" y="38"/>
              </a:cxn>
              <a:cxn ang="0">
                <a:pos x="67" y="24"/>
              </a:cxn>
            </a:cxnLst>
            <a:rect l="0" t="0" r="r" b="b"/>
            <a:pathLst>
              <a:path w="67" h="167">
                <a:moveTo>
                  <a:pt x="67" y="0"/>
                </a:moveTo>
                <a:cubicBezTo>
                  <a:pt x="56" y="31"/>
                  <a:pt x="44" y="62"/>
                  <a:pt x="31" y="93"/>
                </a:cubicBezTo>
                <a:cubicBezTo>
                  <a:pt x="21" y="118"/>
                  <a:pt x="11" y="142"/>
                  <a:pt x="0" y="167"/>
                </a:cubicBezTo>
                <a:moveTo>
                  <a:pt x="56" y="167"/>
                </a:moveTo>
                <a:cubicBezTo>
                  <a:pt x="52" y="161"/>
                  <a:pt x="48" y="154"/>
                  <a:pt x="44" y="148"/>
                </a:cubicBezTo>
                <a:cubicBezTo>
                  <a:pt x="36" y="138"/>
                  <a:pt x="28" y="128"/>
                  <a:pt x="21" y="117"/>
                </a:cubicBezTo>
                <a:moveTo>
                  <a:pt x="67" y="140"/>
                </a:moveTo>
                <a:cubicBezTo>
                  <a:pt x="57" y="146"/>
                  <a:pt x="47" y="151"/>
                  <a:pt x="37" y="157"/>
                </a:cubicBezTo>
                <a:cubicBezTo>
                  <a:pt x="30" y="160"/>
                  <a:pt x="24" y="163"/>
                  <a:pt x="18" y="167"/>
                </a:cubicBezTo>
                <a:moveTo>
                  <a:pt x="13" y="167"/>
                </a:moveTo>
                <a:cubicBezTo>
                  <a:pt x="21" y="160"/>
                  <a:pt x="29" y="154"/>
                  <a:pt x="38" y="148"/>
                </a:cubicBezTo>
                <a:cubicBezTo>
                  <a:pt x="47" y="141"/>
                  <a:pt x="57" y="134"/>
                  <a:pt x="67" y="127"/>
                </a:cubicBezTo>
                <a:moveTo>
                  <a:pt x="21" y="117"/>
                </a:moveTo>
                <a:cubicBezTo>
                  <a:pt x="29" y="126"/>
                  <a:pt x="37" y="135"/>
                  <a:pt x="46" y="144"/>
                </a:cubicBezTo>
                <a:cubicBezTo>
                  <a:pt x="53" y="151"/>
                  <a:pt x="60" y="159"/>
                  <a:pt x="67" y="167"/>
                </a:cubicBezTo>
                <a:moveTo>
                  <a:pt x="67" y="147"/>
                </a:moveTo>
                <a:cubicBezTo>
                  <a:pt x="58" y="147"/>
                  <a:pt x="50" y="147"/>
                  <a:pt x="42" y="147"/>
                </a:cubicBezTo>
                <a:cubicBezTo>
                  <a:pt x="31" y="148"/>
                  <a:pt x="20" y="148"/>
                  <a:pt x="8" y="149"/>
                </a:cubicBezTo>
                <a:moveTo>
                  <a:pt x="8" y="149"/>
                </a:moveTo>
                <a:cubicBezTo>
                  <a:pt x="20" y="149"/>
                  <a:pt x="31" y="149"/>
                  <a:pt x="42" y="149"/>
                </a:cubicBezTo>
                <a:cubicBezTo>
                  <a:pt x="50" y="150"/>
                  <a:pt x="58" y="150"/>
                  <a:pt x="67" y="151"/>
                </a:cubicBezTo>
                <a:moveTo>
                  <a:pt x="67" y="99"/>
                </a:moveTo>
                <a:cubicBezTo>
                  <a:pt x="62" y="100"/>
                  <a:pt x="58" y="102"/>
                  <a:pt x="53" y="104"/>
                </a:cubicBezTo>
                <a:cubicBezTo>
                  <a:pt x="42" y="108"/>
                  <a:pt x="32" y="113"/>
                  <a:pt x="21" y="117"/>
                </a:cubicBezTo>
                <a:moveTo>
                  <a:pt x="21" y="117"/>
                </a:moveTo>
                <a:cubicBezTo>
                  <a:pt x="32" y="111"/>
                  <a:pt x="43" y="104"/>
                  <a:pt x="54" y="98"/>
                </a:cubicBezTo>
                <a:cubicBezTo>
                  <a:pt x="58" y="95"/>
                  <a:pt x="62" y="93"/>
                  <a:pt x="67" y="91"/>
                </a:cubicBezTo>
                <a:moveTo>
                  <a:pt x="67" y="107"/>
                </a:moveTo>
                <a:cubicBezTo>
                  <a:pt x="63" y="104"/>
                  <a:pt x="60" y="101"/>
                  <a:pt x="57" y="98"/>
                </a:cubicBezTo>
                <a:cubicBezTo>
                  <a:pt x="50" y="92"/>
                  <a:pt x="44" y="85"/>
                  <a:pt x="37" y="79"/>
                </a:cubicBezTo>
                <a:moveTo>
                  <a:pt x="37" y="79"/>
                </a:moveTo>
                <a:cubicBezTo>
                  <a:pt x="44" y="84"/>
                  <a:pt x="51" y="90"/>
                  <a:pt x="58" y="96"/>
                </a:cubicBezTo>
                <a:cubicBezTo>
                  <a:pt x="61" y="98"/>
                  <a:pt x="64" y="101"/>
                  <a:pt x="67" y="103"/>
                </a:cubicBezTo>
                <a:moveTo>
                  <a:pt x="67" y="56"/>
                </a:moveTo>
                <a:cubicBezTo>
                  <a:pt x="66" y="57"/>
                  <a:pt x="65" y="57"/>
                  <a:pt x="64" y="58"/>
                </a:cubicBezTo>
                <a:cubicBezTo>
                  <a:pt x="56" y="65"/>
                  <a:pt x="47" y="72"/>
                  <a:pt x="37" y="79"/>
                </a:cubicBezTo>
                <a:moveTo>
                  <a:pt x="37" y="79"/>
                </a:moveTo>
                <a:cubicBezTo>
                  <a:pt x="46" y="74"/>
                  <a:pt x="55" y="69"/>
                  <a:pt x="64" y="65"/>
                </a:cubicBezTo>
                <a:cubicBezTo>
                  <a:pt x="65" y="64"/>
                  <a:pt x="66" y="64"/>
                  <a:pt x="67" y="63"/>
                </a:cubicBezTo>
                <a:moveTo>
                  <a:pt x="53" y="38"/>
                </a:moveTo>
                <a:cubicBezTo>
                  <a:pt x="57" y="44"/>
                  <a:pt x="62" y="50"/>
                  <a:pt x="67" y="57"/>
                </a:cubicBezTo>
                <a:moveTo>
                  <a:pt x="67" y="28"/>
                </a:moveTo>
                <a:cubicBezTo>
                  <a:pt x="62" y="31"/>
                  <a:pt x="58" y="35"/>
                  <a:pt x="53" y="38"/>
                </a:cubicBezTo>
                <a:cubicBezTo>
                  <a:pt x="57" y="43"/>
                  <a:pt x="62" y="48"/>
                  <a:pt x="67" y="53"/>
                </a:cubicBezTo>
                <a:moveTo>
                  <a:pt x="53" y="38"/>
                </a:moveTo>
                <a:cubicBezTo>
                  <a:pt x="58" y="33"/>
                  <a:pt x="62" y="28"/>
                  <a:pt x="67" y="24"/>
                </a:cubicBezTo>
              </a:path>
            </a:pathLst>
          </a:custGeom>
          <a:noFill/>
          <a:ln w="38100" cap="flat" cmpd="sng">
            <a:solidFill>
              <a:schemeClr val="accent1">
                <a:lumMod val="75000"/>
              </a:schemeClr>
            </a:solidFill>
            <a:prstDash val="solid"/>
            <a:miter lim="800000"/>
            <a:headEnd/>
            <a:tailEnd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>
              <a:defRPr/>
            </a:pPr>
            <a:endParaRPr lang="ru-RU" b="1" dirty="0">
              <a:solidFill>
                <a:srgbClr val="000000"/>
              </a:solidFill>
              <a:latin typeface="Tahoma" pitchFamily="34" charset="0"/>
            </a:endParaRPr>
          </a:p>
        </p:txBody>
      </p:sp>
      <p:sp>
        <p:nvSpPr>
          <p:cNvPr id="223" name="Freeform 55">
            <a:extLst>
              <a:ext uri="{FF2B5EF4-FFF2-40B4-BE49-F238E27FC236}">
                <a16:creationId xmlns:a16="http://schemas.microsoft.com/office/drawing/2014/main" id="{CC29A6A7-7859-402B-A329-F5C8DC2B44E4}"/>
              </a:ext>
            </a:extLst>
          </p:cNvPr>
          <p:cNvSpPr>
            <a:spLocks noEditPoints="1"/>
          </p:cNvSpPr>
          <p:nvPr userDrawn="1"/>
        </p:nvSpPr>
        <p:spPr bwMode="auto">
          <a:xfrm>
            <a:off x="7588250" y="2947988"/>
            <a:ext cx="1571625" cy="3917950"/>
          </a:xfrm>
          <a:custGeom>
            <a:avLst/>
            <a:gdLst/>
            <a:ahLst/>
            <a:cxnLst>
              <a:cxn ang="0">
                <a:pos x="67" y="0"/>
              </a:cxn>
              <a:cxn ang="0">
                <a:pos x="31" y="93"/>
              </a:cxn>
              <a:cxn ang="0">
                <a:pos x="0" y="167"/>
              </a:cxn>
              <a:cxn ang="0">
                <a:pos x="56" y="167"/>
              </a:cxn>
              <a:cxn ang="0">
                <a:pos x="44" y="148"/>
              </a:cxn>
              <a:cxn ang="0">
                <a:pos x="21" y="117"/>
              </a:cxn>
              <a:cxn ang="0">
                <a:pos x="67" y="140"/>
              </a:cxn>
              <a:cxn ang="0">
                <a:pos x="37" y="157"/>
              </a:cxn>
              <a:cxn ang="0">
                <a:pos x="18" y="167"/>
              </a:cxn>
              <a:cxn ang="0">
                <a:pos x="13" y="167"/>
              </a:cxn>
              <a:cxn ang="0">
                <a:pos x="38" y="148"/>
              </a:cxn>
              <a:cxn ang="0">
                <a:pos x="67" y="127"/>
              </a:cxn>
              <a:cxn ang="0">
                <a:pos x="21" y="117"/>
              </a:cxn>
              <a:cxn ang="0">
                <a:pos x="46" y="144"/>
              </a:cxn>
              <a:cxn ang="0">
                <a:pos x="67" y="167"/>
              </a:cxn>
              <a:cxn ang="0">
                <a:pos x="67" y="147"/>
              </a:cxn>
              <a:cxn ang="0">
                <a:pos x="42" y="147"/>
              </a:cxn>
              <a:cxn ang="0">
                <a:pos x="8" y="149"/>
              </a:cxn>
              <a:cxn ang="0">
                <a:pos x="8" y="149"/>
              </a:cxn>
              <a:cxn ang="0">
                <a:pos x="42" y="149"/>
              </a:cxn>
              <a:cxn ang="0">
                <a:pos x="67" y="151"/>
              </a:cxn>
              <a:cxn ang="0">
                <a:pos x="67" y="99"/>
              </a:cxn>
              <a:cxn ang="0">
                <a:pos x="53" y="104"/>
              </a:cxn>
              <a:cxn ang="0">
                <a:pos x="21" y="117"/>
              </a:cxn>
              <a:cxn ang="0">
                <a:pos x="21" y="117"/>
              </a:cxn>
              <a:cxn ang="0">
                <a:pos x="54" y="98"/>
              </a:cxn>
              <a:cxn ang="0">
                <a:pos x="67" y="91"/>
              </a:cxn>
              <a:cxn ang="0">
                <a:pos x="67" y="107"/>
              </a:cxn>
              <a:cxn ang="0">
                <a:pos x="57" y="98"/>
              </a:cxn>
              <a:cxn ang="0">
                <a:pos x="37" y="79"/>
              </a:cxn>
              <a:cxn ang="0">
                <a:pos x="37" y="79"/>
              </a:cxn>
              <a:cxn ang="0">
                <a:pos x="58" y="96"/>
              </a:cxn>
              <a:cxn ang="0">
                <a:pos x="67" y="103"/>
              </a:cxn>
              <a:cxn ang="0">
                <a:pos x="67" y="56"/>
              </a:cxn>
              <a:cxn ang="0">
                <a:pos x="64" y="58"/>
              </a:cxn>
              <a:cxn ang="0">
                <a:pos x="37" y="79"/>
              </a:cxn>
              <a:cxn ang="0">
                <a:pos x="37" y="79"/>
              </a:cxn>
              <a:cxn ang="0">
                <a:pos x="64" y="65"/>
              </a:cxn>
              <a:cxn ang="0">
                <a:pos x="67" y="63"/>
              </a:cxn>
              <a:cxn ang="0">
                <a:pos x="53" y="38"/>
              </a:cxn>
              <a:cxn ang="0">
                <a:pos x="67" y="57"/>
              </a:cxn>
              <a:cxn ang="0">
                <a:pos x="67" y="28"/>
              </a:cxn>
              <a:cxn ang="0">
                <a:pos x="53" y="38"/>
              </a:cxn>
              <a:cxn ang="0">
                <a:pos x="67" y="53"/>
              </a:cxn>
              <a:cxn ang="0">
                <a:pos x="53" y="38"/>
              </a:cxn>
              <a:cxn ang="0">
                <a:pos x="67" y="24"/>
              </a:cxn>
            </a:cxnLst>
            <a:rect l="0" t="0" r="r" b="b"/>
            <a:pathLst>
              <a:path w="67" h="167">
                <a:moveTo>
                  <a:pt x="67" y="0"/>
                </a:moveTo>
                <a:cubicBezTo>
                  <a:pt x="56" y="31"/>
                  <a:pt x="44" y="62"/>
                  <a:pt x="31" y="93"/>
                </a:cubicBezTo>
                <a:cubicBezTo>
                  <a:pt x="21" y="118"/>
                  <a:pt x="11" y="142"/>
                  <a:pt x="0" y="167"/>
                </a:cubicBezTo>
                <a:moveTo>
                  <a:pt x="56" y="167"/>
                </a:moveTo>
                <a:cubicBezTo>
                  <a:pt x="52" y="161"/>
                  <a:pt x="48" y="154"/>
                  <a:pt x="44" y="148"/>
                </a:cubicBezTo>
                <a:cubicBezTo>
                  <a:pt x="36" y="138"/>
                  <a:pt x="28" y="128"/>
                  <a:pt x="21" y="117"/>
                </a:cubicBezTo>
                <a:moveTo>
                  <a:pt x="67" y="140"/>
                </a:moveTo>
                <a:cubicBezTo>
                  <a:pt x="57" y="146"/>
                  <a:pt x="47" y="151"/>
                  <a:pt x="37" y="157"/>
                </a:cubicBezTo>
                <a:cubicBezTo>
                  <a:pt x="30" y="160"/>
                  <a:pt x="24" y="163"/>
                  <a:pt x="18" y="167"/>
                </a:cubicBezTo>
                <a:moveTo>
                  <a:pt x="13" y="167"/>
                </a:moveTo>
                <a:cubicBezTo>
                  <a:pt x="21" y="160"/>
                  <a:pt x="29" y="154"/>
                  <a:pt x="38" y="148"/>
                </a:cubicBezTo>
                <a:cubicBezTo>
                  <a:pt x="47" y="141"/>
                  <a:pt x="57" y="134"/>
                  <a:pt x="67" y="127"/>
                </a:cubicBezTo>
                <a:moveTo>
                  <a:pt x="21" y="117"/>
                </a:moveTo>
                <a:cubicBezTo>
                  <a:pt x="29" y="126"/>
                  <a:pt x="37" y="135"/>
                  <a:pt x="46" y="144"/>
                </a:cubicBezTo>
                <a:cubicBezTo>
                  <a:pt x="53" y="151"/>
                  <a:pt x="60" y="159"/>
                  <a:pt x="67" y="167"/>
                </a:cubicBezTo>
                <a:moveTo>
                  <a:pt x="67" y="147"/>
                </a:moveTo>
                <a:cubicBezTo>
                  <a:pt x="58" y="147"/>
                  <a:pt x="50" y="147"/>
                  <a:pt x="42" y="147"/>
                </a:cubicBezTo>
                <a:cubicBezTo>
                  <a:pt x="31" y="148"/>
                  <a:pt x="20" y="148"/>
                  <a:pt x="8" y="149"/>
                </a:cubicBezTo>
                <a:moveTo>
                  <a:pt x="8" y="149"/>
                </a:moveTo>
                <a:cubicBezTo>
                  <a:pt x="20" y="149"/>
                  <a:pt x="31" y="149"/>
                  <a:pt x="42" y="149"/>
                </a:cubicBezTo>
                <a:cubicBezTo>
                  <a:pt x="50" y="150"/>
                  <a:pt x="58" y="150"/>
                  <a:pt x="67" y="151"/>
                </a:cubicBezTo>
                <a:moveTo>
                  <a:pt x="67" y="99"/>
                </a:moveTo>
                <a:cubicBezTo>
                  <a:pt x="62" y="100"/>
                  <a:pt x="58" y="102"/>
                  <a:pt x="53" y="104"/>
                </a:cubicBezTo>
                <a:cubicBezTo>
                  <a:pt x="42" y="108"/>
                  <a:pt x="32" y="113"/>
                  <a:pt x="21" y="117"/>
                </a:cubicBezTo>
                <a:moveTo>
                  <a:pt x="21" y="117"/>
                </a:moveTo>
                <a:cubicBezTo>
                  <a:pt x="32" y="111"/>
                  <a:pt x="43" y="104"/>
                  <a:pt x="54" y="98"/>
                </a:cubicBezTo>
                <a:cubicBezTo>
                  <a:pt x="58" y="95"/>
                  <a:pt x="62" y="93"/>
                  <a:pt x="67" y="91"/>
                </a:cubicBezTo>
                <a:moveTo>
                  <a:pt x="67" y="107"/>
                </a:moveTo>
                <a:cubicBezTo>
                  <a:pt x="63" y="104"/>
                  <a:pt x="60" y="101"/>
                  <a:pt x="57" y="98"/>
                </a:cubicBezTo>
                <a:cubicBezTo>
                  <a:pt x="50" y="92"/>
                  <a:pt x="44" y="85"/>
                  <a:pt x="37" y="79"/>
                </a:cubicBezTo>
                <a:moveTo>
                  <a:pt x="37" y="79"/>
                </a:moveTo>
                <a:cubicBezTo>
                  <a:pt x="44" y="84"/>
                  <a:pt x="51" y="90"/>
                  <a:pt x="58" y="96"/>
                </a:cubicBezTo>
                <a:cubicBezTo>
                  <a:pt x="61" y="98"/>
                  <a:pt x="64" y="101"/>
                  <a:pt x="67" y="103"/>
                </a:cubicBezTo>
                <a:moveTo>
                  <a:pt x="67" y="56"/>
                </a:moveTo>
                <a:cubicBezTo>
                  <a:pt x="66" y="57"/>
                  <a:pt x="65" y="57"/>
                  <a:pt x="64" y="58"/>
                </a:cubicBezTo>
                <a:cubicBezTo>
                  <a:pt x="56" y="65"/>
                  <a:pt x="47" y="72"/>
                  <a:pt x="37" y="79"/>
                </a:cubicBezTo>
                <a:moveTo>
                  <a:pt x="37" y="79"/>
                </a:moveTo>
                <a:cubicBezTo>
                  <a:pt x="46" y="74"/>
                  <a:pt x="55" y="69"/>
                  <a:pt x="64" y="65"/>
                </a:cubicBezTo>
                <a:cubicBezTo>
                  <a:pt x="65" y="64"/>
                  <a:pt x="66" y="64"/>
                  <a:pt x="67" y="63"/>
                </a:cubicBezTo>
                <a:moveTo>
                  <a:pt x="53" y="38"/>
                </a:moveTo>
                <a:cubicBezTo>
                  <a:pt x="57" y="44"/>
                  <a:pt x="62" y="50"/>
                  <a:pt x="67" y="57"/>
                </a:cubicBezTo>
                <a:moveTo>
                  <a:pt x="67" y="28"/>
                </a:moveTo>
                <a:cubicBezTo>
                  <a:pt x="62" y="31"/>
                  <a:pt x="58" y="35"/>
                  <a:pt x="53" y="38"/>
                </a:cubicBezTo>
                <a:cubicBezTo>
                  <a:pt x="57" y="43"/>
                  <a:pt x="62" y="48"/>
                  <a:pt x="67" y="53"/>
                </a:cubicBezTo>
                <a:moveTo>
                  <a:pt x="53" y="38"/>
                </a:moveTo>
                <a:cubicBezTo>
                  <a:pt x="58" y="33"/>
                  <a:pt x="62" y="28"/>
                  <a:pt x="67" y="24"/>
                </a:cubicBezTo>
              </a:path>
            </a:pathLst>
          </a:custGeom>
          <a:noFill/>
          <a:ln w="38100" cap="flat" cmpd="sng">
            <a:solidFill>
              <a:schemeClr val="accent1">
                <a:lumMod val="75000"/>
              </a:schemeClr>
            </a:solidFill>
            <a:prstDash val="solid"/>
            <a:miter lim="800000"/>
            <a:headEnd/>
            <a:tailEnd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>
              <a:defRPr/>
            </a:pPr>
            <a:endParaRPr lang="ru-RU" b="1" dirty="0">
              <a:solidFill>
                <a:srgbClr val="000000"/>
              </a:solidFill>
              <a:latin typeface="Tahoma" pitchFamily="34" charset="0"/>
            </a:endParaRPr>
          </a:p>
        </p:txBody>
      </p:sp>
      <p:grpSp>
        <p:nvGrpSpPr>
          <p:cNvPr id="224" name="Группа 331">
            <a:extLst>
              <a:ext uri="{FF2B5EF4-FFF2-40B4-BE49-F238E27FC236}">
                <a16:creationId xmlns:a16="http://schemas.microsoft.com/office/drawing/2014/main" id="{7EA5D004-051A-4F7F-B14D-E2D624F33F99}"/>
              </a:ext>
            </a:extLst>
          </p:cNvPr>
          <p:cNvGrpSpPr/>
          <p:nvPr userDrawn="1"/>
        </p:nvGrpSpPr>
        <p:grpSpPr>
          <a:xfrm>
            <a:off x="-30" y="1581166"/>
            <a:ext cx="9144935" cy="490517"/>
            <a:chOff x="-902" y="799440"/>
            <a:chExt cx="9144934" cy="490517"/>
          </a:xfr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225" name="Freeform 2">
              <a:extLst>
                <a:ext uri="{FF2B5EF4-FFF2-40B4-BE49-F238E27FC236}">
                  <a16:creationId xmlns:a16="http://schemas.microsoft.com/office/drawing/2014/main" id="{5A478A5A-FCC6-49CA-8EAA-FBA8DD6BEE92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28841" y="852899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39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4" y="74"/>
                </a:cxn>
                <a:cxn ang="0">
                  <a:pos x="55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39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4" y="74"/>
                  </a:lnTo>
                  <a:lnTo>
                    <a:pt x="55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26" name="Freeform 3">
              <a:extLst>
                <a:ext uri="{FF2B5EF4-FFF2-40B4-BE49-F238E27FC236}">
                  <a16:creationId xmlns:a16="http://schemas.microsoft.com/office/drawing/2014/main" id="{26310BE2-A3F8-4229-AFDE-6973CC61D658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37336" y="1021065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39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4" y="74"/>
                </a:cxn>
                <a:cxn ang="0">
                  <a:pos x="55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39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4" y="74"/>
                  </a:lnTo>
                  <a:lnTo>
                    <a:pt x="55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27" name="Freeform 4">
              <a:extLst>
                <a:ext uri="{FF2B5EF4-FFF2-40B4-BE49-F238E27FC236}">
                  <a16:creationId xmlns:a16="http://schemas.microsoft.com/office/drawing/2014/main" id="{15032878-DBE1-42FF-A678-C511DBB0F603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06428" y="84899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28" name="Freeform 5">
              <a:extLst>
                <a:ext uri="{FF2B5EF4-FFF2-40B4-BE49-F238E27FC236}">
                  <a16:creationId xmlns:a16="http://schemas.microsoft.com/office/drawing/2014/main" id="{DED273C5-F312-446C-B384-5FD37196FD62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14924" y="101716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29" name="Freeform 6">
              <a:extLst>
                <a:ext uri="{FF2B5EF4-FFF2-40B4-BE49-F238E27FC236}">
                  <a16:creationId xmlns:a16="http://schemas.microsoft.com/office/drawing/2014/main" id="{E7390C02-B868-4369-BE46-2066E0D27CF6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83432" y="84510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30" name="Freeform 7">
              <a:extLst>
                <a:ext uri="{FF2B5EF4-FFF2-40B4-BE49-F238E27FC236}">
                  <a16:creationId xmlns:a16="http://schemas.microsoft.com/office/drawing/2014/main" id="{62B1F034-D01C-43A2-B3E3-8F79AA21A153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91928" y="101327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31" name="Freeform 8">
              <a:extLst>
                <a:ext uri="{FF2B5EF4-FFF2-40B4-BE49-F238E27FC236}">
                  <a16:creationId xmlns:a16="http://schemas.microsoft.com/office/drawing/2014/main" id="{A152251A-AFD8-4563-A6AE-45C988EE5ADA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560435" y="841199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32" name="Freeform 9">
              <a:extLst>
                <a:ext uri="{FF2B5EF4-FFF2-40B4-BE49-F238E27FC236}">
                  <a16:creationId xmlns:a16="http://schemas.microsoft.com/office/drawing/2014/main" id="{DAF30DD0-6D62-4E0C-B007-B84B9A78B3D3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568931" y="1009365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33" name="Freeform 10">
              <a:extLst>
                <a:ext uri="{FF2B5EF4-FFF2-40B4-BE49-F238E27FC236}">
                  <a16:creationId xmlns:a16="http://schemas.microsoft.com/office/drawing/2014/main" id="{BF40521E-10E9-4D4A-8398-0DCA2BF6BA41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638023" y="83729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4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4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34" name="Freeform 11">
              <a:extLst>
                <a:ext uri="{FF2B5EF4-FFF2-40B4-BE49-F238E27FC236}">
                  <a16:creationId xmlns:a16="http://schemas.microsoft.com/office/drawing/2014/main" id="{341500A6-4D8C-444B-9D8D-B87AF8F785F0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646519" y="100546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4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4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35" name="Freeform 12">
              <a:extLst>
                <a:ext uri="{FF2B5EF4-FFF2-40B4-BE49-F238E27FC236}">
                  <a16:creationId xmlns:a16="http://schemas.microsoft.com/office/drawing/2014/main" id="{A4A47AF1-C019-479B-B211-AD6283B52408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15027" y="83340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7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7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36" name="Freeform 13">
              <a:extLst>
                <a:ext uri="{FF2B5EF4-FFF2-40B4-BE49-F238E27FC236}">
                  <a16:creationId xmlns:a16="http://schemas.microsoft.com/office/drawing/2014/main" id="{DC4F0814-FC1B-4F1D-8279-FD9F726876D0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23522" y="1001569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7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7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37" name="Freeform 14">
              <a:extLst>
                <a:ext uri="{FF2B5EF4-FFF2-40B4-BE49-F238E27FC236}">
                  <a16:creationId xmlns:a16="http://schemas.microsoft.com/office/drawing/2014/main" id="{9073189A-A894-4735-A834-A12AAFAFD352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92029" y="829455"/>
              <a:ext cx="70093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20" y="36"/>
                </a:cxn>
                <a:cxn ang="0">
                  <a:pos x="120" y="49"/>
                </a:cxn>
                <a:cxn ang="0">
                  <a:pos x="120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3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20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20" y="36"/>
                  </a:lnTo>
                  <a:lnTo>
                    <a:pt x="120" y="49"/>
                  </a:lnTo>
                  <a:lnTo>
                    <a:pt x="120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3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38" name="Freeform 15">
              <a:extLst>
                <a:ext uri="{FF2B5EF4-FFF2-40B4-BE49-F238E27FC236}">
                  <a16:creationId xmlns:a16="http://schemas.microsoft.com/office/drawing/2014/main" id="{AAB50958-1CA7-4BA7-8ECA-35C3B03F3928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00525" y="997620"/>
              <a:ext cx="70093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20" y="36"/>
                </a:cxn>
                <a:cxn ang="0">
                  <a:pos x="120" y="49"/>
                </a:cxn>
                <a:cxn ang="0">
                  <a:pos x="120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3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20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20" y="36"/>
                  </a:lnTo>
                  <a:lnTo>
                    <a:pt x="120" y="49"/>
                  </a:lnTo>
                  <a:lnTo>
                    <a:pt x="120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3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39" name="Freeform 16">
              <a:extLst>
                <a:ext uri="{FF2B5EF4-FFF2-40B4-BE49-F238E27FC236}">
                  <a16:creationId xmlns:a16="http://schemas.microsoft.com/office/drawing/2014/main" id="{FD01A23F-E35D-4467-91FD-C75AAA581127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69616" y="825550"/>
              <a:ext cx="69509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1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19" y="36"/>
                </a:cxn>
                <a:cxn ang="0">
                  <a:pos x="119" y="49"/>
                </a:cxn>
                <a:cxn ang="0">
                  <a:pos x="119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2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9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1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19" y="36"/>
                  </a:lnTo>
                  <a:lnTo>
                    <a:pt x="119" y="49"/>
                  </a:lnTo>
                  <a:lnTo>
                    <a:pt x="119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2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0" name="Freeform 17">
              <a:extLst>
                <a:ext uri="{FF2B5EF4-FFF2-40B4-BE49-F238E27FC236}">
                  <a16:creationId xmlns:a16="http://schemas.microsoft.com/office/drawing/2014/main" id="{1C07A8AC-E04A-4AEB-9E00-760CA4AFE5FD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78112" y="993715"/>
              <a:ext cx="69509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1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19" y="36"/>
                </a:cxn>
                <a:cxn ang="0">
                  <a:pos x="119" y="49"/>
                </a:cxn>
                <a:cxn ang="0">
                  <a:pos x="119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2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9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1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19" y="36"/>
                  </a:lnTo>
                  <a:lnTo>
                    <a:pt x="119" y="49"/>
                  </a:lnTo>
                  <a:lnTo>
                    <a:pt x="119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2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1" name="Rectangle 18">
              <a:extLst>
                <a:ext uri="{FF2B5EF4-FFF2-40B4-BE49-F238E27FC236}">
                  <a16:creationId xmlns:a16="http://schemas.microsoft.com/office/drawing/2014/main" id="{A2C5094D-9E26-4DB8-8B1D-BADD57B3847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939071" y="847884"/>
              <a:ext cx="15187" cy="9322"/>
            </a:xfrm>
            <a:prstGeom prst="rect">
              <a:avLst/>
            </a:pr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2" name="Rectangle 19">
              <a:extLst>
                <a:ext uri="{FF2B5EF4-FFF2-40B4-BE49-F238E27FC236}">
                  <a16:creationId xmlns:a16="http://schemas.microsoft.com/office/drawing/2014/main" id="{8D63EA3D-DF9A-4B40-B0B8-7BE8369B6E8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302623" y="880037"/>
              <a:ext cx="15187" cy="9322"/>
            </a:xfrm>
            <a:prstGeom prst="rect">
              <a:avLst/>
            </a:pr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3" name="Rectangle 20">
              <a:extLst>
                <a:ext uri="{FF2B5EF4-FFF2-40B4-BE49-F238E27FC236}">
                  <a16:creationId xmlns:a16="http://schemas.microsoft.com/office/drawing/2014/main" id="{23E50A3C-A21E-41E3-B5D3-F851C9118BA5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947567" y="1016049"/>
              <a:ext cx="15187" cy="9322"/>
            </a:xfrm>
            <a:prstGeom prst="rect">
              <a:avLst/>
            </a:pr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4" name="Rectangle 21">
              <a:extLst>
                <a:ext uri="{FF2B5EF4-FFF2-40B4-BE49-F238E27FC236}">
                  <a16:creationId xmlns:a16="http://schemas.microsoft.com/office/drawing/2014/main" id="{0880242B-FC1E-4DCF-949B-BB6372AF6D53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311119" y="1048202"/>
              <a:ext cx="15187" cy="9322"/>
            </a:xfrm>
            <a:prstGeom prst="rect">
              <a:avLst/>
            </a:pr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5" name="Freeform 22">
              <a:extLst>
                <a:ext uri="{FF2B5EF4-FFF2-40B4-BE49-F238E27FC236}">
                  <a16:creationId xmlns:a16="http://schemas.microsoft.com/office/drawing/2014/main" id="{7944413B-28EB-410C-AC1C-48A75D7973E0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956669" y="840338"/>
              <a:ext cx="75350" cy="187024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00" y="0"/>
                </a:cxn>
                <a:cxn ang="0">
                  <a:pos x="129" y="144"/>
                </a:cxn>
                <a:cxn ang="0">
                  <a:pos x="129" y="179"/>
                </a:cxn>
                <a:cxn ang="0">
                  <a:pos x="103" y="321"/>
                </a:cxn>
                <a:cxn ang="0">
                  <a:pos x="0" y="321"/>
                </a:cxn>
                <a:cxn ang="0">
                  <a:pos x="0" y="285"/>
                </a:cxn>
                <a:cxn ang="0">
                  <a:pos x="58" y="285"/>
                </a:cxn>
                <a:cxn ang="0">
                  <a:pos x="58" y="38"/>
                </a:cxn>
                <a:cxn ang="0">
                  <a:pos x="0" y="38"/>
                </a:cxn>
                <a:cxn ang="0">
                  <a:pos x="0" y="0"/>
                </a:cxn>
              </a:cxnLst>
              <a:rect l="0" t="0" r="r" b="b"/>
              <a:pathLst>
                <a:path w="129" h="321">
                  <a:moveTo>
                    <a:pt x="0" y="0"/>
                  </a:moveTo>
                  <a:lnTo>
                    <a:pt x="100" y="0"/>
                  </a:lnTo>
                  <a:lnTo>
                    <a:pt x="129" y="144"/>
                  </a:lnTo>
                  <a:lnTo>
                    <a:pt x="129" y="179"/>
                  </a:lnTo>
                  <a:lnTo>
                    <a:pt x="103" y="321"/>
                  </a:lnTo>
                  <a:lnTo>
                    <a:pt x="0" y="321"/>
                  </a:lnTo>
                  <a:lnTo>
                    <a:pt x="0" y="285"/>
                  </a:lnTo>
                  <a:lnTo>
                    <a:pt x="58" y="285"/>
                  </a:lnTo>
                  <a:lnTo>
                    <a:pt x="58" y="38"/>
                  </a:lnTo>
                  <a:lnTo>
                    <a:pt x="0" y="3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6" name="Freeform 23">
              <a:extLst>
                <a:ext uri="{FF2B5EF4-FFF2-40B4-BE49-F238E27FC236}">
                  <a16:creationId xmlns:a16="http://schemas.microsoft.com/office/drawing/2014/main" id="{10B5E93B-05AB-4CE1-BD88-7F04D3392513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233300" y="876882"/>
              <a:ext cx="75350" cy="187024"/>
            </a:xfrm>
            <a:custGeom>
              <a:avLst/>
              <a:gdLst/>
              <a:ahLst/>
              <a:cxnLst>
                <a:cxn ang="0">
                  <a:pos x="129" y="0"/>
                </a:cxn>
                <a:cxn ang="0">
                  <a:pos x="29" y="0"/>
                </a:cxn>
                <a:cxn ang="0">
                  <a:pos x="0" y="144"/>
                </a:cxn>
                <a:cxn ang="0">
                  <a:pos x="0" y="179"/>
                </a:cxn>
                <a:cxn ang="0">
                  <a:pos x="26" y="321"/>
                </a:cxn>
                <a:cxn ang="0">
                  <a:pos x="129" y="321"/>
                </a:cxn>
                <a:cxn ang="0">
                  <a:pos x="129" y="285"/>
                </a:cxn>
                <a:cxn ang="0">
                  <a:pos x="71" y="285"/>
                </a:cxn>
                <a:cxn ang="0">
                  <a:pos x="71" y="38"/>
                </a:cxn>
                <a:cxn ang="0">
                  <a:pos x="129" y="38"/>
                </a:cxn>
                <a:cxn ang="0">
                  <a:pos x="129" y="0"/>
                </a:cxn>
              </a:cxnLst>
              <a:rect l="0" t="0" r="r" b="b"/>
              <a:pathLst>
                <a:path w="129" h="321">
                  <a:moveTo>
                    <a:pt x="129" y="0"/>
                  </a:moveTo>
                  <a:lnTo>
                    <a:pt x="29" y="0"/>
                  </a:lnTo>
                  <a:lnTo>
                    <a:pt x="0" y="144"/>
                  </a:lnTo>
                  <a:lnTo>
                    <a:pt x="0" y="179"/>
                  </a:lnTo>
                  <a:lnTo>
                    <a:pt x="26" y="321"/>
                  </a:lnTo>
                  <a:lnTo>
                    <a:pt x="129" y="321"/>
                  </a:lnTo>
                  <a:lnTo>
                    <a:pt x="129" y="285"/>
                  </a:lnTo>
                  <a:lnTo>
                    <a:pt x="71" y="285"/>
                  </a:lnTo>
                  <a:lnTo>
                    <a:pt x="71" y="38"/>
                  </a:lnTo>
                  <a:lnTo>
                    <a:pt x="129" y="38"/>
                  </a:lnTo>
                  <a:lnTo>
                    <a:pt x="12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7" name="Rectangle 24">
              <a:extLst>
                <a:ext uri="{FF2B5EF4-FFF2-40B4-BE49-F238E27FC236}">
                  <a16:creationId xmlns:a16="http://schemas.microsoft.com/office/drawing/2014/main" id="{94575079-155E-4272-89A4-F4724ABE93A5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220491" y="961259"/>
              <a:ext cx="12850" cy="22140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8" name="Rectangle 25">
              <a:extLst>
                <a:ext uri="{FF2B5EF4-FFF2-40B4-BE49-F238E27FC236}">
                  <a16:creationId xmlns:a16="http://schemas.microsoft.com/office/drawing/2014/main" id="{AB0E00CD-D5FC-445D-9650-63D67D5FD6A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9031364" y="920293"/>
              <a:ext cx="12850" cy="22140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9" name="Rectangle 27">
              <a:extLst>
                <a:ext uri="{FF2B5EF4-FFF2-40B4-BE49-F238E27FC236}">
                  <a16:creationId xmlns:a16="http://schemas.microsoft.com/office/drawing/2014/main" id="{C734A8F8-A81D-4246-B500-C9B7B0CA170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9043592" y="922257"/>
              <a:ext cx="49065" cy="15148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0" name="Freeform 28">
              <a:extLst>
                <a:ext uri="{FF2B5EF4-FFF2-40B4-BE49-F238E27FC236}">
                  <a16:creationId xmlns:a16="http://schemas.microsoft.com/office/drawing/2014/main" id="{6FC2DDFC-7849-406D-B9BF-22189B25EB23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086799" y="915790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12"/>
                </a:cxn>
                <a:cxn ang="0">
                  <a:pos x="19" y="22"/>
                </a:cxn>
                <a:cxn ang="0">
                  <a:pos x="16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12"/>
                  </a:lnTo>
                  <a:lnTo>
                    <a:pt x="19" y="22"/>
                  </a:lnTo>
                  <a:lnTo>
                    <a:pt x="16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1" name="Freeform 30">
              <a:extLst>
                <a:ext uri="{FF2B5EF4-FFF2-40B4-BE49-F238E27FC236}">
                  <a16:creationId xmlns:a16="http://schemas.microsoft.com/office/drawing/2014/main" id="{A111E886-4DDC-42FE-A2E5-CDFD82B33F4B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097883" y="915215"/>
              <a:ext cx="11682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7" y="12"/>
                </a:cxn>
                <a:cxn ang="0">
                  <a:pos x="20" y="22"/>
                </a:cxn>
                <a:cxn ang="0">
                  <a:pos x="17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20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7" y="12"/>
                  </a:lnTo>
                  <a:lnTo>
                    <a:pt x="20" y="22"/>
                  </a:lnTo>
                  <a:lnTo>
                    <a:pt x="17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2" name="Freeform 32">
              <a:extLst>
                <a:ext uri="{FF2B5EF4-FFF2-40B4-BE49-F238E27FC236}">
                  <a16:creationId xmlns:a16="http://schemas.microsoft.com/office/drawing/2014/main" id="{6C955DE1-D519-4B1E-AC4F-5B514A7AE6F2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109550" y="914640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6" y="12"/>
                </a:cxn>
                <a:cxn ang="0">
                  <a:pos x="19" y="22"/>
                </a:cxn>
                <a:cxn ang="0">
                  <a:pos x="16" y="35"/>
                </a:cxn>
                <a:cxn ang="0">
                  <a:pos x="9" y="45"/>
                </a:cxn>
                <a:cxn ang="0">
                  <a:pos x="6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6" y="12"/>
                  </a:lnTo>
                  <a:lnTo>
                    <a:pt x="19" y="22"/>
                  </a:lnTo>
                  <a:lnTo>
                    <a:pt x="16" y="35"/>
                  </a:lnTo>
                  <a:lnTo>
                    <a:pt x="9" y="45"/>
                  </a:lnTo>
                  <a:lnTo>
                    <a:pt x="6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3" name="Freeform 34">
              <a:extLst>
                <a:ext uri="{FF2B5EF4-FFF2-40B4-BE49-F238E27FC236}">
                  <a16:creationId xmlns:a16="http://schemas.microsoft.com/office/drawing/2014/main" id="{5160445A-C18E-4D80-BD93-D858A36F0509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120634" y="914065"/>
              <a:ext cx="11682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20" y="12"/>
                </a:cxn>
                <a:cxn ang="0">
                  <a:pos x="20" y="22"/>
                </a:cxn>
                <a:cxn ang="0">
                  <a:pos x="20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20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20" y="12"/>
                  </a:lnTo>
                  <a:lnTo>
                    <a:pt x="20" y="22"/>
                  </a:lnTo>
                  <a:lnTo>
                    <a:pt x="20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4" name="Freeform 36">
              <a:extLst>
                <a:ext uri="{FF2B5EF4-FFF2-40B4-BE49-F238E27FC236}">
                  <a16:creationId xmlns:a16="http://schemas.microsoft.com/office/drawing/2014/main" id="{3FB719A1-6E85-46AC-9E7A-9BF7B9C85A4A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132302" y="913491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2" y="0"/>
                </a:cxn>
                <a:cxn ang="0">
                  <a:pos x="19" y="12"/>
                </a:cxn>
                <a:cxn ang="0">
                  <a:pos x="19" y="22"/>
                </a:cxn>
                <a:cxn ang="0">
                  <a:pos x="19" y="35"/>
                </a:cxn>
                <a:cxn ang="0">
                  <a:pos x="12" y="45"/>
                </a:cxn>
                <a:cxn ang="0">
                  <a:pos x="6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6" y="0"/>
                  </a:lnTo>
                  <a:lnTo>
                    <a:pt x="12" y="0"/>
                  </a:lnTo>
                  <a:lnTo>
                    <a:pt x="19" y="12"/>
                  </a:lnTo>
                  <a:lnTo>
                    <a:pt x="19" y="22"/>
                  </a:lnTo>
                  <a:lnTo>
                    <a:pt x="19" y="35"/>
                  </a:lnTo>
                  <a:lnTo>
                    <a:pt x="12" y="45"/>
                  </a:lnTo>
                  <a:lnTo>
                    <a:pt x="6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5" name="Freeform 38">
              <a:extLst>
                <a:ext uri="{FF2B5EF4-FFF2-40B4-BE49-F238E27FC236}">
                  <a16:creationId xmlns:a16="http://schemas.microsoft.com/office/drawing/2014/main" id="{D87C2984-2DD1-4AAC-AC1B-24CB6E45CF2E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28039" y="994999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4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4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4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6" name="Freeform 39">
              <a:extLst>
                <a:ext uri="{FF2B5EF4-FFF2-40B4-BE49-F238E27FC236}">
                  <a16:creationId xmlns:a16="http://schemas.microsoft.com/office/drawing/2014/main" id="{C52AFE22-EB8F-42E1-83C7-D3F3FE2F776C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05626" y="99109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7" name="Freeform 40">
              <a:extLst>
                <a:ext uri="{FF2B5EF4-FFF2-40B4-BE49-F238E27FC236}">
                  <a16:creationId xmlns:a16="http://schemas.microsoft.com/office/drawing/2014/main" id="{FD8A9867-01BF-4A0E-A449-0D387886535E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82630" y="98720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8" name="Freeform 41">
              <a:extLst>
                <a:ext uri="{FF2B5EF4-FFF2-40B4-BE49-F238E27FC236}">
                  <a16:creationId xmlns:a16="http://schemas.microsoft.com/office/drawing/2014/main" id="{4230E897-2C49-4600-AF4A-55B7BAF427A7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559633" y="983299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9" name="Freeform 42">
              <a:extLst>
                <a:ext uri="{FF2B5EF4-FFF2-40B4-BE49-F238E27FC236}">
                  <a16:creationId xmlns:a16="http://schemas.microsoft.com/office/drawing/2014/main" id="{4F69FE4D-D30F-4A2B-8615-776A7432850C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637221" y="97939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9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9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0" name="Freeform 43">
              <a:extLst>
                <a:ext uri="{FF2B5EF4-FFF2-40B4-BE49-F238E27FC236}">
                  <a16:creationId xmlns:a16="http://schemas.microsoft.com/office/drawing/2014/main" id="{F07DA323-9C4E-4EEB-99F2-1F2F9149A039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14225" y="97550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1" name="Freeform 44">
              <a:extLst>
                <a:ext uri="{FF2B5EF4-FFF2-40B4-BE49-F238E27FC236}">
                  <a16:creationId xmlns:a16="http://schemas.microsoft.com/office/drawing/2014/main" id="{75EE871B-039C-4694-AF2F-2992EE8D5AFD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91228" y="97161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7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2" name="Freeform 45">
              <a:extLst>
                <a:ext uri="{FF2B5EF4-FFF2-40B4-BE49-F238E27FC236}">
                  <a16:creationId xmlns:a16="http://schemas.microsoft.com/office/drawing/2014/main" id="{881BF76F-B652-4C84-A8F4-A2CE9C35C7E0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70566" y="967606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3" name="Freeform 46">
              <a:extLst>
                <a:ext uri="{FF2B5EF4-FFF2-40B4-BE49-F238E27FC236}">
                  <a16:creationId xmlns:a16="http://schemas.microsoft.com/office/drawing/2014/main" id="{44C0556A-319A-4217-B751-4E3BEA29A07F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19543" y="826834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4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4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4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4" name="Freeform 47">
              <a:extLst>
                <a:ext uri="{FF2B5EF4-FFF2-40B4-BE49-F238E27FC236}">
                  <a16:creationId xmlns:a16="http://schemas.microsoft.com/office/drawing/2014/main" id="{3B8667E4-B251-4E79-814D-20BDD417B008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97130" y="82292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5" name="Freeform 48">
              <a:extLst>
                <a:ext uri="{FF2B5EF4-FFF2-40B4-BE49-F238E27FC236}">
                  <a16:creationId xmlns:a16="http://schemas.microsoft.com/office/drawing/2014/main" id="{82785B6B-0996-4D97-B8A6-E56F191AEF05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74134" y="81903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6" name="Freeform 49">
              <a:extLst>
                <a:ext uri="{FF2B5EF4-FFF2-40B4-BE49-F238E27FC236}">
                  <a16:creationId xmlns:a16="http://schemas.microsoft.com/office/drawing/2014/main" id="{2FFF9004-3189-4872-8A49-62641743FD83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551138" y="815134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7" name="Freeform 50">
              <a:extLst>
                <a:ext uri="{FF2B5EF4-FFF2-40B4-BE49-F238E27FC236}">
                  <a16:creationId xmlns:a16="http://schemas.microsoft.com/office/drawing/2014/main" id="{E58AAC3A-6DFC-4F19-A211-60035FE2F948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628725" y="81122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9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9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8" name="Freeform 51">
              <a:extLst>
                <a:ext uri="{FF2B5EF4-FFF2-40B4-BE49-F238E27FC236}">
                  <a16:creationId xmlns:a16="http://schemas.microsoft.com/office/drawing/2014/main" id="{F2588BDD-3C06-4AF6-8843-218FB9864722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05729" y="80733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9" name="Freeform 52">
              <a:extLst>
                <a:ext uri="{FF2B5EF4-FFF2-40B4-BE49-F238E27FC236}">
                  <a16:creationId xmlns:a16="http://schemas.microsoft.com/office/drawing/2014/main" id="{6F9823BC-9DB3-4DB1-8505-F4416CAF4D3A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82733" y="80344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7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0" name="Freeform 53">
              <a:extLst>
                <a:ext uri="{FF2B5EF4-FFF2-40B4-BE49-F238E27FC236}">
                  <a16:creationId xmlns:a16="http://schemas.microsoft.com/office/drawing/2014/main" id="{90BF6E97-8B57-4A3C-839C-B8269138757D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62070" y="799440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1" name="Freeform 2">
              <a:extLst>
                <a:ext uri="{FF2B5EF4-FFF2-40B4-BE49-F238E27FC236}">
                  <a16:creationId xmlns:a16="http://schemas.microsoft.com/office/drawing/2014/main" id="{54F3C956-8AF2-496D-BC12-CFC5C138D8C8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745317" y="852899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39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4" y="74"/>
                </a:cxn>
                <a:cxn ang="0">
                  <a:pos x="55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39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4" y="74"/>
                  </a:lnTo>
                  <a:lnTo>
                    <a:pt x="55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2" name="Freeform 3">
              <a:extLst>
                <a:ext uri="{FF2B5EF4-FFF2-40B4-BE49-F238E27FC236}">
                  <a16:creationId xmlns:a16="http://schemas.microsoft.com/office/drawing/2014/main" id="{D9507BD4-5688-4A8D-9DA5-6B792F6CB1C3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736821" y="1021065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39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4" y="74"/>
                </a:cxn>
                <a:cxn ang="0">
                  <a:pos x="55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39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4" y="74"/>
                  </a:lnTo>
                  <a:lnTo>
                    <a:pt x="55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3" name="Freeform 4">
              <a:extLst>
                <a:ext uri="{FF2B5EF4-FFF2-40B4-BE49-F238E27FC236}">
                  <a16:creationId xmlns:a16="http://schemas.microsoft.com/office/drawing/2014/main" id="{43402048-1E4C-4189-A926-C25D4F361A4D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668314" y="84899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4" name="Freeform 5">
              <a:extLst>
                <a:ext uri="{FF2B5EF4-FFF2-40B4-BE49-F238E27FC236}">
                  <a16:creationId xmlns:a16="http://schemas.microsoft.com/office/drawing/2014/main" id="{06EAD9AE-8A89-4682-84D6-27D65219C430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659818" y="101716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5" name="Freeform 6">
              <a:extLst>
                <a:ext uri="{FF2B5EF4-FFF2-40B4-BE49-F238E27FC236}">
                  <a16:creationId xmlns:a16="http://schemas.microsoft.com/office/drawing/2014/main" id="{E3C7A9F2-DB0E-475C-9B1A-3C6EA5774520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91310" y="84510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6" name="Freeform 7">
              <a:extLst>
                <a:ext uri="{FF2B5EF4-FFF2-40B4-BE49-F238E27FC236}">
                  <a16:creationId xmlns:a16="http://schemas.microsoft.com/office/drawing/2014/main" id="{0E240583-68FB-4BB1-9A37-3BDAE489B710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82814" y="101327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7" name="Freeform 8">
              <a:extLst>
                <a:ext uri="{FF2B5EF4-FFF2-40B4-BE49-F238E27FC236}">
                  <a16:creationId xmlns:a16="http://schemas.microsoft.com/office/drawing/2014/main" id="{A28D8452-7F4B-406C-A875-3406F10473E3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13722" y="841199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8" name="Freeform 9">
              <a:extLst>
                <a:ext uri="{FF2B5EF4-FFF2-40B4-BE49-F238E27FC236}">
                  <a16:creationId xmlns:a16="http://schemas.microsoft.com/office/drawing/2014/main" id="{6BEC4AA0-32AD-49AD-BCE2-302A41AC49C7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05227" y="1009365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9" name="Freeform 10">
              <a:extLst>
                <a:ext uri="{FF2B5EF4-FFF2-40B4-BE49-F238E27FC236}">
                  <a16:creationId xmlns:a16="http://schemas.microsoft.com/office/drawing/2014/main" id="{D76FFD5C-AA1C-4364-ABAB-D9419F706054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436719" y="83729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4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4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0" name="Freeform 11">
              <a:extLst>
                <a:ext uri="{FF2B5EF4-FFF2-40B4-BE49-F238E27FC236}">
                  <a16:creationId xmlns:a16="http://schemas.microsoft.com/office/drawing/2014/main" id="{9E3B2E7A-58CA-4FC3-8007-66D56DC40BF7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428223" y="100546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4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4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1" name="Freeform 12">
              <a:extLst>
                <a:ext uri="{FF2B5EF4-FFF2-40B4-BE49-F238E27FC236}">
                  <a16:creationId xmlns:a16="http://schemas.microsoft.com/office/drawing/2014/main" id="{BD53ADC7-BE4C-4018-92AB-8C8DD1A524B0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359715" y="83340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7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7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2" name="Freeform 13">
              <a:extLst>
                <a:ext uri="{FF2B5EF4-FFF2-40B4-BE49-F238E27FC236}">
                  <a16:creationId xmlns:a16="http://schemas.microsoft.com/office/drawing/2014/main" id="{714898C7-DA0E-4FB6-BFEB-FA91E814529A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351219" y="1001569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7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7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3" name="Freeform 14">
              <a:extLst>
                <a:ext uri="{FF2B5EF4-FFF2-40B4-BE49-F238E27FC236}">
                  <a16:creationId xmlns:a16="http://schemas.microsoft.com/office/drawing/2014/main" id="{C31394AA-DB4A-4F85-895C-DC0C1DBF004C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280376" y="829455"/>
              <a:ext cx="70093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20" y="36"/>
                </a:cxn>
                <a:cxn ang="0">
                  <a:pos x="120" y="49"/>
                </a:cxn>
                <a:cxn ang="0">
                  <a:pos x="120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3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20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20" y="36"/>
                  </a:lnTo>
                  <a:lnTo>
                    <a:pt x="120" y="49"/>
                  </a:lnTo>
                  <a:lnTo>
                    <a:pt x="120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3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4" name="Freeform 15">
              <a:extLst>
                <a:ext uri="{FF2B5EF4-FFF2-40B4-BE49-F238E27FC236}">
                  <a16:creationId xmlns:a16="http://schemas.microsoft.com/office/drawing/2014/main" id="{033009BA-F85C-498D-AD1D-5948E78A3263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271881" y="997620"/>
              <a:ext cx="70093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20" y="36"/>
                </a:cxn>
                <a:cxn ang="0">
                  <a:pos x="120" y="49"/>
                </a:cxn>
                <a:cxn ang="0">
                  <a:pos x="120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3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20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20" y="36"/>
                  </a:lnTo>
                  <a:lnTo>
                    <a:pt x="120" y="49"/>
                  </a:lnTo>
                  <a:lnTo>
                    <a:pt x="120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3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5" name="Freeform 16">
              <a:extLst>
                <a:ext uri="{FF2B5EF4-FFF2-40B4-BE49-F238E27FC236}">
                  <a16:creationId xmlns:a16="http://schemas.microsoft.com/office/drawing/2014/main" id="{FBCBD123-428E-4F26-B63A-3924378AF0AF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203373" y="825550"/>
              <a:ext cx="69509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1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19" y="36"/>
                </a:cxn>
                <a:cxn ang="0">
                  <a:pos x="119" y="49"/>
                </a:cxn>
                <a:cxn ang="0">
                  <a:pos x="119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2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9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1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19" y="36"/>
                  </a:lnTo>
                  <a:lnTo>
                    <a:pt x="119" y="49"/>
                  </a:lnTo>
                  <a:lnTo>
                    <a:pt x="119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2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6" name="Freeform 17">
              <a:extLst>
                <a:ext uri="{FF2B5EF4-FFF2-40B4-BE49-F238E27FC236}">
                  <a16:creationId xmlns:a16="http://schemas.microsoft.com/office/drawing/2014/main" id="{B8FA1169-FF99-4A9C-8E76-1C71D49474BC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194877" y="993715"/>
              <a:ext cx="69509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1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19" y="36"/>
                </a:cxn>
                <a:cxn ang="0">
                  <a:pos x="119" y="49"/>
                </a:cxn>
                <a:cxn ang="0">
                  <a:pos x="119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2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9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1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19" y="36"/>
                  </a:lnTo>
                  <a:lnTo>
                    <a:pt x="119" y="49"/>
                  </a:lnTo>
                  <a:lnTo>
                    <a:pt x="119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2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7" name="Rectangle 18">
              <a:extLst>
                <a:ext uri="{FF2B5EF4-FFF2-40B4-BE49-F238E27FC236}">
                  <a16:creationId xmlns:a16="http://schemas.microsoft.com/office/drawing/2014/main" id="{6D8FEE3B-C2C9-414A-859A-ADEC3B66EA07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188240" y="847884"/>
              <a:ext cx="15187" cy="9322"/>
            </a:xfrm>
            <a:prstGeom prst="rect">
              <a:avLst/>
            </a:pr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8" name="Rectangle 19">
              <a:extLst>
                <a:ext uri="{FF2B5EF4-FFF2-40B4-BE49-F238E27FC236}">
                  <a16:creationId xmlns:a16="http://schemas.microsoft.com/office/drawing/2014/main" id="{D11B585B-DD59-4E9D-97ED-0AF422CB6378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824688" y="880037"/>
              <a:ext cx="15187" cy="9322"/>
            </a:xfrm>
            <a:prstGeom prst="rect">
              <a:avLst/>
            </a:pr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9" name="Rectangle 20">
              <a:extLst>
                <a:ext uri="{FF2B5EF4-FFF2-40B4-BE49-F238E27FC236}">
                  <a16:creationId xmlns:a16="http://schemas.microsoft.com/office/drawing/2014/main" id="{14047999-DF75-4ADA-89F2-C5E9F59C2A1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179744" y="1016049"/>
              <a:ext cx="15187" cy="9322"/>
            </a:xfrm>
            <a:prstGeom prst="rect">
              <a:avLst/>
            </a:pr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0" name="Rectangle 21">
              <a:extLst>
                <a:ext uri="{FF2B5EF4-FFF2-40B4-BE49-F238E27FC236}">
                  <a16:creationId xmlns:a16="http://schemas.microsoft.com/office/drawing/2014/main" id="{2071D0EA-8FC2-4FE3-950D-CB6B79BDE77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816192" y="1048202"/>
              <a:ext cx="15187" cy="9322"/>
            </a:xfrm>
            <a:prstGeom prst="rect">
              <a:avLst/>
            </a:pr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1" name="Freeform 22">
              <a:extLst>
                <a:ext uri="{FF2B5EF4-FFF2-40B4-BE49-F238E27FC236}">
                  <a16:creationId xmlns:a16="http://schemas.microsoft.com/office/drawing/2014/main" id="{EA08A269-CC83-4E3C-A6D0-F250E242F523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110480" y="840338"/>
              <a:ext cx="75350" cy="187024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00" y="0"/>
                </a:cxn>
                <a:cxn ang="0">
                  <a:pos x="129" y="144"/>
                </a:cxn>
                <a:cxn ang="0">
                  <a:pos x="129" y="179"/>
                </a:cxn>
                <a:cxn ang="0">
                  <a:pos x="103" y="321"/>
                </a:cxn>
                <a:cxn ang="0">
                  <a:pos x="0" y="321"/>
                </a:cxn>
                <a:cxn ang="0">
                  <a:pos x="0" y="285"/>
                </a:cxn>
                <a:cxn ang="0">
                  <a:pos x="58" y="285"/>
                </a:cxn>
                <a:cxn ang="0">
                  <a:pos x="58" y="38"/>
                </a:cxn>
                <a:cxn ang="0">
                  <a:pos x="0" y="38"/>
                </a:cxn>
                <a:cxn ang="0">
                  <a:pos x="0" y="0"/>
                </a:cxn>
              </a:cxnLst>
              <a:rect l="0" t="0" r="r" b="b"/>
              <a:pathLst>
                <a:path w="129" h="321">
                  <a:moveTo>
                    <a:pt x="0" y="0"/>
                  </a:moveTo>
                  <a:lnTo>
                    <a:pt x="100" y="0"/>
                  </a:lnTo>
                  <a:lnTo>
                    <a:pt x="129" y="144"/>
                  </a:lnTo>
                  <a:lnTo>
                    <a:pt x="129" y="179"/>
                  </a:lnTo>
                  <a:lnTo>
                    <a:pt x="103" y="321"/>
                  </a:lnTo>
                  <a:lnTo>
                    <a:pt x="0" y="321"/>
                  </a:lnTo>
                  <a:lnTo>
                    <a:pt x="0" y="285"/>
                  </a:lnTo>
                  <a:lnTo>
                    <a:pt x="58" y="285"/>
                  </a:lnTo>
                  <a:lnTo>
                    <a:pt x="58" y="38"/>
                  </a:lnTo>
                  <a:lnTo>
                    <a:pt x="0" y="3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2" name="Freeform 23">
              <a:extLst>
                <a:ext uri="{FF2B5EF4-FFF2-40B4-BE49-F238E27FC236}">
                  <a16:creationId xmlns:a16="http://schemas.microsoft.com/office/drawing/2014/main" id="{92E2454C-A26F-4A6C-A723-134BFF3BB694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833849" y="876882"/>
              <a:ext cx="75350" cy="187024"/>
            </a:xfrm>
            <a:custGeom>
              <a:avLst/>
              <a:gdLst/>
              <a:ahLst/>
              <a:cxnLst>
                <a:cxn ang="0">
                  <a:pos x="129" y="0"/>
                </a:cxn>
                <a:cxn ang="0">
                  <a:pos x="29" y="0"/>
                </a:cxn>
                <a:cxn ang="0">
                  <a:pos x="0" y="144"/>
                </a:cxn>
                <a:cxn ang="0">
                  <a:pos x="0" y="179"/>
                </a:cxn>
                <a:cxn ang="0">
                  <a:pos x="26" y="321"/>
                </a:cxn>
                <a:cxn ang="0">
                  <a:pos x="129" y="321"/>
                </a:cxn>
                <a:cxn ang="0">
                  <a:pos x="129" y="285"/>
                </a:cxn>
                <a:cxn ang="0">
                  <a:pos x="71" y="285"/>
                </a:cxn>
                <a:cxn ang="0">
                  <a:pos x="71" y="38"/>
                </a:cxn>
                <a:cxn ang="0">
                  <a:pos x="129" y="38"/>
                </a:cxn>
                <a:cxn ang="0">
                  <a:pos x="129" y="0"/>
                </a:cxn>
              </a:cxnLst>
              <a:rect l="0" t="0" r="r" b="b"/>
              <a:pathLst>
                <a:path w="129" h="321">
                  <a:moveTo>
                    <a:pt x="129" y="0"/>
                  </a:moveTo>
                  <a:lnTo>
                    <a:pt x="29" y="0"/>
                  </a:lnTo>
                  <a:lnTo>
                    <a:pt x="0" y="144"/>
                  </a:lnTo>
                  <a:lnTo>
                    <a:pt x="0" y="179"/>
                  </a:lnTo>
                  <a:lnTo>
                    <a:pt x="26" y="321"/>
                  </a:lnTo>
                  <a:lnTo>
                    <a:pt x="129" y="321"/>
                  </a:lnTo>
                  <a:lnTo>
                    <a:pt x="129" y="285"/>
                  </a:lnTo>
                  <a:lnTo>
                    <a:pt x="71" y="285"/>
                  </a:lnTo>
                  <a:lnTo>
                    <a:pt x="71" y="38"/>
                  </a:lnTo>
                  <a:lnTo>
                    <a:pt x="129" y="38"/>
                  </a:lnTo>
                  <a:lnTo>
                    <a:pt x="12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3" name="Rectangle 25">
              <a:extLst>
                <a:ext uri="{FF2B5EF4-FFF2-40B4-BE49-F238E27FC236}">
                  <a16:creationId xmlns:a16="http://schemas.microsoft.com/office/drawing/2014/main" id="{9A5FC246-A003-47C1-982E-6F527CE89543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98284" y="920293"/>
              <a:ext cx="12850" cy="22140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4" name="Rectangle 27">
              <a:extLst>
                <a:ext uri="{FF2B5EF4-FFF2-40B4-BE49-F238E27FC236}">
                  <a16:creationId xmlns:a16="http://schemas.microsoft.com/office/drawing/2014/main" id="{C271A4B0-D7AE-45BF-A784-AE4135D27F84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49841" y="922257"/>
              <a:ext cx="49065" cy="15148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5" name="Freeform 28">
              <a:extLst>
                <a:ext uri="{FF2B5EF4-FFF2-40B4-BE49-F238E27FC236}">
                  <a16:creationId xmlns:a16="http://schemas.microsoft.com/office/drawing/2014/main" id="{28509C45-937E-4FBE-AC89-57DA46F48CB1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44601" y="915790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12"/>
                </a:cxn>
                <a:cxn ang="0">
                  <a:pos x="19" y="22"/>
                </a:cxn>
                <a:cxn ang="0">
                  <a:pos x="16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12"/>
                  </a:lnTo>
                  <a:lnTo>
                    <a:pt x="19" y="22"/>
                  </a:lnTo>
                  <a:lnTo>
                    <a:pt x="16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6" name="Freeform 30">
              <a:extLst>
                <a:ext uri="{FF2B5EF4-FFF2-40B4-BE49-F238E27FC236}">
                  <a16:creationId xmlns:a16="http://schemas.microsoft.com/office/drawing/2014/main" id="{4F677BA7-46D1-4358-B5DD-13AE32F1DC5D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32933" y="915215"/>
              <a:ext cx="11682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7" y="12"/>
                </a:cxn>
                <a:cxn ang="0">
                  <a:pos x="20" y="22"/>
                </a:cxn>
                <a:cxn ang="0">
                  <a:pos x="17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20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7" y="12"/>
                  </a:lnTo>
                  <a:lnTo>
                    <a:pt x="20" y="22"/>
                  </a:lnTo>
                  <a:lnTo>
                    <a:pt x="17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7" name="Freeform 32">
              <a:extLst>
                <a:ext uri="{FF2B5EF4-FFF2-40B4-BE49-F238E27FC236}">
                  <a16:creationId xmlns:a16="http://schemas.microsoft.com/office/drawing/2014/main" id="{62BA30F4-F2D6-4CE4-AC75-70F9F22193F9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21850" y="914640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6" y="12"/>
                </a:cxn>
                <a:cxn ang="0">
                  <a:pos x="19" y="22"/>
                </a:cxn>
                <a:cxn ang="0">
                  <a:pos x="16" y="35"/>
                </a:cxn>
                <a:cxn ang="0">
                  <a:pos x="9" y="45"/>
                </a:cxn>
                <a:cxn ang="0">
                  <a:pos x="6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6" y="12"/>
                  </a:lnTo>
                  <a:lnTo>
                    <a:pt x="19" y="22"/>
                  </a:lnTo>
                  <a:lnTo>
                    <a:pt x="16" y="35"/>
                  </a:lnTo>
                  <a:lnTo>
                    <a:pt x="9" y="45"/>
                  </a:lnTo>
                  <a:lnTo>
                    <a:pt x="6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8" name="Freeform 34">
              <a:extLst>
                <a:ext uri="{FF2B5EF4-FFF2-40B4-BE49-F238E27FC236}">
                  <a16:creationId xmlns:a16="http://schemas.microsoft.com/office/drawing/2014/main" id="{352AB769-7CBC-41BF-83D8-6E7EE4A05604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10182" y="914065"/>
              <a:ext cx="11682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20" y="12"/>
                </a:cxn>
                <a:cxn ang="0">
                  <a:pos x="20" y="22"/>
                </a:cxn>
                <a:cxn ang="0">
                  <a:pos x="20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20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20" y="12"/>
                  </a:lnTo>
                  <a:lnTo>
                    <a:pt x="20" y="22"/>
                  </a:lnTo>
                  <a:lnTo>
                    <a:pt x="20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9" name="Freeform 36">
              <a:extLst>
                <a:ext uri="{FF2B5EF4-FFF2-40B4-BE49-F238E27FC236}">
                  <a16:creationId xmlns:a16="http://schemas.microsoft.com/office/drawing/2014/main" id="{52CBADC5-3E0A-4028-A3FE-7850970DFF74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-902" y="913491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2" y="0"/>
                </a:cxn>
                <a:cxn ang="0">
                  <a:pos x="19" y="12"/>
                </a:cxn>
                <a:cxn ang="0">
                  <a:pos x="19" y="22"/>
                </a:cxn>
                <a:cxn ang="0">
                  <a:pos x="19" y="35"/>
                </a:cxn>
                <a:cxn ang="0">
                  <a:pos x="12" y="45"/>
                </a:cxn>
                <a:cxn ang="0">
                  <a:pos x="6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6" y="0"/>
                  </a:lnTo>
                  <a:lnTo>
                    <a:pt x="12" y="0"/>
                  </a:lnTo>
                  <a:lnTo>
                    <a:pt x="19" y="12"/>
                  </a:lnTo>
                  <a:lnTo>
                    <a:pt x="19" y="22"/>
                  </a:lnTo>
                  <a:lnTo>
                    <a:pt x="19" y="35"/>
                  </a:lnTo>
                  <a:lnTo>
                    <a:pt x="12" y="45"/>
                  </a:lnTo>
                  <a:lnTo>
                    <a:pt x="6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0" name="Freeform 38">
              <a:extLst>
                <a:ext uri="{FF2B5EF4-FFF2-40B4-BE49-F238E27FC236}">
                  <a16:creationId xmlns:a16="http://schemas.microsoft.com/office/drawing/2014/main" id="{4F5E281A-0436-499D-A874-8DE66B93C852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802777" y="994999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4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4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4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1" name="Freeform 39">
              <a:extLst>
                <a:ext uri="{FF2B5EF4-FFF2-40B4-BE49-F238E27FC236}">
                  <a16:creationId xmlns:a16="http://schemas.microsoft.com/office/drawing/2014/main" id="{68365D9B-F071-4D4C-AE8A-500CE991483F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725774" y="99109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2" name="Freeform 40">
              <a:extLst>
                <a:ext uri="{FF2B5EF4-FFF2-40B4-BE49-F238E27FC236}">
                  <a16:creationId xmlns:a16="http://schemas.microsoft.com/office/drawing/2014/main" id="{6D049E4C-A74D-4966-BF5C-BF7B8A12DEB3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648770" y="98720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3" name="Freeform 41">
              <a:extLst>
                <a:ext uri="{FF2B5EF4-FFF2-40B4-BE49-F238E27FC236}">
                  <a16:creationId xmlns:a16="http://schemas.microsoft.com/office/drawing/2014/main" id="{9817BB65-865E-4FD8-A514-A3B7E035AD93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71183" y="983299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4" name="Freeform 42">
              <a:extLst>
                <a:ext uri="{FF2B5EF4-FFF2-40B4-BE49-F238E27FC236}">
                  <a16:creationId xmlns:a16="http://schemas.microsoft.com/office/drawing/2014/main" id="{E23BA687-B693-40B6-B9EC-FD2C38BAA165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494179" y="97939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9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9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5" name="Freeform 43">
              <a:extLst>
                <a:ext uri="{FF2B5EF4-FFF2-40B4-BE49-F238E27FC236}">
                  <a16:creationId xmlns:a16="http://schemas.microsoft.com/office/drawing/2014/main" id="{11238691-7C35-413D-B019-BF4CC9520937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417175" y="97550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6" name="Freeform 44">
              <a:extLst>
                <a:ext uri="{FF2B5EF4-FFF2-40B4-BE49-F238E27FC236}">
                  <a16:creationId xmlns:a16="http://schemas.microsoft.com/office/drawing/2014/main" id="{78C0162B-2C76-4592-874B-DD98905DE962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340172" y="97161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7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7" name="Freeform 45">
              <a:extLst>
                <a:ext uri="{FF2B5EF4-FFF2-40B4-BE49-F238E27FC236}">
                  <a16:creationId xmlns:a16="http://schemas.microsoft.com/office/drawing/2014/main" id="{5FA1BA1E-E0F0-43EF-82B4-4D4E22EB9ACB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260834" y="967606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8" name="Freeform 46">
              <a:extLst>
                <a:ext uri="{FF2B5EF4-FFF2-40B4-BE49-F238E27FC236}">
                  <a16:creationId xmlns:a16="http://schemas.microsoft.com/office/drawing/2014/main" id="{F29EE79A-DE7B-4D91-8B2F-DB3514E16203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811273" y="826834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4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4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4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9" name="Freeform 47">
              <a:extLst>
                <a:ext uri="{FF2B5EF4-FFF2-40B4-BE49-F238E27FC236}">
                  <a16:creationId xmlns:a16="http://schemas.microsoft.com/office/drawing/2014/main" id="{A7BFDB0E-9CC5-4E12-9FF7-2C83F80AF34E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734270" y="82292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0" name="Freeform 48">
              <a:extLst>
                <a:ext uri="{FF2B5EF4-FFF2-40B4-BE49-F238E27FC236}">
                  <a16:creationId xmlns:a16="http://schemas.microsoft.com/office/drawing/2014/main" id="{9250E89B-C2F1-4CE9-AF8E-B38EEBEB79E6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657266" y="81903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1" name="Freeform 49">
              <a:extLst>
                <a:ext uri="{FF2B5EF4-FFF2-40B4-BE49-F238E27FC236}">
                  <a16:creationId xmlns:a16="http://schemas.microsoft.com/office/drawing/2014/main" id="{B3A5493E-3F77-4FED-9A57-59FF0D86F3E6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79678" y="815134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2" name="Freeform 50">
              <a:extLst>
                <a:ext uri="{FF2B5EF4-FFF2-40B4-BE49-F238E27FC236}">
                  <a16:creationId xmlns:a16="http://schemas.microsoft.com/office/drawing/2014/main" id="{7D921CDD-6227-46FF-859D-20DCF1044469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02675" y="81122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9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9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3" name="Freeform 51">
              <a:extLst>
                <a:ext uri="{FF2B5EF4-FFF2-40B4-BE49-F238E27FC236}">
                  <a16:creationId xmlns:a16="http://schemas.microsoft.com/office/drawing/2014/main" id="{45A43E9B-BEF2-400E-8FC5-10CE84329352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425671" y="80733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4" name="Freeform 52">
              <a:extLst>
                <a:ext uri="{FF2B5EF4-FFF2-40B4-BE49-F238E27FC236}">
                  <a16:creationId xmlns:a16="http://schemas.microsoft.com/office/drawing/2014/main" id="{AA29DE26-0D52-480F-9A3A-8FC89761C9FC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348667" y="80344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7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5" name="Freeform 53">
              <a:extLst>
                <a:ext uri="{FF2B5EF4-FFF2-40B4-BE49-F238E27FC236}">
                  <a16:creationId xmlns:a16="http://schemas.microsoft.com/office/drawing/2014/main" id="{567162E9-09C9-4469-890A-AF64E91E8796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269330" y="799440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6" name="Полилиния 423">
              <a:extLst>
                <a:ext uri="{FF2B5EF4-FFF2-40B4-BE49-F238E27FC236}">
                  <a16:creationId xmlns:a16="http://schemas.microsoft.com/office/drawing/2014/main" id="{73790470-6342-4B2D-BD20-7BF45975B594}"/>
                </a:ext>
              </a:extLst>
            </p:cNvPr>
            <p:cNvSpPr/>
            <p:nvPr/>
          </p:nvSpPr>
          <p:spPr bwMode="auto">
            <a:xfrm>
              <a:off x="1002632" y="978568"/>
              <a:ext cx="7114673" cy="142852"/>
            </a:xfrm>
            <a:custGeom>
              <a:avLst/>
              <a:gdLst>
                <a:gd name="connsiteX0" fmla="*/ 0 w 7114673"/>
                <a:gd name="connsiteY0" fmla="*/ 0 h 0"/>
                <a:gd name="connsiteX1" fmla="*/ 7114673 w 7114673"/>
                <a:gd name="connsiteY1" fmla="*/ 0 h 0"/>
                <a:gd name="connsiteX2" fmla="*/ 7114673 w 7114673"/>
                <a:gd name="connsiteY2" fmla="*/ 0 h 0"/>
                <a:gd name="connsiteX0" fmla="*/ 0 w 7114673"/>
                <a:gd name="connsiteY0" fmla="*/ 0 h 0"/>
                <a:gd name="connsiteX1" fmla="*/ 7114673 w 7114673"/>
                <a:gd name="connsiteY1" fmla="*/ 0 h 0"/>
                <a:gd name="connsiteX2" fmla="*/ 7114673 w 7114673"/>
                <a:gd name="connsiteY2" fmla="*/ 0 h 0"/>
                <a:gd name="connsiteX0" fmla="*/ 0 w 7114673"/>
                <a:gd name="connsiteY0" fmla="*/ 0 h 98776"/>
                <a:gd name="connsiteX1" fmla="*/ 7114673 w 7114673"/>
                <a:gd name="connsiteY1" fmla="*/ 0 h 98776"/>
                <a:gd name="connsiteX2" fmla="*/ 7114673 w 7114673"/>
                <a:gd name="connsiteY2" fmla="*/ 0 h 98776"/>
                <a:gd name="connsiteX0" fmla="*/ 0 w 7114673"/>
                <a:gd name="connsiteY0" fmla="*/ 1337 h 64730"/>
                <a:gd name="connsiteX1" fmla="*/ 3643306 w 7114673"/>
                <a:gd name="connsiteY1" fmla="*/ 64730 h 64730"/>
                <a:gd name="connsiteX2" fmla="*/ 7114673 w 7114673"/>
                <a:gd name="connsiteY2" fmla="*/ 1337 h 64730"/>
                <a:gd name="connsiteX3" fmla="*/ 7114673 w 7114673"/>
                <a:gd name="connsiteY3" fmla="*/ 1337 h 64730"/>
                <a:gd name="connsiteX0" fmla="*/ 0 w 7114673"/>
                <a:gd name="connsiteY0" fmla="*/ 1337 h 116131"/>
                <a:gd name="connsiteX1" fmla="*/ 3643306 w 7114673"/>
                <a:gd name="connsiteY1" fmla="*/ 64730 h 116131"/>
                <a:gd name="connsiteX2" fmla="*/ 7114673 w 7114673"/>
                <a:gd name="connsiteY2" fmla="*/ 1337 h 116131"/>
                <a:gd name="connsiteX3" fmla="*/ 7114673 w 7114673"/>
                <a:gd name="connsiteY3" fmla="*/ 1337 h 116131"/>
                <a:gd name="connsiteX0" fmla="*/ 0 w 7114673"/>
                <a:gd name="connsiteY0" fmla="*/ 0 h 0"/>
                <a:gd name="connsiteX1" fmla="*/ 7114673 w 7114673"/>
                <a:gd name="connsiteY1" fmla="*/ 0 h 0"/>
                <a:gd name="connsiteX2" fmla="*/ 7114673 w 7114673"/>
                <a:gd name="connsiteY2" fmla="*/ 0 h 0"/>
                <a:gd name="connsiteX0" fmla="*/ 0 w 7114673"/>
                <a:gd name="connsiteY0" fmla="*/ 0 h 259197"/>
                <a:gd name="connsiteX1" fmla="*/ 7114673 w 7114673"/>
                <a:gd name="connsiteY1" fmla="*/ 0 h 259197"/>
                <a:gd name="connsiteX2" fmla="*/ 7114673 w 7114673"/>
                <a:gd name="connsiteY2" fmla="*/ 0 h 259197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64241"/>
                <a:gd name="connsiteX1" fmla="*/ 3643306 w 7114673"/>
                <a:gd name="connsiteY1" fmla="*/ 142852 h 164241"/>
                <a:gd name="connsiteX2" fmla="*/ 5022911 w 7114673"/>
                <a:gd name="connsiteY2" fmla="*/ 128337 h 164241"/>
                <a:gd name="connsiteX3" fmla="*/ 7114673 w 7114673"/>
                <a:gd name="connsiteY3" fmla="*/ 0 h 164241"/>
                <a:gd name="connsiteX4" fmla="*/ 7114673 w 7114673"/>
                <a:gd name="connsiteY4" fmla="*/ 0 h 164241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5255 h 148107"/>
                <a:gd name="connsiteX1" fmla="*/ 3643306 w 7114673"/>
                <a:gd name="connsiteY1" fmla="*/ 148107 h 148107"/>
                <a:gd name="connsiteX2" fmla="*/ 7114673 w 7114673"/>
                <a:gd name="connsiteY2" fmla="*/ 5255 h 148107"/>
                <a:gd name="connsiteX3" fmla="*/ 7114673 w 7114673"/>
                <a:gd name="connsiteY3" fmla="*/ 5255 h 148107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14673" h="142852">
                  <a:moveTo>
                    <a:pt x="0" y="0"/>
                  </a:moveTo>
                  <a:cubicBezTo>
                    <a:pt x="1079383" y="39898"/>
                    <a:pt x="2256426" y="122573"/>
                    <a:pt x="3643306" y="142852"/>
                  </a:cubicBezTo>
                  <a:cubicBezTo>
                    <a:pt x="4829085" y="142852"/>
                    <a:pt x="6367148" y="58417"/>
                    <a:pt x="7114673" y="0"/>
                  </a:cubicBezTo>
                  <a:lnTo>
                    <a:pt x="7114673" y="0"/>
                  </a:lnTo>
                </a:path>
              </a:pathLst>
            </a:custGeom>
            <a:noFill/>
            <a:ln w="19050" cap="flat" cmpd="sng" algn="ctr">
              <a:solidFill>
                <a:srgbClr val="0070C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7" name="Полилиния 424">
              <a:extLst>
                <a:ext uri="{FF2B5EF4-FFF2-40B4-BE49-F238E27FC236}">
                  <a16:creationId xmlns:a16="http://schemas.microsoft.com/office/drawing/2014/main" id="{1B4EB954-A9F2-4809-835D-1DAE1B289643}"/>
                </a:ext>
              </a:extLst>
            </p:cNvPr>
            <p:cNvSpPr/>
            <p:nvPr/>
          </p:nvSpPr>
          <p:spPr bwMode="auto">
            <a:xfrm>
              <a:off x="0" y="979714"/>
              <a:ext cx="996043" cy="310243"/>
            </a:xfrm>
            <a:custGeom>
              <a:avLst/>
              <a:gdLst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96043" h="310243">
                  <a:moveTo>
                    <a:pt x="996043" y="0"/>
                  </a:moveTo>
                  <a:cubicBezTo>
                    <a:pt x="764069" y="166704"/>
                    <a:pt x="546356" y="280324"/>
                    <a:pt x="0" y="310243"/>
                  </a:cubicBezTo>
                </a:path>
              </a:pathLst>
            </a:custGeom>
            <a:noFill/>
            <a:ln w="19050" cap="flat" cmpd="sng" algn="ctr">
              <a:solidFill>
                <a:srgbClr val="0070C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8" name="Rectangle 24">
              <a:extLst>
                <a:ext uri="{FF2B5EF4-FFF2-40B4-BE49-F238E27FC236}">
                  <a16:creationId xmlns:a16="http://schemas.microsoft.com/office/drawing/2014/main" id="{E3B58BF9-0905-4718-8C00-DE67FE17C4D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909157" y="961259"/>
              <a:ext cx="12850" cy="22140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9" name="Rectangle 26">
              <a:extLst>
                <a:ext uri="{FF2B5EF4-FFF2-40B4-BE49-F238E27FC236}">
                  <a16:creationId xmlns:a16="http://schemas.microsoft.com/office/drawing/2014/main" id="{BF323ABB-76CC-418D-B1D4-E6970835248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921968" y="966316"/>
              <a:ext cx="49065" cy="15148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0" name="Freeform 29">
              <a:extLst>
                <a:ext uri="{FF2B5EF4-FFF2-40B4-BE49-F238E27FC236}">
                  <a16:creationId xmlns:a16="http://schemas.microsoft.com/office/drawing/2014/main" id="{50C1EFDA-DE3C-4803-BCFF-084A9F1EF8EA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965146" y="96229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9" y="0"/>
                </a:cxn>
                <a:cxn ang="0">
                  <a:pos x="3" y="12"/>
                </a:cxn>
                <a:cxn ang="0">
                  <a:pos x="0" y="22"/>
                </a:cxn>
                <a:cxn ang="0">
                  <a:pos x="3" y="35"/>
                </a:cxn>
                <a:cxn ang="0">
                  <a:pos x="9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9" y="0"/>
                  </a:lnTo>
                  <a:lnTo>
                    <a:pt x="3" y="12"/>
                  </a:lnTo>
                  <a:lnTo>
                    <a:pt x="0" y="22"/>
                  </a:lnTo>
                  <a:lnTo>
                    <a:pt x="3" y="35"/>
                  </a:lnTo>
                  <a:lnTo>
                    <a:pt x="9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1" name="Freeform 31">
              <a:extLst>
                <a:ext uri="{FF2B5EF4-FFF2-40B4-BE49-F238E27FC236}">
                  <a16:creationId xmlns:a16="http://schemas.microsoft.com/office/drawing/2014/main" id="{6195B126-1A26-4266-BD9E-A05FA6B88A00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976230" y="962870"/>
              <a:ext cx="11682" cy="26218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13" y="0"/>
                </a:cxn>
                <a:cxn ang="0">
                  <a:pos x="10" y="0"/>
                </a:cxn>
                <a:cxn ang="0">
                  <a:pos x="4" y="12"/>
                </a:cxn>
                <a:cxn ang="0">
                  <a:pos x="0" y="22"/>
                </a:cxn>
                <a:cxn ang="0">
                  <a:pos x="4" y="35"/>
                </a:cxn>
                <a:cxn ang="0">
                  <a:pos x="10" y="45"/>
                </a:cxn>
                <a:cxn ang="0">
                  <a:pos x="13" y="45"/>
                </a:cxn>
                <a:cxn ang="0">
                  <a:pos x="20" y="45"/>
                </a:cxn>
                <a:cxn ang="0">
                  <a:pos x="20" y="22"/>
                </a:cxn>
                <a:cxn ang="0">
                  <a:pos x="20" y="0"/>
                </a:cxn>
              </a:cxnLst>
              <a:rect l="0" t="0" r="r" b="b"/>
              <a:pathLst>
                <a:path w="20" h="45">
                  <a:moveTo>
                    <a:pt x="20" y="0"/>
                  </a:moveTo>
                  <a:lnTo>
                    <a:pt x="13" y="0"/>
                  </a:lnTo>
                  <a:lnTo>
                    <a:pt x="10" y="0"/>
                  </a:lnTo>
                  <a:lnTo>
                    <a:pt x="4" y="12"/>
                  </a:lnTo>
                  <a:lnTo>
                    <a:pt x="0" y="22"/>
                  </a:lnTo>
                  <a:lnTo>
                    <a:pt x="4" y="35"/>
                  </a:lnTo>
                  <a:lnTo>
                    <a:pt x="10" y="45"/>
                  </a:lnTo>
                  <a:lnTo>
                    <a:pt x="13" y="45"/>
                  </a:lnTo>
                  <a:lnTo>
                    <a:pt x="20" y="45"/>
                  </a:lnTo>
                  <a:lnTo>
                    <a:pt x="20" y="22"/>
                  </a:lnTo>
                  <a:lnTo>
                    <a:pt x="2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2" name="Freeform 33">
              <a:extLst>
                <a:ext uri="{FF2B5EF4-FFF2-40B4-BE49-F238E27FC236}">
                  <a16:creationId xmlns:a16="http://schemas.microsoft.com/office/drawing/2014/main" id="{F84AC809-A53B-4B9D-BB8D-D7979770B9F9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987897" y="96344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10" y="0"/>
                </a:cxn>
                <a:cxn ang="0">
                  <a:pos x="3" y="12"/>
                </a:cxn>
                <a:cxn ang="0">
                  <a:pos x="0" y="22"/>
                </a:cxn>
                <a:cxn ang="0">
                  <a:pos x="3" y="35"/>
                </a:cxn>
                <a:cxn ang="0">
                  <a:pos x="10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10" y="0"/>
                  </a:lnTo>
                  <a:lnTo>
                    <a:pt x="3" y="12"/>
                  </a:lnTo>
                  <a:lnTo>
                    <a:pt x="0" y="22"/>
                  </a:lnTo>
                  <a:lnTo>
                    <a:pt x="3" y="35"/>
                  </a:lnTo>
                  <a:lnTo>
                    <a:pt x="10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3" name="Freeform 35">
              <a:extLst>
                <a:ext uri="{FF2B5EF4-FFF2-40B4-BE49-F238E27FC236}">
                  <a16:creationId xmlns:a16="http://schemas.microsoft.com/office/drawing/2014/main" id="{65F82022-D26A-45A9-B294-FA0ADC77C79D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998981" y="96400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9" y="0"/>
                </a:cxn>
                <a:cxn ang="0">
                  <a:pos x="0" y="12"/>
                </a:cxn>
                <a:cxn ang="0">
                  <a:pos x="0" y="22"/>
                </a:cxn>
                <a:cxn ang="0">
                  <a:pos x="0" y="35"/>
                </a:cxn>
                <a:cxn ang="0">
                  <a:pos x="9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9" y="0"/>
                  </a:lnTo>
                  <a:lnTo>
                    <a:pt x="0" y="12"/>
                  </a:lnTo>
                  <a:lnTo>
                    <a:pt x="0" y="22"/>
                  </a:lnTo>
                  <a:lnTo>
                    <a:pt x="0" y="35"/>
                  </a:lnTo>
                  <a:lnTo>
                    <a:pt x="9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4" name="Freeform 37">
              <a:extLst>
                <a:ext uri="{FF2B5EF4-FFF2-40B4-BE49-F238E27FC236}">
                  <a16:creationId xmlns:a16="http://schemas.microsoft.com/office/drawing/2014/main" id="{D1819CA1-AD16-4FF6-B5AD-B4DE572DCB3C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1010065" y="964579"/>
              <a:ext cx="11682" cy="26218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13" y="0"/>
                </a:cxn>
                <a:cxn ang="0">
                  <a:pos x="7" y="0"/>
                </a:cxn>
                <a:cxn ang="0">
                  <a:pos x="0" y="12"/>
                </a:cxn>
                <a:cxn ang="0">
                  <a:pos x="0" y="22"/>
                </a:cxn>
                <a:cxn ang="0">
                  <a:pos x="0" y="35"/>
                </a:cxn>
                <a:cxn ang="0">
                  <a:pos x="7" y="45"/>
                </a:cxn>
                <a:cxn ang="0">
                  <a:pos x="13" y="45"/>
                </a:cxn>
                <a:cxn ang="0">
                  <a:pos x="20" y="45"/>
                </a:cxn>
                <a:cxn ang="0">
                  <a:pos x="20" y="22"/>
                </a:cxn>
                <a:cxn ang="0">
                  <a:pos x="20" y="0"/>
                </a:cxn>
              </a:cxnLst>
              <a:rect l="0" t="0" r="r" b="b"/>
              <a:pathLst>
                <a:path w="20" h="45">
                  <a:moveTo>
                    <a:pt x="20" y="0"/>
                  </a:moveTo>
                  <a:lnTo>
                    <a:pt x="13" y="0"/>
                  </a:lnTo>
                  <a:lnTo>
                    <a:pt x="7" y="0"/>
                  </a:lnTo>
                  <a:lnTo>
                    <a:pt x="0" y="12"/>
                  </a:lnTo>
                  <a:lnTo>
                    <a:pt x="0" y="22"/>
                  </a:lnTo>
                  <a:lnTo>
                    <a:pt x="0" y="35"/>
                  </a:lnTo>
                  <a:lnTo>
                    <a:pt x="7" y="45"/>
                  </a:lnTo>
                  <a:lnTo>
                    <a:pt x="13" y="45"/>
                  </a:lnTo>
                  <a:lnTo>
                    <a:pt x="20" y="45"/>
                  </a:lnTo>
                  <a:lnTo>
                    <a:pt x="20" y="22"/>
                  </a:lnTo>
                  <a:lnTo>
                    <a:pt x="2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5" name="Полилиния 432">
              <a:extLst>
                <a:ext uri="{FF2B5EF4-FFF2-40B4-BE49-F238E27FC236}">
                  <a16:creationId xmlns:a16="http://schemas.microsoft.com/office/drawing/2014/main" id="{E21E4C56-C82C-4D5E-94D5-8FDBB71C5811}"/>
                </a:ext>
              </a:extLst>
            </p:cNvPr>
            <p:cNvSpPr/>
            <p:nvPr/>
          </p:nvSpPr>
          <p:spPr bwMode="auto">
            <a:xfrm flipH="1">
              <a:off x="8147989" y="979714"/>
              <a:ext cx="996043" cy="310243"/>
            </a:xfrm>
            <a:custGeom>
              <a:avLst/>
              <a:gdLst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96043" h="310243">
                  <a:moveTo>
                    <a:pt x="996043" y="0"/>
                  </a:moveTo>
                  <a:cubicBezTo>
                    <a:pt x="764069" y="166704"/>
                    <a:pt x="546356" y="280324"/>
                    <a:pt x="0" y="310243"/>
                  </a:cubicBezTo>
                </a:path>
              </a:pathLst>
            </a:custGeom>
            <a:noFill/>
            <a:ln w="19050" cap="flat" cmpd="sng" algn="ctr">
              <a:solidFill>
                <a:srgbClr val="0070C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6" name="Rectangle 26">
              <a:extLst>
                <a:ext uri="{FF2B5EF4-FFF2-40B4-BE49-F238E27FC236}">
                  <a16:creationId xmlns:a16="http://schemas.microsoft.com/office/drawing/2014/main" id="{2BF04716-90CF-4B4E-AC55-2C1883DBF894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171465" y="966316"/>
              <a:ext cx="49065" cy="15148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7" name="Freeform 29">
              <a:extLst>
                <a:ext uri="{FF2B5EF4-FFF2-40B4-BE49-F238E27FC236}">
                  <a16:creationId xmlns:a16="http://schemas.microsoft.com/office/drawing/2014/main" id="{E901D8DF-13DC-4DAD-A23A-30B5EF864D04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66254" y="96229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9" y="0"/>
                </a:cxn>
                <a:cxn ang="0">
                  <a:pos x="3" y="12"/>
                </a:cxn>
                <a:cxn ang="0">
                  <a:pos x="0" y="22"/>
                </a:cxn>
                <a:cxn ang="0">
                  <a:pos x="3" y="35"/>
                </a:cxn>
                <a:cxn ang="0">
                  <a:pos x="9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9" y="0"/>
                  </a:lnTo>
                  <a:lnTo>
                    <a:pt x="3" y="12"/>
                  </a:lnTo>
                  <a:lnTo>
                    <a:pt x="0" y="22"/>
                  </a:lnTo>
                  <a:lnTo>
                    <a:pt x="3" y="35"/>
                  </a:lnTo>
                  <a:lnTo>
                    <a:pt x="9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8" name="Freeform 31">
              <a:extLst>
                <a:ext uri="{FF2B5EF4-FFF2-40B4-BE49-F238E27FC236}">
                  <a16:creationId xmlns:a16="http://schemas.microsoft.com/office/drawing/2014/main" id="{055D2E48-981F-4BC1-B25D-B58D242F9B4B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54586" y="962870"/>
              <a:ext cx="11682" cy="26218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13" y="0"/>
                </a:cxn>
                <a:cxn ang="0">
                  <a:pos x="10" y="0"/>
                </a:cxn>
                <a:cxn ang="0">
                  <a:pos x="4" y="12"/>
                </a:cxn>
                <a:cxn ang="0">
                  <a:pos x="0" y="22"/>
                </a:cxn>
                <a:cxn ang="0">
                  <a:pos x="4" y="35"/>
                </a:cxn>
                <a:cxn ang="0">
                  <a:pos x="10" y="45"/>
                </a:cxn>
                <a:cxn ang="0">
                  <a:pos x="13" y="45"/>
                </a:cxn>
                <a:cxn ang="0">
                  <a:pos x="20" y="45"/>
                </a:cxn>
                <a:cxn ang="0">
                  <a:pos x="20" y="22"/>
                </a:cxn>
                <a:cxn ang="0">
                  <a:pos x="20" y="0"/>
                </a:cxn>
              </a:cxnLst>
              <a:rect l="0" t="0" r="r" b="b"/>
              <a:pathLst>
                <a:path w="20" h="45">
                  <a:moveTo>
                    <a:pt x="20" y="0"/>
                  </a:moveTo>
                  <a:lnTo>
                    <a:pt x="13" y="0"/>
                  </a:lnTo>
                  <a:lnTo>
                    <a:pt x="10" y="0"/>
                  </a:lnTo>
                  <a:lnTo>
                    <a:pt x="4" y="12"/>
                  </a:lnTo>
                  <a:lnTo>
                    <a:pt x="0" y="22"/>
                  </a:lnTo>
                  <a:lnTo>
                    <a:pt x="4" y="35"/>
                  </a:lnTo>
                  <a:lnTo>
                    <a:pt x="10" y="45"/>
                  </a:lnTo>
                  <a:lnTo>
                    <a:pt x="13" y="45"/>
                  </a:lnTo>
                  <a:lnTo>
                    <a:pt x="20" y="45"/>
                  </a:lnTo>
                  <a:lnTo>
                    <a:pt x="20" y="22"/>
                  </a:lnTo>
                  <a:lnTo>
                    <a:pt x="2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9" name="Freeform 33">
              <a:extLst>
                <a:ext uri="{FF2B5EF4-FFF2-40B4-BE49-F238E27FC236}">
                  <a16:creationId xmlns:a16="http://schemas.microsoft.com/office/drawing/2014/main" id="{4778FB5C-4A0A-4B9D-936E-D5CD681929F3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43503" y="96344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10" y="0"/>
                </a:cxn>
                <a:cxn ang="0">
                  <a:pos x="3" y="12"/>
                </a:cxn>
                <a:cxn ang="0">
                  <a:pos x="0" y="22"/>
                </a:cxn>
                <a:cxn ang="0">
                  <a:pos x="3" y="35"/>
                </a:cxn>
                <a:cxn ang="0">
                  <a:pos x="10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10" y="0"/>
                  </a:lnTo>
                  <a:lnTo>
                    <a:pt x="3" y="12"/>
                  </a:lnTo>
                  <a:lnTo>
                    <a:pt x="0" y="22"/>
                  </a:lnTo>
                  <a:lnTo>
                    <a:pt x="3" y="35"/>
                  </a:lnTo>
                  <a:lnTo>
                    <a:pt x="10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30" name="Freeform 35">
              <a:extLst>
                <a:ext uri="{FF2B5EF4-FFF2-40B4-BE49-F238E27FC236}">
                  <a16:creationId xmlns:a16="http://schemas.microsoft.com/office/drawing/2014/main" id="{C3C93B97-FF11-46CB-ACB5-CEC9DD1409C2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32419" y="96400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9" y="0"/>
                </a:cxn>
                <a:cxn ang="0">
                  <a:pos x="0" y="12"/>
                </a:cxn>
                <a:cxn ang="0">
                  <a:pos x="0" y="22"/>
                </a:cxn>
                <a:cxn ang="0">
                  <a:pos x="0" y="35"/>
                </a:cxn>
                <a:cxn ang="0">
                  <a:pos x="9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9" y="0"/>
                  </a:lnTo>
                  <a:lnTo>
                    <a:pt x="0" y="12"/>
                  </a:lnTo>
                  <a:lnTo>
                    <a:pt x="0" y="22"/>
                  </a:lnTo>
                  <a:lnTo>
                    <a:pt x="0" y="35"/>
                  </a:lnTo>
                  <a:lnTo>
                    <a:pt x="9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31" name="Freeform 37">
              <a:extLst>
                <a:ext uri="{FF2B5EF4-FFF2-40B4-BE49-F238E27FC236}">
                  <a16:creationId xmlns:a16="http://schemas.microsoft.com/office/drawing/2014/main" id="{AC05DAE7-2411-42BF-806B-A6EDD4A42097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20751" y="964579"/>
              <a:ext cx="11682" cy="26218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13" y="0"/>
                </a:cxn>
                <a:cxn ang="0">
                  <a:pos x="7" y="0"/>
                </a:cxn>
                <a:cxn ang="0">
                  <a:pos x="0" y="12"/>
                </a:cxn>
                <a:cxn ang="0">
                  <a:pos x="0" y="22"/>
                </a:cxn>
                <a:cxn ang="0">
                  <a:pos x="0" y="35"/>
                </a:cxn>
                <a:cxn ang="0">
                  <a:pos x="7" y="45"/>
                </a:cxn>
                <a:cxn ang="0">
                  <a:pos x="13" y="45"/>
                </a:cxn>
                <a:cxn ang="0">
                  <a:pos x="20" y="45"/>
                </a:cxn>
                <a:cxn ang="0">
                  <a:pos x="20" y="22"/>
                </a:cxn>
                <a:cxn ang="0">
                  <a:pos x="20" y="0"/>
                </a:cxn>
              </a:cxnLst>
              <a:rect l="0" t="0" r="r" b="b"/>
              <a:pathLst>
                <a:path w="20" h="45">
                  <a:moveTo>
                    <a:pt x="20" y="0"/>
                  </a:moveTo>
                  <a:lnTo>
                    <a:pt x="13" y="0"/>
                  </a:lnTo>
                  <a:lnTo>
                    <a:pt x="7" y="0"/>
                  </a:lnTo>
                  <a:lnTo>
                    <a:pt x="0" y="12"/>
                  </a:lnTo>
                  <a:lnTo>
                    <a:pt x="0" y="22"/>
                  </a:lnTo>
                  <a:lnTo>
                    <a:pt x="0" y="35"/>
                  </a:lnTo>
                  <a:lnTo>
                    <a:pt x="7" y="45"/>
                  </a:lnTo>
                  <a:lnTo>
                    <a:pt x="13" y="45"/>
                  </a:lnTo>
                  <a:lnTo>
                    <a:pt x="20" y="45"/>
                  </a:lnTo>
                  <a:lnTo>
                    <a:pt x="20" y="22"/>
                  </a:lnTo>
                  <a:lnTo>
                    <a:pt x="2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</p:grpSp>
      <p:sp>
        <p:nvSpPr>
          <p:cNvPr id="83970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2286000"/>
            <a:ext cx="7772400" cy="1143000"/>
          </a:xfrm>
        </p:spPr>
        <p:txBody>
          <a:bodyPr/>
          <a:lstStyle>
            <a:lvl1pPr algn="r">
              <a:defRPr/>
            </a:lvl1pPr>
          </a:lstStyle>
          <a:p>
            <a:r>
              <a:rPr lang="ru-RU"/>
              <a:t>Click to edit Master title style</a:t>
            </a:r>
          </a:p>
        </p:txBody>
      </p:sp>
      <p:sp>
        <p:nvSpPr>
          <p:cNvPr id="83971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1600200" y="3886200"/>
            <a:ext cx="6400800" cy="1752600"/>
          </a:xfrm>
          <a:prstGeom prst="rect">
            <a:avLst/>
          </a:prstGeom>
          <a:ln/>
        </p:spPr>
        <p:txBody>
          <a:bodyPr anchor="b"/>
          <a:lstStyle>
            <a:lvl1pPr marL="0" indent="0" algn="ctr">
              <a:buFont typeface="Tahoma" pitchFamily="34" charset="0"/>
              <a:buNone/>
              <a:defRPr/>
            </a:lvl1pPr>
          </a:lstStyle>
          <a:p>
            <a:r>
              <a:rPr lang="ru-RU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2902979888"/>
      </p:ext>
    </p:extLst>
  </p:cSld>
  <p:clrMapOvr>
    <a:masterClrMapping/>
  </p:clrMapOvr>
</p:sldLayout>
</file>

<file path=ppt/slideLayouts/slideLayout11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accent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Click to edit Master title style</a:t>
            </a:r>
            <a:endParaRPr lang="ru-RU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685800" y="1219200"/>
            <a:ext cx="7772400" cy="4876800"/>
          </a:xfrm>
          <a:prstGeom prst="rect">
            <a:avLst/>
          </a:prstGeom>
        </p:spPr>
        <p:txBody>
          <a:bodyPr/>
          <a:lstStyle>
            <a:lvl1pPr marL="265113" indent="-265113">
              <a:buClr>
                <a:schemeClr val="accent1">
                  <a:lumMod val="50000"/>
                </a:schemeClr>
              </a:buClr>
              <a:buFont typeface="Arial" pitchFamily="34" charset="0"/>
              <a:buChar char="■"/>
              <a:defRPr/>
            </a:lvl1pPr>
            <a:lvl2pPr marL="714375" indent="-257175">
              <a:buClr>
                <a:schemeClr val="accent1">
                  <a:lumMod val="50000"/>
                </a:schemeClr>
              </a:buClr>
              <a:buFont typeface="Arial" pitchFamily="34" charset="0"/>
              <a:buChar char="■"/>
              <a:defRPr/>
            </a:lvl2pPr>
            <a:lvl3pPr marL="1074738" indent="-160338">
              <a:buClr>
                <a:schemeClr val="accent1">
                  <a:lumMod val="50000"/>
                </a:schemeClr>
              </a:buClr>
              <a:buFont typeface="Arial" pitchFamily="34" charset="0"/>
              <a:buChar char="■"/>
              <a:defRPr/>
            </a:lvl3pPr>
            <a:lvl4pPr marL="1524000" indent="-152400">
              <a:buClr>
                <a:schemeClr val="accent1">
                  <a:lumMod val="50000"/>
                </a:schemeClr>
              </a:buClr>
              <a:buFont typeface="Arial" pitchFamily="34" charset="0"/>
              <a:buChar char="■"/>
              <a:defRPr/>
            </a:lvl4pPr>
            <a:lvl5pPr marL="1973263" indent="-176213">
              <a:buClr>
                <a:schemeClr val="accent1">
                  <a:lumMod val="50000"/>
                </a:schemeClr>
              </a:buClr>
              <a:buFont typeface="Arial" pitchFamily="34" charset="0"/>
              <a:buChar char="■"/>
              <a:defRPr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1910199892"/>
      </p:ext>
    </p:extLst>
  </p:cSld>
  <p:clrMapOvr>
    <a:masterClrMapping/>
  </p:clrMapOvr>
</p:sldLayout>
</file>

<file path=ppt/slideLayouts/slideLayout12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4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/>
              <a:t>Click to edit Master title style</a:t>
            </a:r>
            <a:endParaRPr lang="ru-RU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8"/>
            <a:ext cx="7772400" cy="1500187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Rectangle 6">
            <a:extLst>
              <a:ext uri="{FF2B5EF4-FFF2-40B4-BE49-F238E27FC236}">
                <a16:creationId xmlns:a16="http://schemas.microsoft.com/office/drawing/2014/main" id="{A0D9D867-BD0C-4B4A-AFF6-4A88C9FE0188}"/>
              </a:ext>
            </a:extLst>
          </p:cNvPr>
          <p:cNvSpPr>
            <a:spLocks noGrp="1" noChangeArrowheads="1"/>
          </p:cNvSpPr>
          <p:nvPr>
            <p:ph type="sldNum" sz="quarter" idx="10"/>
          </p:nvPr>
        </p:nvSpPr>
        <p:spPr>
          <a:xfrm>
            <a:off x="7786688" y="6429375"/>
            <a:ext cx="457200" cy="360363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b="1">
                <a:solidFill>
                  <a:srgbClr val="000000"/>
                </a:solidFill>
                <a:latin typeface="Tahoma" panose="020B0604030504040204" pitchFamily="34" charset="0"/>
              </a:defRPr>
            </a:lvl1pPr>
          </a:lstStyle>
          <a:p>
            <a:fld id="{EA847D3B-5CF6-4CB0-87E8-484ADF9A9A14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3888878181"/>
      </p:ext>
    </p:extLst>
  </p:cSld>
  <p:clrMapOvr>
    <a:masterClrMapping/>
  </p:clrMapOvr>
</p:sldLayout>
</file>

<file path=ppt/slideLayouts/slideLayout12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ru-RU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685800" y="1219200"/>
            <a:ext cx="3810000" cy="4876800"/>
          </a:xfrm>
          <a:prstGeom prst="rect">
            <a:avLst/>
          </a:prstGeo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ru-RU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219200"/>
            <a:ext cx="3810000" cy="4876800"/>
          </a:xfrm>
          <a:prstGeom prst="rect">
            <a:avLst/>
          </a:prstGeo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ru-RU"/>
          </a:p>
        </p:txBody>
      </p:sp>
      <p:sp>
        <p:nvSpPr>
          <p:cNvPr id="5" name="Rectangle 6">
            <a:extLst>
              <a:ext uri="{FF2B5EF4-FFF2-40B4-BE49-F238E27FC236}">
                <a16:creationId xmlns:a16="http://schemas.microsoft.com/office/drawing/2014/main" id="{4995934B-DB6B-475C-B8DF-9D414FDFB087}"/>
              </a:ext>
            </a:extLst>
          </p:cNvPr>
          <p:cNvSpPr>
            <a:spLocks noGrp="1" noChangeArrowheads="1"/>
          </p:cNvSpPr>
          <p:nvPr>
            <p:ph type="sldNum" sz="quarter" idx="10"/>
          </p:nvPr>
        </p:nvSpPr>
        <p:spPr>
          <a:xfrm>
            <a:off x="7786688" y="6429375"/>
            <a:ext cx="457200" cy="360363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b="1">
                <a:solidFill>
                  <a:srgbClr val="000000"/>
                </a:solidFill>
                <a:latin typeface="Tahoma" panose="020B0604030504040204" pitchFamily="34" charset="0"/>
              </a:defRPr>
            </a:lvl1pPr>
          </a:lstStyle>
          <a:p>
            <a:fld id="{41F53928-C787-41FB-B266-AA4BDDC5E985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3871649255"/>
      </p:ext>
    </p:extLst>
  </p:cSld>
  <p:clrMapOvr>
    <a:masterClrMapping/>
  </p:clrMapOvr>
</p:sldLayout>
</file>

<file path=ppt/slideLayouts/slideLayout12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  <a:endParaRPr lang="ru-RU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2" y="1535113"/>
            <a:ext cx="4040188" cy="639762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2" y="2174875"/>
            <a:ext cx="4040188" cy="3951288"/>
          </a:xfrm>
          <a:prstGeom prst="rect">
            <a:avLst/>
          </a:prstGeo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ru-RU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8" y="1535113"/>
            <a:ext cx="4041775" cy="639762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8" y="2174875"/>
            <a:ext cx="4041775" cy="3951288"/>
          </a:xfrm>
          <a:prstGeom prst="rect">
            <a:avLst/>
          </a:prstGeo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ru-RU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97B9078A-4F19-4202-82FB-29BD63404384}"/>
              </a:ext>
            </a:extLst>
          </p:cNvPr>
          <p:cNvSpPr>
            <a:spLocks noGrp="1" noChangeArrowheads="1"/>
          </p:cNvSpPr>
          <p:nvPr>
            <p:ph type="sldNum" sz="quarter" idx="10"/>
          </p:nvPr>
        </p:nvSpPr>
        <p:spPr>
          <a:xfrm>
            <a:off x="7786688" y="6429375"/>
            <a:ext cx="457200" cy="360363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b="1">
                <a:solidFill>
                  <a:srgbClr val="000000"/>
                </a:solidFill>
                <a:latin typeface="Tahoma" panose="020B0604030504040204" pitchFamily="34" charset="0"/>
              </a:defRPr>
            </a:lvl1pPr>
          </a:lstStyle>
          <a:p>
            <a:fld id="{96E165B6-DE74-409A-8181-0E7A83F61E1A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797946917"/>
      </p:ext>
    </p:extLst>
  </p:cSld>
  <p:clrMapOvr>
    <a:masterClrMapping/>
  </p:clrMapOvr>
</p:sldLayout>
</file>

<file path=ppt/slideLayouts/slideLayout12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ru-RU"/>
          </a:p>
        </p:txBody>
      </p:sp>
      <p:sp>
        <p:nvSpPr>
          <p:cNvPr id="3" name="Rectangle 6">
            <a:extLst>
              <a:ext uri="{FF2B5EF4-FFF2-40B4-BE49-F238E27FC236}">
                <a16:creationId xmlns:a16="http://schemas.microsoft.com/office/drawing/2014/main" id="{8A4BD3FF-F1C1-44EA-8527-2F1051A6ABD3}"/>
              </a:ext>
            </a:extLst>
          </p:cNvPr>
          <p:cNvSpPr>
            <a:spLocks noGrp="1" noChangeArrowheads="1"/>
          </p:cNvSpPr>
          <p:nvPr>
            <p:ph type="sldNum" sz="quarter" idx="10"/>
          </p:nvPr>
        </p:nvSpPr>
        <p:spPr>
          <a:xfrm>
            <a:off x="7786688" y="6429375"/>
            <a:ext cx="457200" cy="360363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b="1">
                <a:solidFill>
                  <a:srgbClr val="000000"/>
                </a:solidFill>
                <a:latin typeface="Tahoma" panose="020B0604030504040204" pitchFamily="34" charset="0"/>
              </a:defRPr>
            </a:lvl1pPr>
          </a:lstStyle>
          <a:p>
            <a:fld id="{C3A7149D-2E6F-40F7-B84D-E28D72EBC47D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861610623"/>
      </p:ext>
    </p:extLst>
  </p:cSld>
  <p:clrMapOvr>
    <a:masterClrMapping/>
  </p:clrMapOvr>
</p:sldLayout>
</file>

<file path=ppt/slideLayouts/slideLayout12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6">
            <a:extLst>
              <a:ext uri="{FF2B5EF4-FFF2-40B4-BE49-F238E27FC236}">
                <a16:creationId xmlns:a16="http://schemas.microsoft.com/office/drawing/2014/main" id="{E73573A5-7CB9-4135-A392-94DF91DDB476}"/>
              </a:ext>
            </a:extLst>
          </p:cNvPr>
          <p:cNvSpPr>
            <a:spLocks noGrp="1" noChangeArrowheads="1"/>
          </p:cNvSpPr>
          <p:nvPr>
            <p:ph type="sldNum" sz="quarter" idx="10"/>
          </p:nvPr>
        </p:nvSpPr>
        <p:spPr>
          <a:xfrm>
            <a:off x="7786688" y="6429375"/>
            <a:ext cx="457200" cy="360363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b="1">
                <a:solidFill>
                  <a:srgbClr val="000000"/>
                </a:solidFill>
                <a:latin typeface="Tahoma" panose="020B0604030504040204" pitchFamily="34" charset="0"/>
              </a:defRPr>
            </a:lvl1pPr>
          </a:lstStyle>
          <a:p>
            <a:fld id="{992F6239-8426-4678-81B3-A1B71E5B3895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2192480369"/>
      </p:ext>
    </p:extLst>
  </p:cSld>
  <p:clrMapOvr>
    <a:masterClrMapping/>
  </p:clrMapOvr>
</p:sldLayout>
</file>

<file path=ppt/slideLayouts/slideLayout12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2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  <a:endParaRPr lang="ru-RU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1" y="273052"/>
            <a:ext cx="5111751" cy="5853113"/>
          </a:xfrm>
          <a:prstGeom prst="rect">
            <a:avLst/>
          </a:prstGeo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ru-RU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2" y="1435102"/>
            <a:ext cx="3008313" cy="469106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Rectangle 6">
            <a:extLst>
              <a:ext uri="{FF2B5EF4-FFF2-40B4-BE49-F238E27FC236}">
                <a16:creationId xmlns:a16="http://schemas.microsoft.com/office/drawing/2014/main" id="{DFE005C0-4670-410D-B1AD-DF73639F1209}"/>
              </a:ext>
            </a:extLst>
          </p:cNvPr>
          <p:cNvSpPr>
            <a:spLocks noGrp="1" noChangeArrowheads="1"/>
          </p:cNvSpPr>
          <p:nvPr>
            <p:ph type="sldNum" sz="quarter" idx="10"/>
          </p:nvPr>
        </p:nvSpPr>
        <p:spPr>
          <a:xfrm>
            <a:off x="7786688" y="6429375"/>
            <a:ext cx="457200" cy="360363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b="1">
                <a:solidFill>
                  <a:srgbClr val="000000"/>
                </a:solidFill>
                <a:latin typeface="Tahoma" panose="020B0604030504040204" pitchFamily="34" charset="0"/>
              </a:defRPr>
            </a:lvl1pPr>
          </a:lstStyle>
          <a:p>
            <a:fld id="{6F8BF255-1741-47B4-B13A-98EDC2D3119B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3501649022"/>
      </p:ext>
    </p:extLst>
  </p:cSld>
  <p:clrMapOvr>
    <a:masterClrMapping/>
  </p:clrMapOvr>
</p:sldLayout>
</file>

<file path=ppt/slideLayouts/slideLayout12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1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  <a:endParaRPr lang="ru-RU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ru-RU" noProof="0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9"/>
            <a:ext cx="5486400" cy="804862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Rectangle 6">
            <a:extLst>
              <a:ext uri="{FF2B5EF4-FFF2-40B4-BE49-F238E27FC236}">
                <a16:creationId xmlns:a16="http://schemas.microsoft.com/office/drawing/2014/main" id="{AEB53C1E-2189-4872-998A-3B0A2B3A8913}"/>
              </a:ext>
            </a:extLst>
          </p:cNvPr>
          <p:cNvSpPr>
            <a:spLocks noGrp="1" noChangeArrowheads="1"/>
          </p:cNvSpPr>
          <p:nvPr>
            <p:ph type="sldNum" sz="quarter" idx="10"/>
          </p:nvPr>
        </p:nvSpPr>
        <p:spPr>
          <a:xfrm>
            <a:off x="7786688" y="6429375"/>
            <a:ext cx="457200" cy="360363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b="1">
                <a:solidFill>
                  <a:srgbClr val="000000"/>
                </a:solidFill>
                <a:latin typeface="Tahoma" panose="020B0604030504040204" pitchFamily="34" charset="0"/>
              </a:defRPr>
            </a:lvl1pPr>
          </a:lstStyle>
          <a:p>
            <a:fld id="{FE22DDEC-7A32-4C58-B914-1BC0C975A00F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1414560372"/>
      </p:ext>
    </p:extLst>
  </p:cSld>
  <p:clrMapOvr>
    <a:masterClrMapping/>
  </p:clrMapOvr>
</p:sldLayout>
</file>

<file path=ppt/slideLayouts/slideLayout12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ru-RU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685800" y="1219200"/>
            <a:ext cx="7772400" cy="4876800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ru-RU"/>
          </a:p>
        </p:txBody>
      </p:sp>
      <p:sp>
        <p:nvSpPr>
          <p:cNvPr id="4" name="Rectangle 6">
            <a:extLst>
              <a:ext uri="{FF2B5EF4-FFF2-40B4-BE49-F238E27FC236}">
                <a16:creationId xmlns:a16="http://schemas.microsoft.com/office/drawing/2014/main" id="{368D2483-770E-4FB4-A6A6-D9E72FC98DAC}"/>
              </a:ext>
            </a:extLst>
          </p:cNvPr>
          <p:cNvSpPr>
            <a:spLocks noGrp="1" noChangeArrowheads="1"/>
          </p:cNvSpPr>
          <p:nvPr>
            <p:ph type="sldNum" sz="quarter" idx="10"/>
          </p:nvPr>
        </p:nvSpPr>
        <p:spPr>
          <a:xfrm>
            <a:off x="7786688" y="6429375"/>
            <a:ext cx="457200" cy="360363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b="1">
                <a:solidFill>
                  <a:srgbClr val="000000"/>
                </a:solidFill>
                <a:latin typeface="Tahoma" panose="020B0604030504040204" pitchFamily="34" charset="0"/>
              </a:defRPr>
            </a:lvl1pPr>
          </a:lstStyle>
          <a:p>
            <a:fld id="{F94BB94D-544C-438D-8D8C-DC71A14CEC7A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543396163"/>
      </p:ext>
    </p:extLst>
  </p:cSld>
  <p:clrMapOvr>
    <a:masterClrMapping/>
  </p:clrMapOvr>
</p:sldLayout>
</file>

<file path=ppt/slideLayouts/slideLayout12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515101" y="209550"/>
            <a:ext cx="1943100" cy="5886450"/>
          </a:xfrm>
        </p:spPr>
        <p:txBody>
          <a:bodyPr vert="eaVert"/>
          <a:lstStyle/>
          <a:p>
            <a:r>
              <a:rPr lang="en-US"/>
              <a:t>Click to edit Master title style</a:t>
            </a:r>
            <a:endParaRPr lang="ru-RU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685801" y="209550"/>
            <a:ext cx="5676900" cy="5886450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ru-RU"/>
          </a:p>
        </p:txBody>
      </p:sp>
      <p:sp>
        <p:nvSpPr>
          <p:cNvPr id="4" name="Rectangle 6">
            <a:extLst>
              <a:ext uri="{FF2B5EF4-FFF2-40B4-BE49-F238E27FC236}">
                <a16:creationId xmlns:a16="http://schemas.microsoft.com/office/drawing/2014/main" id="{A3322C9A-42B9-4DDF-BEB4-E2DB1AB0F438}"/>
              </a:ext>
            </a:extLst>
          </p:cNvPr>
          <p:cNvSpPr>
            <a:spLocks noGrp="1" noChangeArrowheads="1"/>
          </p:cNvSpPr>
          <p:nvPr>
            <p:ph type="sldNum" sz="quarter" idx="10"/>
          </p:nvPr>
        </p:nvSpPr>
        <p:spPr>
          <a:xfrm>
            <a:off x="7786688" y="6429375"/>
            <a:ext cx="457200" cy="360363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b="1">
                <a:solidFill>
                  <a:srgbClr val="000000"/>
                </a:solidFill>
                <a:latin typeface="Tahoma" panose="020B0604030504040204" pitchFamily="34" charset="0"/>
              </a:defRPr>
            </a:lvl1pPr>
          </a:lstStyle>
          <a:p>
            <a:fld id="{1B30FD85-F721-46F3-926E-4EA811105B2C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2365544049"/>
      </p:ext>
    </p:extLst>
  </p:cSld>
  <p:clrMapOvr>
    <a:masterClrMapping/>
  </p:clrMapOvr>
</p:sldLayout>
</file>

<file path=ppt/slideLayouts/slideLayout12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bl" preserve="1">
  <p:cSld name="Title and Tab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85800" y="209550"/>
            <a:ext cx="7772400" cy="609600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ru-RU"/>
          </a:p>
        </p:txBody>
      </p:sp>
      <p:sp>
        <p:nvSpPr>
          <p:cNvPr id="3" name="Table Placeholder 2"/>
          <p:cNvSpPr>
            <a:spLocks noGrp="1"/>
          </p:cNvSpPr>
          <p:nvPr>
            <p:ph type="tbl" idx="1"/>
          </p:nvPr>
        </p:nvSpPr>
        <p:spPr>
          <a:xfrm>
            <a:off x="685800" y="1219200"/>
            <a:ext cx="7772400" cy="4876800"/>
          </a:xfrm>
          <a:prstGeom prst="rect">
            <a:avLst/>
          </a:prstGeom>
        </p:spPr>
        <p:txBody>
          <a:bodyPr/>
          <a:lstStyle/>
          <a:p>
            <a:pPr lvl="0"/>
            <a:endParaRPr lang="ru-RU" noProof="0" dirty="0"/>
          </a:p>
        </p:txBody>
      </p:sp>
      <p:sp>
        <p:nvSpPr>
          <p:cNvPr id="4" name="Rectangle 6">
            <a:extLst>
              <a:ext uri="{FF2B5EF4-FFF2-40B4-BE49-F238E27FC236}">
                <a16:creationId xmlns:a16="http://schemas.microsoft.com/office/drawing/2014/main" id="{C4728A21-50A1-415A-846A-81B371F8FD4D}"/>
              </a:ext>
            </a:extLst>
          </p:cNvPr>
          <p:cNvSpPr>
            <a:spLocks noGrp="1" noChangeArrowheads="1"/>
          </p:cNvSpPr>
          <p:nvPr>
            <p:ph type="sldNum" sz="quarter" idx="10"/>
          </p:nvPr>
        </p:nvSpPr>
        <p:spPr>
          <a:xfrm>
            <a:off x="7786688" y="6429375"/>
            <a:ext cx="457200" cy="360363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b="1">
                <a:solidFill>
                  <a:srgbClr val="000000"/>
                </a:solidFill>
                <a:latin typeface="Tahoma" panose="020B0604030504040204" pitchFamily="34" charset="0"/>
              </a:defRPr>
            </a:lvl1pPr>
          </a:lstStyle>
          <a:p>
            <a:fld id="{6AB89B1C-C9F5-49C9-827D-46CA93EEE9B9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436671295"/>
      </p:ext>
    </p:extLst>
  </p:cSld>
  <p:clrMapOvr>
    <a:masterClrMapping/>
  </p:clrMapOvr>
</p:sldLayout>
</file>

<file path=ppt/slideLayouts/slideLayout13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Only" preserve="1">
  <p:cSld name="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Content Placeholder 1"/>
          <p:cNvSpPr>
            <a:spLocks noGrp="1"/>
          </p:cNvSpPr>
          <p:nvPr>
            <p:ph/>
          </p:nvPr>
        </p:nvSpPr>
        <p:spPr>
          <a:xfrm>
            <a:off x="685800" y="209550"/>
            <a:ext cx="7772400" cy="5886450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ru-RU"/>
          </a:p>
        </p:txBody>
      </p:sp>
      <p:sp>
        <p:nvSpPr>
          <p:cNvPr id="3" name="Rectangle 6">
            <a:extLst>
              <a:ext uri="{FF2B5EF4-FFF2-40B4-BE49-F238E27FC236}">
                <a16:creationId xmlns:a16="http://schemas.microsoft.com/office/drawing/2014/main" id="{4F09C7CE-9B23-4F14-98C1-1381529E4A6D}"/>
              </a:ext>
            </a:extLst>
          </p:cNvPr>
          <p:cNvSpPr>
            <a:spLocks noGrp="1" noChangeArrowheads="1"/>
          </p:cNvSpPr>
          <p:nvPr>
            <p:ph type="sldNum" sz="quarter" idx="10"/>
          </p:nvPr>
        </p:nvSpPr>
        <p:spPr>
          <a:xfrm>
            <a:off x="7786688" y="6429375"/>
            <a:ext cx="457200" cy="360363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b="1">
                <a:solidFill>
                  <a:srgbClr val="000000"/>
                </a:solidFill>
                <a:latin typeface="Tahoma" panose="020B0604030504040204" pitchFamily="34" charset="0"/>
              </a:defRPr>
            </a:lvl1pPr>
          </a:lstStyle>
          <a:p>
            <a:fld id="{2501CEE1-F560-43BD-91A3-6C9390EC048F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2065162033"/>
      </p:ext>
    </p:extLst>
  </p:cSld>
  <p:clrMapOvr>
    <a:masterClrMapping/>
  </p:clrMapOvr>
</p:sldLayout>
</file>

<file path=ppt/slideLayouts/slideLayout13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chart" preserve="1">
  <p:cSld name="Title and 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85800" y="209550"/>
            <a:ext cx="7772400" cy="609600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ru-RU"/>
          </a:p>
        </p:txBody>
      </p:sp>
      <p:sp>
        <p:nvSpPr>
          <p:cNvPr id="3" name="Chart Placeholder 2"/>
          <p:cNvSpPr>
            <a:spLocks noGrp="1"/>
          </p:cNvSpPr>
          <p:nvPr>
            <p:ph type="chart" idx="1"/>
          </p:nvPr>
        </p:nvSpPr>
        <p:spPr>
          <a:xfrm>
            <a:off x="685800" y="1219200"/>
            <a:ext cx="7772400" cy="4876800"/>
          </a:xfrm>
          <a:prstGeom prst="rect">
            <a:avLst/>
          </a:prstGeom>
        </p:spPr>
        <p:txBody>
          <a:bodyPr/>
          <a:lstStyle/>
          <a:p>
            <a:pPr lvl="0"/>
            <a:endParaRPr lang="ru-RU" noProof="0" dirty="0"/>
          </a:p>
        </p:txBody>
      </p:sp>
      <p:sp>
        <p:nvSpPr>
          <p:cNvPr id="4" name="Rectangle 6">
            <a:extLst>
              <a:ext uri="{FF2B5EF4-FFF2-40B4-BE49-F238E27FC236}">
                <a16:creationId xmlns:a16="http://schemas.microsoft.com/office/drawing/2014/main" id="{0F4311BB-7CDD-46F7-9458-F3CE67054E3C}"/>
              </a:ext>
            </a:extLst>
          </p:cNvPr>
          <p:cNvSpPr>
            <a:spLocks noGrp="1" noChangeArrowheads="1"/>
          </p:cNvSpPr>
          <p:nvPr>
            <p:ph type="sldNum" sz="quarter" idx="10"/>
          </p:nvPr>
        </p:nvSpPr>
        <p:spPr>
          <a:xfrm>
            <a:off x="7786688" y="6429375"/>
            <a:ext cx="457200" cy="360363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b="1">
                <a:solidFill>
                  <a:srgbClr val="000000"/>
                </a:solidFill>
                <a:latin typeface="Tahoma" panose="020B0604030504040204" pitchFamily="34" charset="0"/>
              </a:defRPr>
            </a:lvl1pPr>
          </a:lstStyle>
          <a:p>
            <a:fld id="{FF9D1F11-A05A-4421-9677-C2907997FEAF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454062684"/>
      </p:ext>
    </p:extLst>
  </p:cSld>
  <p:clrMapOvr>
    <a:masterClrMapping/>
  </p:clrMapOvr>
</p:sldLayout>
</file>

<file path=ppt/slideLayouts/slideLayout13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xAndChart" preserve="1">
  <p:cSld name="Title, Text and 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85800" y="209550"/>
            <a:ext cx="7772400" cy="609600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ru-RU"/>
          </a:p>
        </p:txBody>
      </p:sp>
      <p:sp>
        <p:nvSpPr>
          <p:cNvPr id="3" name="Text Placeholder 2"/>
          <p:cNvSpPr>
            <a:spLocks noGrp="1"/>
          </p:cNvSpPr>
          <p:nvPr>
            <p:ph type="body" sz="half" idx="1"/>
          </p:nvPr>
        </p:nvSpPr>
        <p:spPr>
          <a:xfrm>
            <a:off x="685800" y="1219200"/>
            <a:ext cx="3810000" cy="4876800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ru-RU"/>
          </a:p>
        </p:txBody>
      </p:sp>
      <p:sp>
        <p:nvSpPr>
          <p:cNvPr id="4" name="Chart Placeholder 3"/>
          <p:cNvSpPr>
            <a:spLocks noGrp="1"/>
          </p:cNvSpPr>
          <p:nvPr>
            <p:ph type="chart" sz="half" idx="2"/>
          </p:nvPr>
        </p:nvSpPr>
        <p:spPr>
          <a:xfrm>
            <a:off x="4648200" y="1219200"/>
            <a:ext cx="3810000" cy="4876800"/>
          </a:xfrm>
          <a:prstGeom prst="rect">
            <a:avLst/>
          </a:prstGeom>
        </p:spPr>
        <p:txBody>
          <a:bodyPr/>
          <a:lstStyle/>
          <a:p>
            <a:pPr lvl="0"/>
            <a:endParaRPr lang="ru-RU" noProof="0" dirty="0"/>
          </a:p>
        </p:txBody>
      </p:sp>
      <p:sp>
        <p:nvSpPr>
          <p:cNvPr id="5" name="Rectangle 6">
            <a:extLst>
              <a:ext uri="{FF2B5EF4-FFF2-40B4-BE49-F238E27FC236}">
                <a16:creationId xmlns:a16="http://schemas.microsoft.com/office/drawing/2014/main" id="{86D2726F-8D78-4588-A11A-C019F7316837}"/>
              </a:ext>
            </a:extLst>
          </p:cNvPr>
          <p:cNvSpPr>
            <a:spLocks noGrp="1" noChangeArrowheads="1"/>
          </p:cNvSpPr>
          <p:nvPr>
            <p:ph type="sldNum" sz="quarter" idx="10"/>
          </p:nvPr>
        </p:nvSpPr>
        <p:spPr>
          <a:xfrm>
            <a:off x="7786688" y="6429375"/>
            <a:ext cx="457200" cy="360363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b="1">
                <a:solidFill>
                  <a:srgbClr val="000000"/>
                </a:solidFill>
                <a:latin typeface="Tahoma" panose="020B0604030504040204" pitchFamily="34" charset="0"/>
              </a:defRPr>
            </a:lvl1pPr>
          </a:lstStyle>
          <a:p>
            <a:fld id="{71C4913E-9683-4AA1-80DB-96C54624EE0F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4087154373"/>
      </p:ext>
    </p:extLst>
  </p:cSld>
  <p:clrMapOvr>
    <a:masterClrMapping/>
  </p:clrMapOvr>
</p:sldLayout>
</file>

<file path=ppt/slideLayouts/slideLayout13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xAndTwoObj" preserve="1">
  <p:cSld name="Title, Text,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85800" y="209550"/>
            <a:ext cx="7772400" cy="609600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ru-RU"/>
          </a:p>
        </p:txBody>
      </p:sp>
      <p:sp>
        <p:nvSpPr>
          <p:cNvPr id="3" name="Text Placeholder 2"/>
          <p:cNvSpPr>
            <a:spLocks noGrp="1"/>
          </p:cNvSpPr>
          <p:nvPr>
            <p:ph type="body" sz="half" idx="1"/>
          </p:nvPr>
        </p:nvSpPr>
        <p:spPr>
          <a:xfrm>
            <a:off x="685800" y="1219200"/>
            <a:ext cx="3810000" cy="4876800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ru-RU"/>
          </a:p>
        </p:txBody>
      </p:sp>
      <p:sp>
        <p:nvSpPr>
          <p:cNvPr id="4" name="Content Placeholder 3"/>
          <p:cNvSpPr>
            <a:spLocks noGrp="1"/>
          </p:cNvSpPr>
          <p:nvPr>
            <p:ph sz="quarter" idx="2"/>
          </p:nvPr>
        </p:nvSpPr>
        <p:spPr>
          <a:xfrm>
            <a:off x="4648200" y="1219200"/>
            <a:ext cx="3810000" cy="2362200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ru-RU"/>
          </a:p>
        </p:txBody>
      </p:sp>
      <p:sp>
        <p:nvSpPr>
          <p:cNvPr id="5" name="Content Placeholder 4"/>
          <p:cNvSpPr>
            <a:spLocks noGrp="1"/>
          </p:cNvSpPr>
          <p:nvPr>
            <p:ph sz="quarter" idx="3"/>
          </p:nvPr>
        </p:nvSpPr>
        <p:spPr>
          <a:xfrm>
            <a:off x="4648200" y="3733800"/>
            <a:ext cx="3810000" cy="2362200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ru-RU"/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16F69C0A-FDEE-4753-AB7C-C48AE6619CA3}"/>
              </a:ext>
            </a:extLst>
          </p:cNvPr>
          <p:cNvSpPr>
            <a:spLocks noGrp="1" noChangeArrowheads="1"/>
          </p:cNvSpPr>
          <p:nvPr>
            <p:ph type="sldNum" sz="quarter" idx="10"/>
          </p:nvPr>
        </p:nvSpPr>
        <p:spPr>
          <a:xfrm>
            <a:off x="7786688" y="6429375"/>
            <a:ext cx="457200" cy="360363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b="1">
                <a:solidFill>
                  <a:srgbClr val="000000"/>
                </a:solidFill>
                <a:latin typeface="Tahoma" panose="020B0604030504040204" pitchFamily="34" charset="0"/>
              </a:defRPr>
            </a:lvl1pPr>
          </a:lstStyle>
          <a:p>
            <a:fld id="{0BA375BF-F464-4B53-8198-732277B495EC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3084458374"/>
      </p:ext>
    </p:extLst>
  </p:cSld>
  <p:clrMapOvr>
    <a:masterClrMapping/>
  </p:clrMapOvr>
</p:sldLayout>
</file>

<file path=ppt/slideLayouts/slideLayout13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AndTx" preserve="1">
  <p:cSld name="Title, Content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85800" y="209550"/>
            <a:ext cx="7772400" cy="609600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ru-RU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685800" y="1219200"/>
            <a:ext cx="3810000" cy="4876800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ru-RU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648200" y="1219200"/>
            <a:ext cx="3810000" cy="4876800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ru-RU"/>
          </a:p>
        </p:txBody>
      </p:sp>
      <p:sp>
        <p:nvSpPr>
          <p:cNvPr id="5" name="Rectangle 6">
            <a:extLst>
              <a:ext uri="{FF2B5EF4-FFF2-40B4-BE49-F238E27FC236}">
                <a16:creationId xmlns:a16="http://schemas.microsoft.com/office/drawing/2014/main" id="{84B60BE8-C104-4080-9AEA-54B9E7A8F52C}"/>
              </a:ext>
            </a:extLst>
          </p:cNvPr>
          <p:cNvSpPr>
            <a:spLocks noGrp="1" noChangeArrowheads="1"/>
          </p:cNvSpPr>
          <p:nvPr>
            <p:ph type="sldNum" sz="quarter" idx="10"/>
          </p:nvPr>
        </p:nvSpPr>
        <p:spPr>
          <a:xfrm>
            <a:off x="7786688" y="6429375"/>
            <a:ext cx="457200" cy="360363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b="1">
                <a:solidFill>
                  <a:srgbClr val="000000"/>
                </a:solidFill>
                <a:latin typeface="Tahoma" panose="020B0604030504040204" pitchFamily="34" charset="0"/>
              </a:defRPr>
            </a:lvl1pPr>
          </a:lstStyle>
          <a:p>
            <a:fld id="{78B39314-5B33-483B-BAD5-321AE5B547AC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511106266"/>
      </p:ext>
    </p:extLst>
  </p:cSld>
  <p:clrMapOvr>
    <a:masterClrMapping/>
  </p:clrMapOvr>
</p:sldLayout>
</file>

<file path=ppt/slideLayouts/slideLayout13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blank" preserve="1">
  <p:cSld name="Пусто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863527900"/>
      </p:ext>
    </p:extLst>
  </p:cSld>
  <p:clrMapOvr>
    <a:masterClrMapping/>
  </p:clrMapOvr>
</p:sldLayout>
</file>

<file path=ppt/slideLayouts/slideLayout13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woObj" preserve="1">
  <p:cSld name="1_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85800" y="209550"/>
            <a:ext cx="7772400" cy="609600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ru-RU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600204"/>
            <a:ext cx="4038600" cy="4525963"/>
          </a:xfrm>
          <a:prstGeom prst="rect">
            <a:avLst/>
          </a:prstGeo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ru-RU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4"/>
            <a:ext cx="4038600" cy="4525963"/>
          </a:xfrm>
          <a:prstGeom prst="rect">
            <a:avLst/>
          </a:prstGeo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1837999052"/>
      </p:ext>
    </p:extLst>
  </p:cSld>
  <p:clrMapOvr>
    <a:masterClrMapping/>
  </p:clrMapOvr>
</p:sldLayout>
</file>

<file path=ppt/slideLayouts/slideLayout13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Only" preserve="1">
  <p:cSld name="1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85800" y="209550"/>
            <a:ext cx="7772400" cy="609600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531623515"/>
      </p:ext>
    </p:extLst>
  </p:cSld>
  <p:clrMapOvr>
    <a:masterClrMapping/>
  </p:clrMapOvr>
</p:sldLayout>
</file>

<file path=ppt/slideLayouts/slideLayout13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30"/>
            <a:ext cx="7772400" cy="1470025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en-US"/>
              <a:t>Click to edit Master subtitle style</a:t>
            </a:r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4185525540"/>
      </p:ext>
    </p:extLst>
  </p:cSld>
  <p:clrMapOvr>
    <a:masterClrMapping/>
  </p:clrMapOvr>
</p:sldLayout>
</file>

<file path=ppt/slideLayouts/slideLayout13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bl" preserve="1">
  <p:cSld name="1_Title and Tab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85800" y="209550"/>
            <a:ext cx="7772400" cy="609600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ru-RU"/>
          </a:p>
        </p:txBody>
      </p:sp>
      <p:sp>
        <p:nvSpPr>
          <p:cNvPr id="3" name="Table Placeholder 2"/>
          <p:cNvSpPr>
            <a:spLocks noGrp="1"/>
          </p:cNvSpPr>
          <p:nvPr>
            <p:ph type="tbl" idx="1"/>
          </p:nvPr>
        </p:nvSpPr>
        <p:spPr>
          <a:xfrm>
            <a:off x="457200" y="1600204"/>
            <a:ext cx="8229600" cy="4525963"/>
          </a:xfrm>
          <a:prstGeom prst="rect">
            <a:avLst/>
          </a:prstGeom>
        </p:spPr>
        <p:txBody>
          <a:bodyPr/>
          <a:lstStyle/>
          <a:p>
            <a:pPr lvl="0"/>
            <a:endParaRPr lang="ru-RU" noProof="0" dirty="0"/>
          </a:p>
        </p:txBody>
      </p:sp>
    </p:spTree>
    <p:extLst>
      <p:ext uri="{BB962C8B-B14F-4D97-AF65-F5344CB8AC3E}">
        <p14:creationId xmlns:p14="http://schemas.microsoft.com/office/powerpoint/2010/main" val="443617122"/>
      </p:ext>
    </p:extLst>
  </p:cSld>
  <p:clrMapOvr>
    <a:masterClrMapping/>
  </p:clrMapOvr>
</p:sldLayout>
</file>

<file path=ppt/slideLayouts/slideLayout14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Прямоугольник 439">
            <a:extLst>
              <a:ext uri="{FF2B5EF4-FFF2-40B4-BE49-F238E27FC236}">
                <a16:creationId xmlns:a16="http://schemas.microsoft.com/office/drawing/2014/main" id="{89E398CB-8D4C-44D7-8D4A-9AC688CD3FC4}"/>
              </a:ext>
            </a:extLst>
          </p:cNvPr>
          <p:cNvSpPr>
            <a:spLocks noChangeArrowheads="1"/>
          </p:cNvSpPr>
          <p:nvPr userDrawn="1"/>
        </p:nvSpPr>
        <p:spPr bwMode="auto">
          <a:xfrm>
            <a:off x="0" y="0"/>
            <a:ext cx="9144000" cy="6858000"/>
          </a:xfrm>
          <a:prstGeom prst="rect">
            <a:avLst/>
          </a:prstGeom>
          <a:blipFill dpi="0" rotWithShape="1">
            <a:blip r:embed="rId2">
              <a:lum bright="40000" contrast="-40000"/>
            </a:blip>
            <a:srcRect/>
            <a:stretch>
              <a:fillRect/>
            </a:stretch>
          </a:blipFill>
          <a:ln>
            <a:noFill/>
          </a:ln>
          <a:extLs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ru-RU" altLang="ru-RU" b="1">
              <a:solidFill>
                <a:srgbClr val="000000"/>
              </a:solidFill>
              <a:latin typeface="Tahoma" panose="020B0604030504040204" pitchFamily="34" charset="0"/>
            </a:endParaRPr>
          </a:p>
        </p:txBody>
      </p:sp>
      <p:pic>
        <p:nvPicPr>
          <p:cNvPr id="5" name="Picture 4">
            <a:extLst>
              <a:ext uri="{FF2B5EF4-FFF2-40B4-BE49-F238E27FC236}">
                <a16:creationId xmlns:a16="http://schemas.microsoft.com/office/drawing/2014/main" id="{8A67F62F-0E80-47A5-A9AD-FFEAEA25C6C2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14750" y="214313"/>
            <a:ext cx="1524000" cy="466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6" name="Группа 4">
            <a:extLst>
              <a:ext uri="{FF2B5EF4-FFF2-40B4-BE49-F238E27FC236}">
                <a16:creationId xmlns:a16="http://schemas.microsoft.com/office/drawing/2014/main" id="{74A31D4F-0F75-4DB7-929A-2F9EDFDC1D50}"/>
              </a:ext>
            </a:extLst>
          </p:cNvPr>
          <p:cNvGrpSpPr/>
          <p:nvPr userDrawn="1"/>
        </p:nvGrpSpPr>
        <p:grpSpPr>
          <a:xfrm>
            <a:off x="-900" y="585131"/>
            <a:ext cx="9144935" cy="490517"/>
            <a:chOff x="-902" y="799440"/>
            <a:chExt cx="9144934" cy="490517"/>
          </a:xfr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7" name="Freeform 2">
              <a:extLst>
                <a:ext uri="{FF2B5EF4-FFF2-40B4-BE49-F238E27FC236}">
                  <a16:creationId xmlns:a16="http://schemas.microsoft.com/office/drawing/2014/main" id="{57344F24-DC3E-4D5F-8C68-078425EE3E10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28841" y="852899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39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4" y="74"/>
                </a:cxn>
                <a:cxn ang="0">
                  <a:pos x="55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39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4" y="74"/>
                  </a:lnTo>
                  <a:lnTo>
                    <a:pt x="55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8" name="Freeform 3">
              <a:extLst>
                <a:ext uri="{FF2B5EF4-FFF2-40B4-BE49-F238E27FC236}">
                  <a16:creationId xmlns:a16="http://schemas.microsoft.com/office/drawing/2014/main" id="{6680C8BB-B895-4021-80B8-DC5DCC6BAF94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37336" y="1021065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39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4" y="74"/>
                </a:cxn>
                <a:cxn ang="0">
                  <a:pos x="55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39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4" y="74"/>
                  </a:lnTo>
                  <a:lnTo>
                    <a:pt x="55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9" name="Freeform 4">
              <a:extLst>
                <a:ext uri="{FF2B5EF4-FFF2-40B4-BE49-F238E27FC236}">
                  <a16:creationId xmlns:a16="http://schemas.microsoft.com/office/drawing/2014/main" id="{C95CCF46-2C1C-4B6D-AE7A-6E2A641CF8C6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06428" y="84899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0" name="Freeform 5">
              <a:extLst>
                <a:ext uri="{FF2B5EF4-FFF2-40B4-BE49-F238E27FC236}">
                  <a16:creationId xmlns:a16="http://schemas.microsoft.com/office/drawing/2014/main" id="{0FCCF7F6-7238-4411-9AEC-BAA779AC85FD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14924" y="101716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1" name="Freeform 6">
              <a:extLst>
                <a:ext uri="{FF2B5EF4-FFF2-40B4-BE49-F238E27FC236}">
                  <a16:creationId xmlns:a16="http://schemas.microsoft.com/office/drawing/2014/main" id="{1F039C66-02CC-477A-8D16-2FC47C395648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83432" y="84510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2" name="Freeform 7">
              <a:extLst>
                <a:ext uri="{FF2B5EF4-FFF2-40B4-BE49-F238E27FC236}">
                  <a16:creationId xmlns:a16="http://schemas.microsoft.com/office/drawing/2014/main" id="{BD21C59D-7E2F-40B7-9189-38D4DD626E5B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91928" y="101327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3" name="Freeform 8">
              <a:extLst>
                <a:ext uri="{FF2B5EF4-FFF2-40B4-BE49-F238E27FC236}">
                  <a16:creationId xmlns:a16="http://schemas.microsoft.com/office/drawing/2014/main" id="{8E49FBF9-0AE1-41E3-91B5-0286E4C17A7D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560435" y="841199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4" name="Freeform 9">
              <a:extLst>
                <a:ext uri="{FF2B5EF4-FFF2-40B4-BE49-F238E27FC236}">
                  <a16:creationId xmlns:a16="http://schemas.microsoft.com/office/drawing/2014/main" id="{AD734F72-DB30-45DA-9644-ABABD9AAD2F3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568931" y="1009365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5" name="Freeform 10">
              <a:extLst>
                <a:ext uri="{FF2B5EF4-FFF2-40B4-BE49-F238E27FC236}">
                  <a16:creationId xmlns:a16="http://schemas.microsoft.com/office/drawing/2014/main" id="{420FF1F0-C63A-468B-9EFA-CA52722AD424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638023" y="83729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4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4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6" name="Freeform 11">
              <a:extLst>
                <a:ext uri="{FF2B5EF4-FFF2-40B4-BE49-F238E27FC236}">
                  <a16:creationId xmlns:a16="http://schemas.microsoft.com/office/drawing/2014/main" id="{00D711D1-DE4E-4B32-87FE-742FB4F08145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646519" y="100546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4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4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7" name="Freeform 12">
              <a:extLst>
                <a:ext uri="{FF2B5EF4-FFF2-40B4-BE49-F238E27FC236}">
                  <a16:creationId xmlns:a16="http://schemas.microsoft.com/office/drawing/2014/main" id="{22862A52-68D7-476C-9F44-7F1393AA271E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15027" y="83340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7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7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8" name="Freeform 13">
              <a:extLst>
                <a:ext uri="{FF2B5EF4-FFF2-40B4-BE49-F238E27FC236}">
                  <a16:creationId xmlns:a16="http://schemas.microsoft.com/office/drawing/2014/main" id="{1C1F701F-1D10-4860-9F2E-5CE363384D34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23522" y="1001569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7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7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9" name="Freeform 14">
              <a:extLst>
                <a:ext uri="{FF2B5EF4-FFF2-40B4-BE49-F238E27FC236}">
                  <a16:creationId xmlns:a16="http://schemas.microsoft.com/office/drawing/2014/main" id="{51FA847F-FCEF-4E70-9794-65BEF539B302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92029" y="829455"/>
              <a:ext cx="70093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20" y="36"/>
                </a:cxn>
                <a:cxn ang="0">
                  <a:pos x="120" y="49"/>
                </a:cxn>
                <a:cxn ang="0">
                  <a:pos x="120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3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20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20" y="36"/>
                  </a:lnTo>
                  <a:lnTo>
                    <a:pt x="120" y="49"/>
                  </a:lnTo>
                  <a:lnTo>
                    <a:pt x="120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3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0" name="Freeform 15">
              <a:extLst>
                <a:ext uri="{FF2B5EF4-FFF2-40B4-BE49-F238E27FC236}">
                  <a16:creationId xmlns:a16="http://schemas.microsoft.com/office/drawing/2014/main" id="{1519B182-158D-4492-858A-3B000B70503A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00525" y="997620"/>
              <a:ext cx="70093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20" y="36"/>
                </a:cxn>
                <a:cxn ang="0">
                  <a:pos x="120" y="49"/>
                </a:cxn>
                <a:cxn ang="0">
                  <a:pos x="120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3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20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20" y="36"/>
                  </a:lnTo>
                  <a:lnTo>
                    <a:pt x="120" y="49"/>
                  </a:lnTo>
                  <a:lnTo>
                    <a:pt x="120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3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1" name="Freeform 16">
              <a:extLst>
                <a:ext uri="{FF2B5EF4-FFF2-40B4-BE49-F238E27FC236}">
                  <a16:creationId xmlns:a16="http://schemas.microsoft.com/office/drawing/2014/main" id="{1BFCEABB-C8C7-448E-B87E-1C90EF98C211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69616" y="825550"/>
              <a:ext cx="69509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1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19" y="36"/>
                </a:cxn>
                <a:cxn ang="0">
                  <a:pos x="119" y="49"/>
                </a:cxn>
                <a:cxn ang="0">
                  <a:pos x="119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2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9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1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19" y="36"/>
                  </a:lnTo>
                  <a:lnTo>
                    <a:pt x="119" y="49"/>
                  </a:lnTo>
                  <a:lnTo>
                    <a:pt x="119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2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2" name="Freeform 17">
              <a:extLst>
                <a:ext uri="{FF2B5EF4-FFF2-40B4-BE49-F238E27FC236}">
                  <a16:creationId xmlns:a16="http://schemas.microsoft.com/office/drawing/2014/main" id="{5D443374-F95A-47A2-B812-5B3D195CE291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78112" y="993715"/>
              <a:ext cx="69509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1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19" y="36"/>
                </a:cxn>
                <a:cxn ang="0">
                  <a:pos x="119" y="49"/>
                </a:cxn>
                <a:cxn ang="0">
                  <a:pos x="119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2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9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1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19" y="36"/>
                  </a:lnTo>
                  <a:lnTo>
                    <a:pt x="119" y="49"/>
                  </a:lnTo>
                  <a:lnTo>
                    <a:pt x="119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2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3" name="Rectangle 18">
              <a:extLst>
                <a:ext uri="{FF2B5EF4-FFF2-40B4-BE49-F238E27FC236}">
                  <a16:creationId xmlns:a16="http://schemas.microsoft.com/office/drawing/2014/main" id="{9F743AE3-5CC5-4FBF-8E76-6C0A6C122254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939071" y="847884"/>
              <a:ext cx="15187" cy="9322"/>
            </a:xfrm>
            <a:prstGeom prst="rect">
              <a:avLst/>
            </a:pr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" name="Rectangle 19">
              <a:extLst>
                <a:ext uri="{FF2B5EF4-FFF2-40B4-BE49-F238E27FC236}">
                  <a16:creationId xmlns:a16="http://schemas.microsoft.com/office/drawing/2014/main" id="{1C0B575B-CCFE-4C57-AB58-94660B86A1C4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302623" y="880037"/>
              <a:ext cx="15187" cy="9322"/>
            </a:xfrm>
            <a:prstGeom prst="rect">
              <a:avLst/>
            </a:pr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" name="Rectangle 20">
              <a:extLst>
                <a:ext uri="{FF2B5EF4-FFF2-40B4-BE49-F238E27FC236}">
                  <a16:creationId xmlns:a16="http://schemas.microsoft.com/office/drawing/2014/main" id="{E2A086CF-02E5-4E4A-BC0A-8A4845A0F911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947567" y="1016049"/>
              <a:ext cx="15187" cy="9322"/>
            </a:xfrm>
            <a:prstGeom prst="rect">
              <a:avLst/>
            </a:pr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" name="Rectangle 21">
              <a:extLst>
                <a:ext uri="{FF2B5EF4-FFF2-40B4-BE49-F238E27FC236}">
                  <a16:creationId xmlns:a16="http://schemas.microsoft.com/office/drawing/2014/main" id="{A8E75E83-0D36-480B-8949-B0F74E7AFE11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311119" y="1048202"/>
              <a:ext cx="15187" cy="9322"/>
            </a:xfrm>
            <a:prstGeom prst="rect">
              <a:avLst/>
            </a:pr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" name="Freeform 22">
              <a:extLst>
                <a:ext uri="{FF2B5EF4-FFF2-40B4-BE49-F238E27FC236}">
                  <a16:creationId xmlns:a16="http://schemas.microsoft.com/office/drawing/2014/main" id="{E9285DDB-5420-4F63-88C3-569BB040310D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956669" y="840338"/>
              <a:ext cx="75350" cy="187024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00" y="0"/>
                </a:cxn>
                <a:cxn ang="0">
                  <a:pos x="129" y="144"/>
                </a:cxn>
                <a:cxn ang="0">
                  <a:pos x="129" y="179"/>
                </a:cxn>
                <a:cxn ang="0">
                  <a:pos x="103" y="321"/>
                </a:cxn>
                <a:cxn ang="0">
                  <a:pos x="0" y="321"/>
                </a:cxn>
                <a:cxn ang="0">
                  <a:pos x="0" y="285"/>
                </a:cxn>
                <a:cxn ang="0">
                  <a:pos x="58" y="285"/>
                </a:cxn>
                <a:cxn ang="0">
                  <a:pos x="58" y="38"/>
                </a:cxn>
                <a:cxn ang="0">
                  <a:pos x="0" y="38"/>
                </a:cxn>
                <a:cxn ang="0">
                  <a:pos x="0" y="0"/>
                </a:cxn>
              </a:cxnLst>
              <a:rect l="0" t="0" r="r" b="b"/>
              <a:pathLst>
                <a:path w="129" h="321">
                  <a:moveTo>
                    <a:pt x="0" y="0"/>
                  </a:moveTo>
                  <a:lnTo>
                    <a:pt x="100" y="0"/>
                  </a:lnTo>
                  <a:lnTo>
                    <a:pt x="129" y="144"/>
                  </a:lnTo>
                  <a:lnTo>
                    <a:pt x="129" y="179"/>
                  </a:lnTo>
                  <a:lnTo>
                    <a:pt x="103" y="321"/>
                  </a:lnTo>
                  <a:lnTo>
                    <a:pt x="0" y="321"/>
                  </a:lnTo>
                  <a:lnTo>
                    <a:pt x="0" y="285"/>
                  </a:lnTo>
                  <a:lnTo>
                    <a:pt x="58" y="285"/>
                  </a:lnTo>
                  <a:lnTo>
                    <a:pt x="58" y="38"/>
                  </a:lnTo>
                  <a:lnTo>
                    <a:pt x="0" y="3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" name="Freeform 23">
              <a:extLst>
                <a:ext uri="{FF2B5EF4-FFF2-40B4-BE49-F238E27FC236}">
                  <a16:creationId xmlns:a16="http://schemas.microsoft.com/office/drawing/2014/main" id="{74528C8F-F6E6-41B9-BA55-9FE53499E218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233300" y="876882"/>
              <a:ext cx="75350" cy="187024"/>
            </a:xfrm>
            <a:custGeom>
              <a:avLst/>
              <a:gdLst/>
              <a:ahLst/>
              <a:cxnLst>
                <a:cxn ang="0">
                  <a:pos x="129" y="0"/>
                </a:cxn>
                <a:cxn ang="0">
                  <a:pos x="29" y="0"/>
                </a:cxn>
                <a:cxn ang="0">
                  <a:pos x="0" y="144"/>
                </a:cxn>
                <a:cxn ang="0">
                  <a:pos x="0" y="179"/>
                </a:cxn>
                <a:cxn ang="0">
                  <a:pos x="26" y="321"/>
                </a:cxn>
                <a:cxn ang="0">
                  <a:pos x="129" y="321"/>
                </a:cxn>
                <a:cxn ang="0">
                  <a:pos x="129" y="285"/>
                </a:cxn>
                <a:cxn ang="0">
                  <a:pos x="71" y="285"/>
                </a:cxn>
                <a:cxn ang="0">
                  <a:pos x="71" y="38"/>
                </a:cxn>
                <a:cxn ang="0">
                  <a:pos x="129" y="38"/>
                </a:cxn>
                <a:cxn ang="0">
                  <a:pos x="129" y="0"/>
                </a:cxn>
              </a:cxnLst>
              <a:rect l="0" t="0" r="r" b="b"/>
              <a:pathLst>
                <a:path w="129" h="321">
                  <a:moveTo>
                    <a:pt x="129" y="0"/>
                  </a:moveTo>
                  <a:lnTo>
                    <a:pt x="29" y="0"/>
                  </a:lnTo>
                  <a:lnTo>
                    <a:pt x="0" y="144"/>
                  </a:lnTo>
                  <a:lnTo>
                    <a:pt x="0" y="179"/>
                  </a:lnTo>
                  <a:lnTo>
                    <a:pt x="26" y="321"/>
                  </a:lnTo>
                  <a:lnTo>
                    <a:pt x="129" y="321"/>
                  </a:lnTo>
                  <a:lnTo>
                    <a:pt x="129" y="285"/>
                  </a:lnTo>
                  <a:lnTo>
                    <a:pt x="71" y="285"/>
                  </a:lnTo>
                  <a:lnTo>
                    <a:pt x="71" y="38"/>
                  </a:lnTo>
                  <a:lnTo>
                    <a:pt x="129" y="38"/>
                  </a:lnTo>
                  <a:lnTo>
                    <a:pt x="12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" name="Rectangle 24">
              <a:extLst>
                <a:ext uri="{FF2B5EF4-FFF2-40B4-BE49-F238E27FC236}">
                  <a16:creationId xmlns:a16="http://schemas.microsoft.com/office/drawing/2014/main" id="{7320110A-3F26-4E57-B3EA-A8E97CD44737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220491" y="961259"/>
              <a:ext cx="12850" cy="22140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" name="Rectangle 25">
              <a:extLst>
                <a:ext uri="{FF2B5EF4-FFF2-40B4-BE49-F238E27FC236}">
                  <a16:creationId xmlns:a16="http://schemas.microsoft.com/office/drawing/2014/main" id="{CF42906E-E5E3-4DC9-99FD-55BD997C3995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9031364" y="920293"/>
              <a:ext cx="12850" cy="22140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" name="Rectangle 27">
              <a:extLst>
                <a:ext uri="{FF2B5EF4-FFF2-40B4-BE49-F238E27FC236}">
                  <a16:creationId xmlns:a16="http://schemas.microsoft.com/office/drawing/2014/main" id="{B12538E1-E268-411F-B191-A3AFF73A7A6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9043592" y="922257"/>
              <a:ext cx="49065" cy="15148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" name="Freeform 28">
              <a:extLst>
                <a:ext uri="{FF2B5EF4-FFF2-40B4-BE49-F238E27FC236}">
                  <a16:creationId xmlns:a16="http://schemas.microsoft.com/office/drawing/2014/main" id="{FD67AB7B-B83B-40D9-90F1-0BFEE74D1B7E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086799" y="915790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12"/>
                </a:cxn>
                <a:cxn ang="0">
                  <a:pos x="19" y="22"/>
                </a:cxn>
                <a:cxn ang="0">
                  <a:pos x="16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12"/>
                  </a:lnTo>
                  <a:lnTo>
                    <a:pt x="19" y="22"/>
                  </a:lnTo>
                  <a:lnTo>
                    <a:pt x="16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3" name="Freeform 30">
              <a:extLst>
                <a:ext uri="{FF2B5EF4-FFF2-40B4-BE49-F238E27FC236}">
                  <a16:creationId xmlns:a16="http://schemas.microsoft.com/office/drawing/2014/main" id="{74D315F8-2A96-4203-B406-18992D4AECE2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097883" y="915215"/>
              <a:ext cx="11682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7" y="12"/>
                </a:cxn>
                <a:cxn ang="0">
                  <a:pos x="20" y="22"/>
                </a:cxn>
                <a:cxn ang="0">
                  <a:pos x="17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20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7" y="12"/>
                  </a:lnTo>
                  <a:lnTo>
                    <a:pt x="20" y="22"/>
                  </a:lnTo>
                  <a:lnTo>
                    <a:pt x="17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4" name="Freeform 32">
              <a:extLst>
                <a:ext uri="{FF2B5EF4-FFF2-40B4-BE49-F238E27FC236}">
                  <a16:creationId xmlns:a16="http://schemas.microsoft.com/office/drawing/2014/main" id="{F937DD51-B3EF-49E7-A67A-B32BD8FA42B6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109550" y="914640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6" y="12"/>
                </a:cxn>
                <a:cxn ang="0">
                  <a:pos x="19" y="22"/>
                </a:cxn>
                <a:cxn ang="0">
                  <a:pos x="16" y="35"/>
                </a:cxn>
                <a:cxn ang="0">
                  <a:pos x="9" y="45"/>
                </a:cxn>
                <a:cxn ang="0">
                  <a:pos x="6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6" y="12"/>
                  </a:lnTo>
                  <a:lnTo>
                    <a:pt x="19" y="22"/>
                  </a:lnTo>
                  <a:lnTo>
                    <a:pt x="16" y="35"/>
                  </a:lnTo>
                  <a:lnTo>
                    <a:pt x="9" y="45"/>
                  </a:lnTo>
                  <a:lnTo>
                    <a:pt x="6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5" name="Freeform 34">
              <a:extLst>
                <a:ext uri="{FF2B5EF4-FFF2-40B4-BE49-F238E27FC236}">
                  <a16:creationId xmlns:a16="http://schemas.microsoft.com/office/drawing/2014/main" id="{D8997C8F-69B9-4E94-968B-A36DF3E70819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120634" y="914065"/>
              <a:ext cx="11682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20" y="12"/>
                </a:cxn>
                <a:cxn ang="0">
                  <a:pos x="20" y="22"/>
                </a:cxn>
                <a:cxn ang="0">
                  <a:pos x="20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20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20" y="12"/>
                  </a:lnTo>
                  <a:lnTo>
                    <a:pt x="20" y="22"/>
                  </a:lnTo>
                  <a:lnTo>
                    <a:pt x="20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6" name="Freeform 36">
              <a:extLst>
                <a:ext uri="{FF2B5EF4-FFF2-40B4-BE49-F238E27FC236}">
                  <a16:creationId xmlns:a16="http://schemas.microsoft.com/office/drawing/2014/main" id="{68D6A138-A127-4DE0-9166-7883BA9F88C3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132302" y="913491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2" y="0"/>
                </a:cxn>
                <a:cxn ang="0">
                  <a:pos x="19" y="12"/>
                </a:cxn>
                <a:cxn ang="0">
                  <a:pos x="19" y="22"/>
                </a:cxn>
                <a:cxn ang="0">
                  <a:pos x="19" y="35"/>
                </a:cxn>
                <a:cxn ang="0">
                  <a:pos x="12" y="45"/>
                </a:cxn>
                <a:cxn ang="0">
                  <a:pos x="6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6" y="0"/>
                  </a:lnTo>
                  <a:lnTo>
                    <a:pt x="12" y="0"/>
                  </a:lnTo>
                  <a:lnTo>
                    <a:pt x="19" y="12"/>
                  </a:lnTo>
                  <a:lnTo>
                    <a:pt x="19" y="22"/>
                  </a:lnTo>
                  <a:lnTo>
                    <a:pt x="19" y="35"/>
                  </a:lnTo>
                  <a:lnTo>
                    <a:pt x="12" y="45"/>
                  </a:lnTo>
                  <a:lnTo>
                    <a:pt x="6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7" name="Freeform 38">
              <a:extLst>
                <a:ext uri="{FF2B5EF4-FFF2-40B4-BE49-F238E27FC236}">
                  <a16:creationId xmlns:a16="http://schemas.microsoft.com/office/drawing/2014/main" id="{578264DE-DA3A-4FE1-9091-9C39E8CA9EC8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28039" y="994999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4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4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4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8" name="Freeform 39">
              <a:extLst>
                <a:ext uri="{FF2B5EF4-FFF2-40B4-BE49-F238E27FC236}">
                  <a16:creationId xmlns:a16="http://schemas.microsoft.com/office/drawing/2014/main" id="{DC0E1184-B7D9-44E7-B66B-CF83395FEEE5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05626" y="99109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9" name="Freeform 40">
              <a:extLst>
                <a:ext uri="{FF2B5EF4-FFF2-40B4-BE49-F238E27FC236}">
                  <a16:creationId xmlns:a16="http://schemas.microsoft.com/office/drawing/2014/main" id="{B59F9F94-1A2E-4058-9583-A01525926C7D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82630" y="98720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40" name="Freeform 41">
              <a:extLst>
                <a:ext uri="{FF2B5EF4-FFF2-40B4-BE49-F238E27FC236}">
                  <a16:creationId xmlns:a16="http://schemas.microsoft.com/office/drawing/2014/main" id="{8179564F-1D31-4A33-B3FD-9D0C0FD5C818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559633" y="983299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41" name="Freeform 42">
              <a:extLst>
                <a:ext uri="{FF2B5EF4-FFF2-40B4-BE49-F238E27FC236}">
                  <a16:creationId xmlns:a16="http://schemas.microsoft.com/office/drawing/2014/main" id="{36A1BA62-0841-4F66-9042-77D5C1AF5201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637221" y="97939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9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9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42" name="Freeform 43">
              <a:extLst>
                <a:ext uri="{FF2B5EF4-FFF2-40B4-BE49-F238E27FC236}">
                  <a16:creationId xmlns:a16="http://schemas.microsoft.com/office/drawing/2014/main" id="{45E97D32-6CB7-4565-8A82-0D113593693C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14225" y="97550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43" name="Freeform 44">
              <a:extLst>
                <a:ext uri="{FF2B5EF4-FFF2-40B4-BE49-F238E27FC236}">
                  <a16:creationId xmlns:a16="http://schemas.microsoft.com/office/drawing/2014/main" id="{18BA91EC-C45C-4A41-9CC7-585201608E89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91228" y="97161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7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44" name="Freeform 45">
              <a:extLst>
                <a:ext uri="{FF2B5EF4-FFF2-40B4-BE49-F238E27FC236}">
                  <a16:creationId xmlns:a16="http://schemas.microsoft.com/office/drawing/2014/main" id="{AEDD9F0F-5505-44FD-9B8B-98392A9DA382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70566" y="967606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45" name="Freeform 46">
              <a:extLst>
                <a:ext uri="{FF2B5EF4-FFF2-40B4-BE49-F238E27FC236}">
                  <a16:creationId xmlns:a16="http://schemas.microsoft.com/office/drawing/2014/main" id="{24B71601-729A-4995-A606-AF29CEFC839F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19543" y="826834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4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4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4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46" name="Freeform 47">
              <a:extLst>
                <a:ext uri="{FF2B5EF4-FFF2-40B4-BE49-F238E27FC236}">
                  <a16:creationId xmlns:a16="http://schemas.microsoft.com/office/drawing/2014/main" id="{BDB49B69-4C8E-4E79-A20A-492E63FB235B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97130" y="82292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47" name="Freeform 48">
              <a:extLst>
                <a:ext uri="{FF2B5EF4-FFF2-40B4-BE49-F238E27FC236}">
                  <a16:creationId xmlns:a16="http://schemas.microsoft.com/office/drawing/2014/main" id="{C5978FB7-F811-4184-B14D-3E3EB5A3CCC8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74134" y="81903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48" name="Freeform 49">
              <a:extLst>
                <a:ext uri="{FF2B5EF4-FFF2-40B4-BE49-F238E27FC236}">
                  <a16:creationId xmlns:a16="http://schemas.microsoft.com/office/drawing/2014/main" id="{7E5BBDD3-5C0E-46D9-A69D-B5438E7EAD1C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551138" y="815134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49" name="Freeform 50">
              <a:extLst>
                <a:ext uri="{FF2B5EF4-FFF2-40B4-BE49-F238E27FC236}">
                  <a16:creationId xmlns:a16="http://schemas.microsoft.com/office/drawing/2014/main" id="{00BC6E98-74DB-4263-A6B9-A17921E3DB81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628725" y="81122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9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9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50" name="Freeform 51">
              <a:extLst>
                <a:ext uri="{FF2B5EF4-FFF2-40B4-BE49-F238E27FC236}">
                  <a16:creationId xmlns:a16="http://schemas.microsoft.com/office/drawing/2014/main" id="{89400CF1-E6CD-4F07-91DC-9BE9C89378A3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05729" y="80733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51" name="Freeform 52">
              <a:extLst>
                <a:ext uri="{FF2B5EF4-FFF2-40B4-BE49-F238E27FC236}">
                  <a16:creationId xmlns:a16="http://schemas.microsoft.com/office/drawing/2014/main" id="{0CEC1B16-DA4B-4689-AD4C-5C61BCE67BC7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82733" y="80344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7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52" name="Freeform 53">
              <a:extLst>
                <a:ext uri="{FF2B5EF4-FFF2-40B4-BE49-F238E27FC236}">
                  <a16:creationId xmlns:a16="http://schemas.microsoft.com/office/drawing/2014/main" id="{F998242A-F23E-43B4-AC56-E016A84C0DB8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62070" y="799440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53" name="Freeform 2">
              <a:extLst>
                <a:ext uri="{FF2B5EF4-FFF2-40B4-BE49-F238E27FC236}">
                  <a16:creationId xmlns:a16="http://schemas.microsoft.com/office/drawing/2014/main" id="{14687D6B-EEF7-4E81-8D93-927310BBA758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745317" y="852899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39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4" y="74"/>
                </a:cxn>
                <a:cxn ang="0">
                  <a:pos x="55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39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4" y="74"/>
                  </a:lnTo>
                  <a:lnTo>
                    <a:pt x="55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54" name="Freeform 3">
              <a:extLst>
                <a:ext uri="{FF2B5EF4-FFF2-40B4-BE49-F238E27FC236}">
                  <a16:creationId xmlns:a16="http://schemas.microsoft.com/office/drawing/2014/main" id="{F0DCB279-1A4C-4CCC-8F23-116080FE4F2D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736821" y="1021065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39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4" y="74"/>
                </a:cxn>
                <a:cxn ang="0">
                  <a:pos x="55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39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4" y="74"/>
                  </a:lnTo>
                  <a:lnTo>
                    <a:pt x="55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55" name="Freeform 4">
              <a:extLst>
                <a:ext uri="{FF2B5EF4-FFF2-40B4-BE49-F238E27FC236}">
                  <a16:creationId xmlns:a16="http://schemas.microsoft.com/office/drawing/2014/main" id="{5BDAE0E8-3335-49BF-A825-4F0235C3EEF1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668314" y="84899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56" name="Freeform 5">
              <a:extLst>
                <a:ext uri="{FF2B5EF4-FFF2-40B4-BE49-F238E27FC236}">
                  <a16:creationId xmlns:a16="http://schemas.microsoft.com/office/drawing/2014/main" id="{8DBE82A0-4CAC-4491-8734-A5C925F2C74B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659818" y="101716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57" name="Freeform 6">
              <a:extLst>
                <a:ext uri="{FF2B5EF4-FFF2-40B4-BE49-F238E27FC236}">
                  <a16:creationId xmlns:a16="http://schemas.microsoft.com/office/drawing/2014/main" id="{43D81924-F70F-422B-8AD9-553B68F1A7A4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91310" y="84510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58" name="Freeform 7">
              <a:extLst>
                <a:ext uri="{FF2B5EF4-FFF2-40B4-BE49-F238E27FC236}">
                  <a16:creationId xmlns:a16="http://schemas.microsoft.com/office/drawing/2014/main" id="{654BFC45-38EC-4B33-BA9B-FBCD368F98D3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82814" y="101327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59" name="Freeform 8">
              <a:extLst>
                <a:ext uri="{FF2B5EF4-FFF2-40B4-BE49-F238E27FC236}">
                  <a16:creationId xmlns:a16="http://schemas.microsoft.com/office/drawing/2014/main" id="{F8629FC1-3F7D-45B4-B0EB-F320DE004A1F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13722" y="841199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60" name="Freeform 9">
              <a:extLst>
                <a:ext uri="{FF2B5EF4-FFF2-40B4-BE49-F238E27FC236}">
                  <a16:creationId xmlns:a16="http://schemas.microsoft.com/office/drawing/2014/main" id="{6DC9FD27-C846-4768-A74A-E91EDB67037F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05227" y="1009365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61" name="Freeform 10">
              <a:extLst>
                <a:ext uri="{FF2B5EF4-FFF2-40B4-BE49-F238E27FC236}">
                  <a16:creationId xmlns:a16="http://schemas.microsoft.com/office/drawing/2014/main" id="{6A59E295-D7DF-42D7-9D32-01606CCDFEEA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436719" y="83729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4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4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62" name="Freeform 11">
              <a:extLst>
                <a:ext uri="{FF2B5EF4-FFF2-40B4-BE49-F238E27FC236}">
                  <a16:creationId xmlns:a16="http://schemas.microsoft.com/office/drawing/2014/main" id="{1DBD8B40-0CEA-46E3-93D2-96FD9147C2B8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428223" y="100546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4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4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63" name="Freeform 12">
              <a:extLst>
                <a:ext uri="{FF2B5EF4-FFF2-40B4-BE49-F238E27FC236}">
                  <a16:creationId xmlns:a16="http://schemas.microsoft.com/office/drawing/2014/main" id="{941BD2F7-0AB8-4278-9A0B-0553EB05E333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359715" y="83340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7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7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64" name="Freeform 13">
              <a:extLst>
                <a:ext uri="{FF2B5EF4-FFF2-40B4-BE49-F238E27FC236}">
                  <a16:creationId xmlns:a16="http://schemas.microsoft.com/office/drawing/2014/main" id="{011A688E-1C34-4CDE-A539-7CC90F68EA2C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351219" y="1001569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7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7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65" name="Freeform 14">
              <a:extLst>
                <a:ext uri="{FF2B5EF4-FFF2-40B4-BE49-F238E27FC236}">
                  <a16:creationId xmlns:a16="http://schemas.microsoft.com/office/drawing/2014/main" id="{A9DE9A99-64FD-4F5C-B029-F477BAF4E38D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280376" y="829455"/>
              <a:ext cx="70093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20" y="36"/>
                </a:cxn>
                <a:cxn ang="0">
                  <a:pos x="120" y="49"/>
                </a:cxn>
                <a:cxn ang="0">
                  <a:pos x="120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3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20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20" y="36"/>
                  </a:lnTo>
                  <a:lnTo>
                    <a:pt x="120" y="49"/>
                  </a:lnTo>
                  <a:lnTo>
                    <a:pt x="120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3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66" name="Freeform 15">
              <a:extLst>
                <a:ext uri="{FF2B5EF4-FFF2-40B4-BE49-F238E27FC236}">
                  <a16:creationId xmlns:a16="http://schemas.microsoft.com/office/drawing/2014/main" id="{0C6CDA6D-FA56-4D74-9ECE-1A92D0CC9D72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271881" y="997620"/>
              <a:ext cx="70093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20" y="36"/>
                </a:cxn>
                <a:cxn ang="0">
                  <a:pos x="120" y="49"/>
                </a:cxn>
                <a:cxn ang="0">
                  <a:pos x="120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3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20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20" y="36"/>
                  </a:lnTo>
                  <a:lnTo>
                    <a:pt x="120" y="49"/>
                  </a:lnTo>
                  <a:lnTo>
                    <a:pt x="120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3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67" name="Freeform 16">
              <a:extLst>
                <a:ext uri="{FF2B5EF4-FFF2-40B4-BE49-F238E27FC236}">
                  <a16:creationId xmlns:a16="http://schemas.microsoft.com/office/drawing/2014/main" id="{F8FE424E-4664-4964-8403-C56E974D47C7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203373" y="825550"/>
              <a:ext cx="69509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1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19" y="36"/>
                </a:cxn>
                <a:cxn ang="0">
                  <a:pos x="119" y="49"/>
                </a:cxn>
                <a:cxn ang="0">
                  <a:pos x="119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2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9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1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19" y="36"/>
                  </a:lnTo>
                  <a:lnTo>
                    <a:pt x="119" y="49"/>
                  </a:lnTo>
                  <a:lnTo>
                    <a:pt x="119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2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68" name="Freeform 17">
              <a:extLst>
                <a:ext uri="{FF2B5EF4-FFF2-40B4-BE49-F238E27FC236}">
                  <a16:creationId xmlns:a16="http://schemas.microsoft.com/office/drawing/2014/main" id="{0CFF4339-3AFF-41FB-9014-1810576C326F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194877" y="993715"/>
              <a:ext cx="69509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1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19" y="36"/>
                </a:cxn>
                <a:cxn ang="0">
                  <a:pos x="119" y="49"/>
                </a:cxn>
                <a:cxn ang="0">
                  <a:pos x="119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2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9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1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19" y="36"/>
                  </a:lnTo>
                  <a:lnTo>
                    <a:pt x="119" y="49"/>
                  </a:lnTo>
                  <a:lnTo>
                    <a:pt x="119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2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69" name="Rectangle 18">
              <a:extLst>
                <a:ext uri="{FF2B5EF4-FFF2-40B4-BE49-F238E27FC236}">
                  <a16:creationId xmlns:a16="http://schemas.microsoft.com/office/drawing/2014/main" id="{FB884049-2D0B-44F8-B931-88C0DF167C63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188240" y="847884"/>
              <a:ext cx="15187" cy="9322"/>
            </a:xfrm>
            <a:prstGeom prst="rect">
              <a:avLst/>
            </a:pr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70" name="Rectangle 19">
              <a:extLst>
                <a:ext uri="{FF2B5EF4-FFF2-40B4-BE49-F238E27FC236}">
                  <a16:creationId xmlns:a16="http://schemas.microsoft.com/office/drawing/2014/main" id="{7392E62B-6E82-4385-AD9C-DA24D25DC32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824688" y="880037"/>
              <a:ext cx="15187" cy="9322"/>
            </a:xfrm>
            <a:prstGeom prst="rect">
              <a:avLst/>
            </a:pr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71" name="Rectangle 20">
              <a:extLst>
                <a:ext uri="{FF2B5EF4-FFF2-40B4-BE49-F238E27FC236}">
                  <a16:creationId xmlns:a16="http://schemas.microsoft.com/office/drawing/2014/main" id="{59321094-6991-4D3F-BFB2-B69BCB214FA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179744" y="1016049"/>
              <a:ext cx="15187" cy="9322"/>
            </a:xfrm>
            <a:prstGeom prst="rect">
              <a:avLst/>
            </a:pr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72" name="Rectangle 21">
              <a:extLst>
                <a:ext uri="{FF2B5EF4-FFF2-40B4-BE49-F238E27FC236}">
                  <a16:creationId xmlns:a16="http://schemas.microsoft.com/office/drawing/2014/main" id="{A23D862D-E905-4E50-BF6F-6FF401C15B27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816192" y="1048202"/>
              <a:ext cx="15187" cy="9322"/>
            </a:xfrm>
            <a:prstGeom prst="rect">
              <a:avLst/>
            </a:pr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73" name="Freeform 22">
              <a:extLst>
                <a:ext uri="{FF2B5EF4-FFF2-40B4-BE49-F238E27FC236}">
                  <a16:creationId xmlns:a16="http://schemas.microsoft.com/office/drawing/2014/main" id="{25916C3B-39BC-4976-9B00-6E70C038E59C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110480" y="840338"/>
              <a:ext cx="75350" cy="187024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00" y="0"/>
                </a:cxn>
                <a:cxn ang="0">
                  <a:pos x="129" y="144"/>
                </a:cxn>
                <a:cxn ang="0">
                  <a:pos x="129" y="179"/>
                </a:cxn>
                <a:cxn ang="0">
                  <a:pos x="103" y="321"/>
                </a:cxn>
                <a:cxn ang="0">
                  <a:pos x="0" y="321"/>
                </a:cxn>
                <a:cxn ang="0">
                  <a:pos x="0" y="285"/>
                </a:cxn>
                <a:cxn ang="0">
                  <a:pos x="58" y="285"/>
                </a:cxn>
                <a:cxn ang="0">
                  <a:pos x="58" y="38"/>
                </a:cxn>
                <a:cxn ang="0">
                  <a:pos x="0" y="38"/>
                </a:cxn>
                <a:cxn ang="0">
                  <a:pos x="0" y="0"/>
                </a:cxn>
              </a:cxnLst>
              <a:rect l="0" t="0" r="r" b="b"/>
              <a:pathLst>
                <a:path w="129" h="321">
                  <a:moveTo>
                    <a:pt x="0" y="0"/>
                  </a:moveTo>
                  <a:lnTo>
                    <a:pt x="100" y="0"/>
                  </a:lnTo>
                  <a:lnTo>
                    <a:pt x="129" y="144"/>
                  </a:lnTo>
                  <a:lnTo>
                    <a:pt x="129" y="179"/>
                  </a:lnTo>
                  <a:lnTo>
                    <a:pt x="103" y="321"/>
                  </a:lnTo>
                  <a:lnTo>
                    <a:pt x="0" y="321"/>
                  </a:lnTo>
                  <a:lnTo>
                    <a:pt x="0" y="285"/>
                  </a:lnTo>
                  <a:lnTo>
                    <a:pt x="58" y="285"/>
                  </a:lnTo>
                  <a:lnTo>
                    <a:pt x="58" y="38"/>
                  </a:lnTo>
                  <a:lnTo>
                    <a:pt x="0" y="3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74" name="Freeform 23">
              <a:extLst>
                <a:ext uri="{FF2B5EF4-FFF2-40B4-BE49-F238E27FC236}">
                  <a16:creationId xmlns:a16="http://schemas.microsoft.com/office/drawing/2014/main" id="{6AE12486-3BD9-4DF5-86F1-3E6D3F77C192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833849" y="876882"/>
              <a:ext cx="75350" cy="187024"/>
            </a:xfrm>
            <a:custGeom>
              <a:avLst/>
              <a:gdLst/>
              <a:ahLst/>
              <a:cxnLst>
                <a:cxn ang="0">
                  <a:pos x="129" y="0"/>
                </a:cxn>
                <a:cxn ang="0">
                  <a:pos x="29" y="0"/>
                </a:cxn>
                <a:cxn ang="0">
                  <a:pos x="0" y="144"/>
                </a:cxn>
                <a:cxn ang="0">
                  <a:pos x="0" y="179"/>
                </a:cxn>
                <a:cxn ang="0">
                  <a:pos x="26" y="321"/>
                </a:cxn>
                <a:cxn ang="0">
                  <a:pos x="129" y="321"/>
                </a:cxn>
                <a:cxn ang="0">
                  <a:pos x="129" y="285"/>
                </a:cxn>
                <a:cxn ang="0">
                  <a:pos x="71" y="285"/>
                </a:cxn>
                <a:cxn ang="0">
                  <a:pos x="71" y="38"/>
                </a:cxn>
                <a:cxn ang="0">
                  <a:pos x="129" y="38"/>
                </a:cxn>
                <a:cxn ang="0">
                  <a:pos x="129" y="0"/>
                </a:cxn>
              </a:cxnLst>
              <a:rect l="0" t="0" r="r" b="b"/>
              <a:pathLst>
                <a:path w="129" h="321">
                  <a:moveTo>
                    <a:pt x="129" y="0"/>
                  </a:moveTo>
                  <a:lnTo>
                    <a:pt x="29" y="0"/>
                  </a:lnTo>
                  <a:lnTo>
                    <a:pt x="0" y="144"/>
                  </a:lnTo>
                  <a:lnTo>
                    <a:pt x="0" y="179"/>
                  </a:lnTo>
                  <a:lnTo>
                    <a:pt x="26" y="321"/>
                  </a:lnTo>
                  <a:lnTo>
                    <a:pt x="129" y="321"/>
                  </a:lnTo>
                  <a:lnTo>
                    <a:pt x="129" y="285"/>
                  </a:lnTo>
                  <a:lnTo>
                    <a:pt x="71" y="285"/>
                  </a:lnTo>
                  <a:lnTo>
                    <a:pt x="71" y="38"/>
                  </a:lnTo>
                  <a:lnTo>
                    <a:pt x="129" y="38"/>
                  </a:lnTo>
                  <a:lnTo>
                    <a:pt x="12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75" name="Rectangle 25">
              <a:extLst>
                <a:ext uri="{FF2B5EF4-FFF2-40B4-BE49-F238E27FC236}">
                  <a16:creationId xmlns:a16="http://schemas.microsoft.com/office/drawing/2014/main" id="{B32A7809-79D6-4C5A-B20E-514BC49A27B8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98284" y="920293"/>
              <a:ext cx="12850" cy="22140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76" name="Rectangle 27">
              <a:extLst>
                <a:ext uri="{FF2B5EF4-FFF2-40B4-BE49-F238E27FC236}">
                  <a16:creationId xmlns:a16="http://schemas.microsoft.com/office/drawing/2014/main" id="{9B9231A2-DC67-49A7-AFB3-669F55CB870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49841" y="922257"/>
              <a:ext cx="49065" cy="15148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77" name="Freeform 28">
              <a:extLst>
                <a:ext uri="{FF2B5EF4-FFF2-40B4-BE49-F238E27FC236}">
                  <a16:creationId xmlns:a16="http://schemas.microsoft.com/office/drawing/2014/main" id="{7834E9A9-ECE7-4E4C-BDC3-6BF89EDCB0CF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44601" y="915790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12"/>
                </a:cxn>
                <a:cxn ang="0">
                  <a:pos x="19" y="22"/>
                </a:cxn>
                <a:cxn ang="0">
                  <a:pos x="16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12"/>
                  </a:lnTo>
                  <a:lnTo>
                    <a:pt x="19" y="22"/>
                  </a:lnTo>
                  <a:lnTo>
                    <a:pt x="16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78" name="Freeform 30">
              <a:extLst>
                <a:ext uri="{FF2B5EF4-FFF2-40B4-BE49-F238E27FC236}">
                  <a16:creationId xmlns:a16="http://schemas.microsoft.com/office/drawing/2014/main" id="{FB3499B7-CFBF-46A0-81E5-6EAD50FD399B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32933" y="915215"/>
              <a:ext cx="11682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7" y="12"/>
                </a:cxn>
                <a:cxn ang="0">
                  <a:pos x="20" y="22"/>
                </a:cxn>
                <a:cxn ang="0">
                  <a:pos x="17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20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7" y="12"/>
                  </a:lnTo>
                  <a:lnTo>
                    <a:pt x="20" y="22"/>
                  </a:lnTo>
                  <a:lnTo>
                    <a:pt x="17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79" name="Freeform 32">
              <a:extLst>
                <a:ext uri="{FF2B5EF4-FFF2-40B4-BE49-F238E27FC236}">
                  <a16:creationId xmlns:a16="http://schemas.microsoft.com/office/drawing/2014/main" id="{2808F9A4-D24D-4ECE-B862-0DF30B6FF8FC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21850" y="914640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6" y="12"/>
                </a:cxn>
                <a:cxn ang="0">
                  <a:pos x="19" y="22"/>
                </a:cxn>
                <a:cxn ang="0">
                  <a:pos x="16" y="35"/>
                </a:cxn>
                <a:cxn ang="0">
                  <a:pos x="9" y="45"/>
                </a:cxn>
                <a:cxn ang="0">
                  <a:pos x="6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6" y="12"/>
                  </a:lnTo>
                  <a:lnTo>
                    <a:pt x="19" y="22"/>
                  </a:lnTo>
                  <a:lnTo>
                    <a:pt x="16" y="35"/>
                  </a:lnTo>
                  <a:lnTo>
                    <a:pt x="9" y="45"/>
                  </a:lnTo>
                  <a:lnTo>
                    <a:pt x="6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80" name="Freeform 34">
              <a:extLst>
                <a:ext uri="{FF2B5EF4-FFF2-40B4-BE49-F238E27FC236}">
                  <a16:creationId xmlns:a16="http://schemas.microsoft.com/office/drawing/2014/main" id="{2F2AFFE2-0BDE-477E-8788-854797BB58F3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10182" y="914065"/>
              <a:ext cx="11682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20" y="12"/>
                </a:cxn>
                <a:cxn ang="0">
                  <a:pos x="20" y="22"/>
                </a:cxn>
                <a:cxn ang="0">
                  <a:pos x="20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20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20" y="12"/>
                  </a:lnTo>
                  <a:lnTo>
                    <a:pt x="20" y="22"/>
                  </a:lnTo>
                  <a:lnTo>
                    <a:pt x="20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81" name="Freeform 36">
              <a:extLst>
                <a:ext uri="{FF2B5EF4-FFF2-40B4-BE49-F238E27FC236}">
                  <a16:creationId xmlns:a16="http://schemas.microsoft.com/office/drawing/2014/main" id="{2DCD2A81-F182-486D-AB4A-FBA0DEE69606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-902" y="913491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2" y="0"/>
                </a:cxn>
                <a:cxn ang="0">
                  <a:pos x="19" y="12"/>
                </a:cxn>
                <a:cxn ang="0">
                  <a:pos x="19" y="22"/>
                </a:cxn>
                <a:cxn ang="0">
                  <a:pos x="19" y="35"/>
                </a:cxn>
                <a:cxn ang="0">
                  <a:pos x="12" y="45"/>
                </a:cxn>
                <a:cxn ang="0">
                  <a:pos x="6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6" y="0"/>
                  </a:lnTo>
                  <a:lnTo>
                    <a:pt x="12" y="0"/>
                  </a:lnTo>
                  <a:lnTo>
                    <a:pt x="19" y="12"/>
                  </a:lnTo>
                  <a:lnTo>
                    <a:pt x="19" y="22"/>
                  </a:lnTo>
                  <a:lnTo>
                    <a:pt x="19" y="35"/>
                  </a:lnTo>
                  <a:lnTo>
                    <a:pt x="12" y="45"/>
                  </a:lnTo>
                  <a:lnTo>
                    <a:pt x="6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82" name="Freeform 38">
              <a:extLst>
                <a:ext uri="{FF2B5EF4-FFF2-40B4-BE49-F238E27FC236}">
                  <a16:creationId xmlns:a16="http://schemas.microsoft.com/office/drawing/2014/main" id="{F764D825-A960-4320-AE1F-7FE06AEB41F2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802777" y="994999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4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4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4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83" name="Freeform 39">
              <a:extLst>
                <a:ext uri="{FF2B5EF4-FFF2-40B4-BE49-F238E27FC236}">
                  <a16:creationId xmlns:a16="http://schemas.microsoft.com/office/drawing/2014/main" id="{CA1B90D6-2F91-42BB-876F-C48DC6E17A87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725774" y="99109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84" name="Freeform 40">
              <a:extLst>
                <a:ext uri="{FF2B5EF4-FFF2-40B4-BE49-F238E27FC236}">
                  <a16:creationId xmlns:a16="http://schemas.microsoft.com/office/drawing/2014/main" id="{BC8CEDC4-E222-490A-8EDF-5A196A6BF695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648770" y="98720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85" name="Freeform 41">
              <a:extLst>
                <a:ext uri="{FF2B5EF4-FFF2-40B4-BE49-F238E27FC236}">
                  <a16:creationId xmlns:a16="http://schemas.microsoft.com/office/drawing/2014/main" id="{E55C54DB-28E3-48BD-B6FE-4564A19E7ED0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71183" y="983299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86" name="Freeform 42">
              <a:extLst>
                <a:ext uri="{FF2B5EF4-FFF2-40B4-BE49-F238E27FC236}">
                  <a16:creationId xmlns:a16="http://schemas.microsoft.com/office/drawing/2014/main" id="{F171B7EF-8AB9-430B-AF41-E1C764E26F87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494179" y="97939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9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9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87" name="Freeform 43">
              <a:extLst>
                <a:ext uri="{FF2B5EF4-FFF2-40B4-BE49-F238E27FC236}">
                  <a16:creationId xmlns:a16="http://schemas.microsoft.com/office/drawing/2014/main" id="{CBE2AA5B-D229-452E-8ED7-B7B9D6DC12FA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417175" y="97550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88" name="Freeform 44">
              <a:extLst>
                <a:ext uri="{FF2B5EF4-FFF2-40B4-BE49-F238E27FC236}">
                  <a16:creationId xmlns:a16="http://schemas.microsoft.com/office/drawing/2014/main" id="{88F523CB-80F1-4D35-B2A0-24FC4881EA5B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340172" y="97161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7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89" name="Freeform 45">
              <a:extLst>
                <a:ext uri="{FF2B5EF4-FFF2-40B4-BE49-F238E27FC236}">
                  <a16:creationId xmlns:a16="http://schemas.microsoft.com/office/drawing/2014/main" id="{84D6E603-37FC-40A1-BCE7-2CF9B255EF47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260834" y="967606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90" name="Freeform 46">
              <a:extLst>
                <a:ext uri="{FF2B5EF4-FFF2-40B4-BE49-F238E27FC236}">
                  <a16:creationId xmlns:a16="http://schemas.microsoft.com/office/drawing/2014/main" id="{FFB832F1-62A2-48C7-BA19-E30E799A86F2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811273" y="826834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4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4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4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91" name="Freeform 47">
              <a:extLst>
                <a:ext uri="{FF2B5EF4-FFF2-40B4-BE49-F238E27FC236}">
                  <a16:creationId xmlns:a16="http://schemas.microsoft.com/office/drawing/2014/main" id="{0E9402DC-3DAD-4BA5-BA06-B362116FF401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734270" y="82292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92" name="Freeform 48">
              <a:extLst>
                <a:ext uri="{FF2B5EF4-FFF2-40B4-BE49-F238E27FC236}">
                  <a16:creationId xmlns:a16="http://schemas.microsoft.com/office/drawing/2014/main" id="{A63C176F-24E5-4C8B-BFB4-57A171D9561A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657266" y="81903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93" name="Freeform 49">
              <a:extLst>
                <a:ext uri="{FF2B5EF4-FFF2-40B4-BE49-F238E27FC236}">
                  <a16:creationId xmlns:a16="http://schemas.microsoft.com/office/drawing/2014/main" id="{36467DBD-096F-4A84-B195-BF7959714489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79678" y="815134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94" name="Freeform 50">
              <a:extLst>
                <a:ext uri="{FF2B5EF4-FFF2-40B4-BE49-F238E27FC236}">
                  <a16:creationId xmlns:a16="http://schemas.microsoft.com/office/drawing/2014/main" id="{D401204B-74CE-4E76-B31B-2C84C1E02561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02675" y="81122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9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9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95" name="Freeform 51">
              <a:extLst>
                <a:ext uri="{FF2B5EF4-FFF2-40B4-BE49-F238E27FC236}">
                  <a16:creationId xmlns:a16="http://schemas.microsoft.com/office/drawing/2014/main" id="{8C2A755B-E55B-4070-AD94-38AA7D7780E5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425671" y="80733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96" name="Freeform 52">
              <a:extLst>
                <a:ext uri="{FF2B5EF4-FFF2-40B4-BE49-F238E27FC236}">
                  <a16:creationId xmlns:a16="http://schemas.microsoft.com/office/drawing/2014/main" id="{7F3146A6-9F13-4090-A3F2-AAAEF91A6375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348667" y="80344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7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97" name="Freeform 53">
              <a:extLst>
                <a:ext uri="{FF2B5EF4-FFF2-40B4-BE49-F238E27FC236}">
                  <a16:creationId xmlns:a16="http://schemas.microsoft.com/office/drawing/2014/main" id="{D13302F8-94A6-43F0-A65D-526246D4AA8A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269330" y="799440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98" name="Полилиния 96">
              <a:extLst>
                <a:ext uri="{FF2B5EF4-FFF2-40B4-BE49-F238E27FC236}">
                  <a16:creationId xmlns:a16="http://schemas.microsoft.com/office/drawing/2014/main" id="{70D42915-598B-49E4-8E8F-8052BD7560D4}"/>
                </a:ext>
              </a:extLst>
            </p:cNvPr>
            <p:cNvSpPr/>
            <p:nvPr/>
          </p:nvSpPr>
          <p:spPr bwMode="auto">
            <a:xfrm>
              <a:off x="1002632" y="978568"/>
              <a:ext cx="7114673" cy="142852"/>
            </a:xfrm>
            <a:custGeom>
              <a:avLst/>
              <a:gdLst>
                <a:gd name="connsiteX0" fmla="*/ 0 w 7114673"/>
                <a:gd name="connsiteY0" fmla="*/ 0 h 0"/>
                <a:gd name="connsiteX1" fmla="*/ 7114673 w 7114673"/>
                <a:gd name="connsiteY1" fmla="*/ 0 h 0"/>
                <a:gd name="connsiteX2" fmla="*/ 7114673 w 7114673"/>
                <a:gd name="connsiteY2" fmla="*/ 0 h 0"/>
                <a:gd name="connsiteX0" fmla="*/ 0 w 7114673"/>
                <a:gd name="connsiteY0" fmla="*/ 0 h 0"/>
                <a:gd name="connsiteX1" fmla="*/ 7114673 w 7114673"/>
                <a:gd name="connsiteY1" fmla="*/ 0 h 0"/>
                <a:gd name="connsiteX2" fmla="*/ 7114673 w 7114673"/>
                <a:gd name="connsiteY2" fmla="*/ 0 h 0"/>
                <a:gd name="connsiteX0" fmla="*/ 0 w 7114673"/>
                <a:gd name="connsiteY0" fmla="*/ 0 h 98776"/>
                <a:gd name="connsiteX1" fmla="*/ 7114673 w 7114673"/>
                <a:gd name="connsiteY1" fmla="*/ 0 h 98776"/>
                <a:gd name="connsiteX2" fmla="*/ 7114673 w 7114673"/>
                <a:gd name="connsiteY2" fmla="*/ 0 h 98776"/>
                <a:gd name="connsiteX0" fmla="*/ 0 w 7114673"/>
                <a:gd name="connsiteY0" fmla="*/ 1337 h 64730"/>
                <a:gd name="connsiteX1" fmla="*/ 3643306 w 7114673"/>
                <a:gd name="connsiteY1" fmla="*/ 64730 h 64730"/>
                <a:gd name="connsiteX2" fmla="*/ 7114673 w 7114673"/>
                <a:gd name="connsiteY2" fmla="*/ 1337 h 64730"/>
                <a:gd name="connsiteX3" fmla="*/ 7114673 w 7114673"/>
                <a:gd name="connsiteY3" fmla="*/ 1337 h 64730"/>
                <a:gd name="connsiteX0" fmla="*/ 0 w 7114673"/>
                <a:gd name="connsiteY0" fmla="*/ 1337 h 116131"/>
                <a:gd name="connsiteX1" fmla="*/ 3643306 w 7114673"/>
                <a:gd name="connsiteY1" fmla="*/ 64730 h 116131"/>
                <a:gd name="connsiteX2" fmla="*/ 7114673 w 7114673"/>
                <a:gd name="connsiteY2" fmla="*/ 1337 h 116131"/>
                <a:gd name="connsiteX3" fmla="*/ 7114673 w 7114673"/>
                <a:gd name="connsiteY3" fmla="*/ 1337 h 116131"/>
                <a:gd name="connsiteX0" fmla="*/ 0 w 7114673"/>
                <a:gd name="connsiteY0" fmla="*/ 0 h 0"/>
                <a:gd name="connsiteX1" fmla="*/ 7114673 w 7114673"/>
                <a:gd name="connsiteY1" fmla="*/ 0 h 0"/>
                <a:gd name="connsiteX2" fmla="*/ 7114673 w 7114673"/>
                <a:gd name="connsiteY2" fmla="*/ 0 h 0"/>
                <a:gd name="connsiteX0" fmla="*/ 0 w 7114673"/>
                <a:gd name="connsiteY0" fmla="*/ 0 h 259197"/>
                <a:gd name="connsiteX1" fmla="*/ 7114673 w 7114673"/>
                <a:gd name="connsiteY1" fmla="*/ 0 h 259197"/>
                <a:gd name="connsiteX2" fmla="*/ 7114673 w 7114673"/>
                <a:gd name="connsiteY2" fmla="*/ 0 h 259197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64241"/>
                <a:gd name="connsiteX1" fmla="*/ 3643306 w 7114673"/>
                <a:gd name="connsiteY1" fmla="*/ 142852 h 164241"/>
                <a:gd name="connsiteX2" fmla="*/ 5022911 w 7114673"/>
                <a:gd name="connsiteY2" fmla="*/ 128337 h 164241"/>
                <a:gd name="connsiteX3" fmla="*/ 7114673 w 7114673"/>
                <a:gd name="connsiteY3" fmla="*/ 0 h 164241"/>
                <a:gd name="connsiteX4" fmla="*/ 7114673 w 7114673"/>
                <a:gd name="connsiteY4" fmla="*/ 0 h 164241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5255 h 148107"/>
                <a:gd name="connsiteX1" fmla="*/ 3643306 w 7114673"/>
                <a:gd name="connsiteY1" fmla="*/ 148107 h 148107"/>
                <a:gd name="connsiteX2" fmla="*/ 7114673 w 7114673"/>
                <a:gd name="connsiteY2" fmla="*/ 5255 h 148107"/>
                <a:gd name="connsiteX3" fmla="*/ 7114673 w 7114673"/>
                <a:gd name="connsiteY3" fmla="*/ 5255 h 148107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14673" h="142852">
                  <a:moveTo>
                    <a:pt x="0" y="0"/>
                  </a:moveTo>
                  <a:cubicBezTo>
                    <a:pt x="1079383" y="39898"/>
                    <a:pt x="2256426" y="122573"/>
                    <a:pt x="3643306" y="142852"/>
                  </a:cubicBezTo>
                  <a:cubicBezTo>
                    <a:pt x="4829085" y="142852"/>
                    <a:pt x="6367148" y="58417"/>
                    <a:pt x="7114673" y="0"/>
                  </a:cubicBezTo>
                  <a:lnTo>
                    <a:pt x="7114673" y="0"/>
                  </a:lnTo>
                </a:path>
              </a:pathLst>
            </a:custGeom>
            <a:noFill/>
            <a:ln w="19050" cap="flat" cmpd="sng" algn="ctr">
              <a:solidFill>
                <a:srgbClr val="0070C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99" name="Полилиния 97">
              <a:extLst>
                <a:ext uri="{FF2B5EF4-FFF2-40B4-BE49-F238E27FC236}">
                  <a16:creationId xmlns:a16="http://schemas.microsoft.com/office/drawing/2014/main" id="{AA43C03A-91C3-4100-AE89-216BE17D128A}"/>
                </a:ext>
              </a:extLst>
            </p:cNvPr>
            <p:cNvSpPr/>
            <p:nvPr/>
          </p:nvSpPr>
          <p:spPr bwMode="auto">
            <a:xfrm>
              <a:off x="0" y="979714"/>
              <a:ext cx="996043" cy="310243"/>
            </a:xfrm>
            <a:custGeom>
              <a:avLst/>
              <a:gdLst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96043" h="310243">
                  <a:moveTo>
                    <a:pt x="996043" y="0"/>
                  </a:moveTo>
                  <a:cubicBezTo>
                    <a:pt x="764069" y="166704"/>
                    <a:pt x="546356" y="280324"/>
                    <a:pt x="0" y="310243"/>
                  </a:cubicBezTo>
                </a:path>
              </a:pathLst>
            </a:custGeom>
            <a:noFill/>
            <a:ln w="19050" cap="flat" cmpd="sng" algn="ctr">
              <a:solidFill>
                <a:srgbClr val="0070C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00" name="Rectangle 24">
              <a:extLst>
                <a:ext uri="{FF2B5EF4-FFF2-40B4-BE49-F238E27FC236}">
                  <a16:creationId xmlns:a16="http://schemas.microsoft.com/office/drawing/2014/main" id="{26C34112-51A7-4ED7-9296-E01F70D167A3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909157" y="961259"/>
              <a:ext cx="12850" cy="22140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01" name="Rectangle 26">
              <a:extLst>
                <a:ext uri="{FF2B5EF4-FFF2-40B4-BE49-F238E27FC236}">
                  <a16:creationId xmlns:a16="http://schemas.microsoft.com/office/drawing/2014/main" id="{9C41E947-FAEE-43DC-98F8-0068C6A3239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921968" y="966316"/>
              <a:ext cx="49065" cy="15148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02" name="Freeform 29">
              <a:extLst>
                <a:ext uri="{FF2B5EF4-FFF2-40B4-BE49-F238E27FC236}">
                  <a16:creationId xmlns:a16="http://schemas.microsoft.com/office/drawing/2014/main" id="{4F680492-7A6C-49DB-A686-843494A4271A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965146" y="96229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9" y="0"/>
                </a:cxn>
                <a:cxn ang="0">
                  <a:pos x="3" y="12"/>
                </a:cxn>
                <a:cxn ang="0">
                  <a:pos x="0" y="22"/>
                </a:cxn>
                <a:cxn ang="0">
                  <a:pos x="3" y="35"/>
                </a:cxn>
                <a:cxn ang="0">
                  <a:pos x="9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9" y="0"/>
                  </a:lnTo>
                  <a:lnTo>
                    <a:pt x="3" y="12"/>
                  </a:lnTo>
                  <a:lnTo>
                    <a:pt x="0" y="22"/>
                  </a:lnTo>
                  <a:lnTo>
                    <a:pt x="3" y="35"/>
                  </a:lnTo>
                  <a:lnTo>
                    <a:pt x="9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03" name="Freeform 31">
              <a:extLst>
                <a:ext uri="{FF2B5EF4-FFF2-40B4-BE49-F238E27FC236}">
                  <a16:creationId xmlns:a16="http://schemas.microsoft.com/office/drawing/2014/main" id="{58BA5931-AEC5-4BDD-8287-EF912009610F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976230" y="962870"/>
              <a:ext cx="11682" cy="26218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13" y="0"/>
                </a:cxn>
                <a:cxn ang="0">
                  <a:pos x="10" y="0"/>
                </a:cxn>
                <a:cxn ang="0">
                  <a:pos x="4" y="12"/>
                </a:cxn>
                <a:cxn ang="0">
                  <a:pos x="0" y="22"/>
                </a:cxn>
                <a:cxn ang="0">
                  <a:pos x="4" y="35"/>
                </a:cxn>
                <a:cxn ang="0">
                  <a:pos x="10" y="45"/>
                </a:cxn>
                <a:cxn ang="0">
                  <a:pos x="13" y="45"/>
                </a:cxn>
                <a:cxn ang="0">
                  <a:pos x="20" y="45"/>
                </a:cxn>
                <a:cxn ang="0">
                  <a:pos x="20" y="22"/>
                </a:cxn>
                <a:cxn ang="0">
                  <a:pos x="20" y="0"/>
                </a:cxn>
              </a:cxnLst>
              <a:rect l="0" t="0" r="r" b="b"/>
              <a:pathLst>
                <a:path w="20" h="45">
                  <a:moveTo>
                    <a:pt x="20" y="0"/>
                  </a:moveTo>
                  <a:lnTo>
                    <a:pt x="13" y="0"/>
                  </a:lnTo>
                  <a:lnTo>
                    <a:pt x="10" y="0"/>
                  </a:lnTo>
                  <a:lnTo>
                    <a:pt x="4" y="12"/>
                  </a:lnTo>
                  <a:lnTo>
                    <a:pt x="0" y="22"/>
                  </a:lnTo>
                  <a:lnTo>
                    <a:pt x="4" y="35"/>
                  </a:lnTo>
                  <a:lnTo>
                    <a:pt x="10" y="45"/>
                  </a:lnTo>
                  <a:lnTo>
                    <a:pt x="13" y="45"/>
                  </a:lnTo>
                  <a:lnTo>
                    <a:pt x="20" y="45"/>
                  </a:lnTo>
                  <a:lnTo>
                    <a:pt x="20" y="22"/>
                  </a:lnTo>
                  <a:lnTo>
                    <a:pt x="2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04" name="Freeform 33">
              <a:extLst>
                <a:ext uri="{FF2B5EF4-FFF2-40B4-BE49-F238E27FC236}">
                  <a16:creationId xmlns:a16="http://schemas.microsoft.com/office/drawing/2014/main" id="{86134027-ED48-4A6B-8E57-FC54F53356F8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987897" y="96344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10" y="0"/>
                </a:cxn>
                <a:cxn ang="0">
                  <a:pos x="3" y="12"/>
                </a:cxn>
                <a:cxn ang="0">
                  <a:pos x="0" y="22"/>
                </a:cxn>
                <a:cxn ang="0">
                  <a:pos x="3" y="35"/>
                </a:cxn>
                <a:cxn ang="0">
                  <a:pos x="10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10" y="0"/>
                  </a:lnTo>
                  <a:lnTo>
                    <a:pt x="3" y="12"/>
                  </a:lnTo>
                  <a:lnTo>
                    <a:pt x="0" y="22"/>
                  </a:lnTo>
                  <a:lnTo>
                    <a:pt x="3" y="35"/>
                  </a:lnTo>
                  <a:lnTo>
                    <a:pt x="10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05" name="Freeform 35">
              <a:extLst>
                <a:ext uri="{FF2B5EF4-FFF2-40B4-BE49-F238E27FC236}">
                  <a16:creationId xmlns:a16="http://schemas.microsoft.com/office/drawing/2014/main" id="{71B726EB-1570-4833-8DE8-60991CF7CA79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998981" y="96400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9" y="0"/>
                </a:cxn>
                <a:cxn ang="0">
                  <a:pos x="0" y="12"/>
                </a:cxn>
                <a:cxn ang="0">
                  <a:pos x="0" y="22"/>
                </a:cxn>
                <a:cxn ang="0">
                  <a:pos x="0" y="35"/>
                </a:cxn>
                <a:cxn ang="0">
                  <a:pos x="9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9" y="0"/>
                  </a:lnTo>
                  <a:lnTo>
                    <a:pt x="0" y="12"/>
                  </a:lnTo>
                  <a:lnTo>
                    <a:pt x="0" y="22"/>
                  </a:lnTo>
                  <a:lnTo>
                    <a:pt x="0" y="35"/>
                  </a:lnTo>
                  <a:lnTo>
                    <a:pt x="9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06" name="Freeform 37">
              <a:extLst>
                <a:ext uri="{FF2B5EF4-FFF2-40B4-BE49-F238E27FC236}">
                  <a16:creationId xmlns:a16="http://schemas.microsoft.com/office/drawing/2014/main" id="{2C68DF3E-DFB5-40A0-94B6-79C485444CA9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1010065" y="964579"/>
              <a:ext cx="11682" cy="26218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13" y="0"/>
                </a:cxn>
                <a:cxn ang="0">
                  <a:pos x="7" y="0"/>
                </a:cxn>
                <a:cxn ang="0">
                  <a:pos x="0" y="12"/>
                </a:cxn>
                <a:cxn ang="0">
                  <a:pos x="0" y="22"/>
                </a:cxn>
                <a:cxn ang="0">
                  <a:pos x="0" y="35"/>
                </a:cxn>
                <a:cxn ang="0">
                  <a:pos x="7" y="45"/>
                </a:cxn>
                <a:cxn ang="0">
                  <a:pos x="13" y="45"/>
                </a:cxn>
                <a:cxn ang="0">
                  <a:pos x="20" y="45"/>
                </a:cxn>
                <a:cxn ang="0">
                  <a:pos x="20" y="22"/>
                </a:cxn>
                <a:cxn ang="0">
                  <a:pos x="20" y="0"/>
                </a:cxn>
              </a:cxnLst>
              <a:rect l="0" t="0" r="r" b="b"/>
              <a:pathLst>
                <a:path w="20" h="45">
                  <a:moveTo>
                    <a:pt x="20" y="0"/>
                  </a:moveTo>
                  <a:lnTo>
                    <a:pt x="13" y="0"/>
                  </a:lnTo>
                  <a:lnTo>
                    <a:pt x="7" y="0"/>
                  </a:lnTo>
                  <a:lnTo>
                    <a:pt x="0" y="12"/>
                  </a:lnTo>
                  <a:lnTo>
                    <a:pt x="0" y="22"/>
                  </a:lnTo>
                  <a:lnTo>
                    <a:pt x="0" y="35"/>
                  </a:lnTo>
                  <a:lnTo>
                    <a:pt x="7" y="45"/>
                  </a:lnTo>
                  <a:lnTo>
                    <a:pt x="13" y="45"/>
                  </a:lnTo>
                  <a:lnTo>
                    <a:pt x="20" y="45"/>
                  </a:lnTo>
                  <a:lnTo>
                    <a:pt x="20" y="22"/>
                  </a:lnTo>
                  <a:lnTo>
                    <a:pt x="2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07" name="Полилиния 105">
              <a:extLst>
                <a:ext uri="{FF2B5EF4-FFF2-40B4-BE49-F238E27FC236}">
                  <a16:creationId xmlns:a16="http://schemas.microsoft.com/office/drawing/2014/main" id="{E8400AF8-8659-4E21-963F-0B72C25491DD}"/>
                </a:ext>
              </a:extLst>
            </p:cNvPr>
            <p:cNvSpPr/>
            <p:nvPr/>
          </p:nvSpPr>
          <p:spPr bwMode="auto">
            <a:xfrm flipH="1">
              <a:off x="8147989" y="979714"/>
              <a:ext cx="996043" cy="310243"/>
            </a:xfrm>
            <a:custGeom>
              <a:avLst/>
              <a:gdLst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96043" h="310243">
                  <a:moveTo>
                    <a:pt x="996043" y="0"/>
                  </a:moveTo>
                  <a:cubicBezTo>
                    <a:pt x="764069" y="166704"/>
                    <a:pt x="546356" y="280324"/>
                    <a:pt x="0" y="310243"/>
                  </a:cubicBezTo>
                </a:path>
              </a:pathLst>
            </a:custGeom>
            <a:noFill/>
            <a:ln w="19050" cap="flat" cmpd="sng" algn="ctr">
              <a:solidFill>
                <a:srgbClr val="0070C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08" name="Rectangle 26">
              <a:extLst>
                <a:ext uri="{FF2B5EF4-FFF2-40B4-BE49-F238E27FC236}">
                  <a16:creationId xmlns:a16="http://schemas.microsoft.com/office/drawing/2014/main" id="{D1BDC724-4017-40CA-A33E-5BA5E5E768A4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171465" y="966316"/>
              <a:ext cx="49065" cy="15148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09" name="Freeform 29">
              <a:extLst>
                <a:ext uri="{FF2B5EF4-FFF2-40B4-BE49-F238E27FC236}">
                  <a16:creationId xmlns:a16="http://schemas.microsoft.com/office/drawing/2014/main" id="{70359704-2E4C-44DF-A979-46A1C2B6CF75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66254" y="96229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9" y="0"/>
                </a:cxn>
                <a:cxn ang="0">
                  <a:pos x="3" y="12"/>
                </a:cxn>
                <a:cxn ang="0">
                  <a:pos x="0" y="22"/>
                </a:cxn>
                <a:cxn ang="0">
                  <a:pos x="3" y="35"/>
                </a:cxn>
                <a:cxn ang="0">
                  <a:pos x="9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9" y="0"/>
                  </a:lnTo>
                  <a:lnTo>
                    <a:pt x="3" y="12"/>
                  </a:lnTo>
                  <a:lnTo>
                    <a:pt x="0" y="22"/>
                  </a:lnTo>
                  <a:lnTo>
                    <a:pt x="3" y="35"/>
                  </a:lnTo>
                  <a:lnTo>
                    <a:pt x="9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10" name="Freeform 31">
              <a:extLst>
                <a:ext uri="{FF2B5EF4-FFF2-40B4-BE49-F238E27FC236}">
                  <a16:creationId xmlns:a16="http://schemas.microsoft.com/office/drawing/2014/main" id="{F29A1C2A-59C8-40E9-8FE4-BF0916511676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54586" y="962870"/>
              <a:ext cx="11682" cy="26218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13" y="0"/>
                </a:cxn>
                <a:cxn ang="0">
                  <a:pos x="10" y="0"/>
                </a:cxn>
                <a:cxn ang="0">
                  <a:pos x="4" y="12"/>
                </a:cxn>
                <a:cxn ang="0">
                  <a:pos x="0" y="22"/>
                </a:cxn>
                <a:cxn ang="0">
                  <a:pos x="4" y="35"/>
                </a:cxn>
                <a:cxn ang="0">
                  <a:pos x="10" y="45"/>
                </a:cxn>
                <a:cxn ang="0">
                  <a:pos x="13" y="45"/>
                </a:cxn>
                <a:cxn ang="0">
                  <a:pos x="20" y="45"/>
                </a:cxn>
                <a:cxn ang="0">
                  <a:pos x="20" y="22"/>
                </a:cxn>
                <a:cxn ang="0">
                  <a:pos x="20" y="0"/>
                </a:cxn>
              </a:cxnLst>
              <a:rect l="0" t="0" r="r" b="b"/>
              <a:pathLst>
                <a:path w="20" h="45">
                  <a:moveTo>
                    <a:pt x="20" y="0"/>
                  </a:moveTo>
                  <a:lnTo>
                    <a:pt x="13" y="0"/>
                  </a:lnTo>
                  <a:lnTo>
                    <a:pt x="10" y="0"/>
                  </a:lnTo>
                  <a:lnTo>
                    <a:pt x="4" y="12"/>
                  </a:lnTo>
                  <a:lnTo>
                    <a:pt x="0" y="22"/>
                  </a:lnTo>
                  <a:lnTo>
                    <a:pt x="4" y="35"/>
                  </a:lnTo>
                  <a:lnTo>
                    <a:pt x="10" y="45"/>
                  </a:lnTo>
                  <a:lnTo>
                    <a:pt x="13" y="45"/>
                  </a:lnTo>
                  <a:lnTo>
                    <a:pt x="20" y="45"/>
                  </a:lnTo>
                  <a:lnTo>
                    <a:pt x="20" y="22"/>
                  </a:lnTo>
                  <a:lnTo>
                    <a:pt x="2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11" name="Freeform 33">
              <a:extLst>
                <a:ext uri="{FF2B5EF4-FFF2-40B4-BE49-F238E27FC236}">
                  <a16:creationId xmlns:a16="http://schemas.microsoft.com/office/drawing/2014/main" id="{F2B0656A-29C8-44FA-8785-BAC67242A70A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43503" y="96344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10" y="0"/>
                </a:cxn>
                <a:cxn ang="0">
                  <a:pos x="3" y="12"/>
                </a:cxn>
                <a:cxn ang="0">
                  <a:pos x="0" y="22"/>
                </a:cxn>
                <a:cxn ang="0">
                  <a:pos x="3" y="35"/>
                </a:cxn>
                <a:cxn ang="0">
                  <a:pos x="10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10" y="0"/>
                  </a:lnTo>
                  <a:lnTo>
                    <a:pt x="3" y="12"/>
                  </a:lnTo>
                  <a:lnTo>
                    <a:pt x="0" y="22"/>
                  </a:lnTo>
                  <a:lnTo>
                    <a:pt x="3" y="35"/>
                  </a:lnTo>
                  <a:lnTo>
                    <a:pt x="10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12" name="Freeform 35">
              <a:extLst>
                <a:ext uri="{FF2B5EF4-FFF2-40B4-BE49-F238E27FC236}">
                  <a16:creationId xmlns:a16="http://schemas.microsoft.com/office/drawing/2014/main" id="{864FB1FC-2209-4FA6-AD23-DA7FF568D003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32419" y="96400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9" y="0"/>
                </a:cxn>
                <a:cxn ang="0">
                  <a:pos x="0" y="12"/>
                </a:cxn>
                <a:cxn ang="0">
                  <a:pos x="0" y="22"/>
                </a:cxn>
                <a:cxn ang="0">
                  <a:pos x="0" y="35"/>
                </a:cxn>
                <a:cxn ang="0">
                  <a:pos x="9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9" y="0"/>
                  </a:lnTo>
                  <a:lnTo>
                    <a:pt x="0" y="12"/>
                  </a:lnTo>
                  <a:lnTo>
                    <a:pt x="0" y="22"/>
                  </a:lnTo>
                  <a:lnTo>
                    <a:pt x="0" y="35"/>
                  </a:lnTo>
                  <a:lnTo>
                    <a:pt x="9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13" name="Freeform 37">
              <a:extLst>
                <a:ext uri="{FF2B5EF4-FFF2-40B4-BE49-F238E27FC236}">
                  <a16:creationId xmlns:a16="http://schemas.microsoft.com/office/drawing/2014/main" id="{A6EEB88A-CF98-4916-91DB-85F19012EE77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20751" y="964579"/>
              <a:ext cx="11682" cy="26218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13" y="0"/>
                </a:cxn>
                <a:cxn ang="0">
                  <a:pos x="7" y="0"/>
                </a:cxn>
                <a:cxn ang="0">
                  <a:pos x="0" y="12"/>
                </a:cxn>
                <a:cxn ang="0">
                  <a:pos x="0" y="22"/>
                </a:cxn>
                <a:cxn ang="0">
                  <a:pos x="0" y="35"/>
                </a:cxn>
                <a:cxn ang="0">
                  <a:pos x="7" y="45"/>
                </a:cxn>
                <a:cxn ang="0">
                  <a:pos x="13" y="45"/>
                </a:cxn>
                <a:cxn ang="0">
                  <a:pos x="20" y="45"/>
                </a:cxn>
                <a:cxn ang="0">
                  <a:pos x="20" y="22"/>
                </a:cxn>
                <a:cxn ang="0">
                  <a:pos x="20" y="0"/>
                </a:cxn>
              </a:cxnLst>
              <a:rect l="0" t="0" r="r" b="b"/>
              <a:pathLst>
                <a:path w="20" h="45">
                  <a:moveTo>
                    <a:pt x="20" y="0"/>
                  </a:moveTo>
                  <a:lnTo>
                    <a:pt x="13" y="0"/>
                  </a:lnTo>
                  <a:lnTo>
                    <a:pt x="7" y="0"/>
                  </a:lnTo>
                  <a:lnTo>
                    <a:pt x="0" y="12"/>
                  </a:lnTo>
                  <a:lnTo>
                    <a:pt x="0" y="22"/>
                  </a:lnTo>
                  <a:lnTo>
                    <a:pt x="0" y="35"/>
                  </a:lnTo>
                  <a:lnTo>
                    <a:pt x="7" y="45"/>
                  </a:lnTo>
                  <a:lnTo>
                    <a:pt x="13" y="45"/>
                  </a:lnTo>
                  <a:lnTo>
                    <a:pt x="20" y="45"/>
                  </a:lnTo>
                  <a:lnTo>
                    <a:pt x="20" y="22"/>
                  </a:lnTo>
                  <a:lnTo>
                    <a:pt x="2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</p:grpSp>
      <p:grpSp>
        <p:nvGrpSpPr>
          <p:cNvPr id="114" name="Группа 112">
            <a:extLst>
              <a:ext uri="{FF2B5EF4-FFF2-40B4-BE49-F238E27FC236}">
                <a16:creationId xmlns:a16="http://schemas.microsoft.com/office/drawing/2014/main" id="{1CF005C3-6D80-40E2-82A1-211BEA3EB4E8}"/>
              </a:ext>
            </a:extLst>
          </p:cNvPr>
          <p:cNvGrpSpPr/>
          <p:nvPr userDrawn="1"/>
        </p:nvGrpSpPr>
        <p:grpSpPr>
          <a:xfrm>
            <a:off x="-30" y="1081100"/>
            <a:ext cx="9144935" cy="490517"/>
            <a:chOff x="-902" y="799440"/>
            <a:chExt cx="9144934" cy="490517"/>
          </a:xfr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115" name="Freeform 2">
              <a:extLst>
                <a:ext uri="{FF2B5EF4-FFF2-40B4-BE49-F238E27FC236}">
                  <a16:creationId xmlns:a16="http://schemas.microsoft.com/office/drawing/2014/main" id="{747CF62B-AAAC-485A-81AE-86F9DB2A866A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28841" y="852899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39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4" y="74"/>
                </a:cxn>
                <a:cxn ang="0">
                  <a:pos x="55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39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4" y="74"/>
                  </a:lnTo>
                  <a:lnTo>
                    <a:pt x="55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16" name="Freeform 3">
              <a:extLst>
                <a:ext uri="{FF2B5EF4-FFF2-40B4-BE49-F238E27FC236}">
                  <a16:creationId xmlns:a16="http://schemas.microsoft.com/office/drawing/2014/main" id="{68EDBB51-D354-43D8-B8C3-7A495A7261A8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37336" y="1021065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39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4" y="74"/>
                </a:cxn>
                <a:cxn ang="0">
                  <a:pos x="55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39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4" y="74"/>
                  </a:lnTo>
                  <a:lnTo>
                    <a:pt x="55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17" name="Freeform 4">
              <a:extLst>
                <a:ext uri="{FF2B5EF4-FFF2-40B4-BE49-F238E27FC236}">
                  <a16:creationId xmlns:a16="http://schemas.microsoft.com/office/drawing/2014/main" id="{3CAB0D7D-DF33-428A-9A30-2B9A61A78E96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06428" y="84899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18" name="Freeform 5">
              <a:extLst>
                <a:ext uri="{FF2B5EF4-FFF2-40B4-BE49-F238E27FC236}">
                  <a16:creationId xmlns:a16="http://schemas.microsoft.com/office/drawing/2014/main" id="{C42371CA-3A61-45E5-84F1-109DD31814CF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14924" y="101716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19" name="Freeform 6">
              <a:extLst>
                <a:ext uri="{FF2B5EF4-FFF2-40B4-BE49-F238E27FC236}">
                  <a16:creationId xmlns:a16="http://schemas.microsoft.com/office/drawing/2014/main" id="{CB56B4E5-EB38-4D10-AC6B-D56FDA64225F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83432" y="84510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20" name="Freeform 7">
              <a:extLst>
                <a:ext uri="{FF2B5EF4-FFF2-40B4-BE49-F238E27FC236}">
                  <a16:creationId xmlns:a16="http://schemas.microsoft.com/office/drawing/2014/main" id="{3A826D3B-652C-41EB-B02D-51797378233B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91928" y="101327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21" name="Freeform 8">
              <a:extLst>
                <a:ext uri="{FF2B5EF4-FFF2-40B4-BE49-F238E27FC236}">
                  <a16:creationId xmlns:a16="http://schemas.microsoft.com/office/drawing/2014/main" id="{2A1A2E9C-8286-4272-BD90-3AC18864E8AA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560435" y="841199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22" name="Freeform 9">
              <a:extLst>
                <a:ext uri="{FF2B5EF4-FFF2-40B4-BE49-F238E27FC236}">
                  <a16:creationId xmlns:a16="http://schemas.microsoft.com/office/drawing/2014/main" id="{1737793C-0090-4A04-9285-D33148F70DBB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568931" y="1009365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23" name="Freeform 10">
              <a:extLst>
                <a:ext uri="{FF2B5EF4-FFF2-40B4-BE49-F238E27FC236}">
                  <a16:creationId xmlns:a16="http://schemas.microsoft.com/office/drawing/2014/main" id="{50575BE5-97C3-4CEF-BF89-1400FFC158D4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638023" y="83729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4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4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24" name="Freeform 11">
              <a:extLst>
                <a:ext uri="{FF2B5EF4-FFF2-40B4-BE49-F238E27FC236}">
                  <a16:creationId xmlns:a16="http://schemas.microsoft.com/office/drawing/2014/main" id="{1C35E1CD-74E3-4F61-8287-48307FE99287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646519" y="100546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4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4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25" name="Freeform 12">
              <a:extLst>
                <a:ext uri="{FF2B5EF4-FFF2-40B4-BE49-F238E27FC236}">
                  <a16:creationId xmlns:a16="http://schemas.microsoft.com/office/drawing/2014/main" id="{4CB89176-0C52-4930-8633-D9E327E4C170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15027" y="83340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7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7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26" name="Freeform 13">
              <a:extLst>
                <a:ext uri="{FF2B5EF4-FFF2-40B4-BE49-F238E27FC236}">
                  <a16:creationId xmlns:a16="http://schemas.microsoft.com/office/drawing/2014/main" id="{C6F94418-A503-482C-B75C-D09D3B195394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23522" y="1001569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7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7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27" name="Freeform 14">
              <a:extLst>
                <a:ext uri="{FF2B5EF4-FFF2-40B4-BE49-F238E27FC236}">
                  <a16:creationId xmlns:a16="http://schemas.microsoft.com/office/drawing/2014/main" id="{BFC60DD6-512F-4E66-8A3D-A94013CA71CE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92029" y="829455"/>
              <a:ext cx="70093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20" y="36"/>
                </a:cxn>
                <a:cxn ang="0">
                  <a:pos x="120" y="49"/>
                </a:cxn>
                <a:cxn ang="0">
                  <a:pos x="120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3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20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20" y="36"/>
                  </a:lnTo>
                  <a:lnTo>
                    <a:pt x="120" y="49"/>
                  </a:lnTo>
                  <a:lnTo>
                    <a:pt x="120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3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28" name="Freeform 15">
              <a:extLst>
                <a:ext uri="{FF2B5EF4-FFF2-40B4-BE49-F238E27FC236}">
                  <a16:creationId xmlns:a16="http://schemas.microsoft.com/office/drawing/2014/main" id="{89EAC775-5941-4159-B8BD-24F797E2B185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00525" y="997620"/>
              <a:ext cx="70093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20" y="36"/>
                </a:cxn>
                <a:cxn ang="0">
                  <a:pos x="120" y="49"/>
                </a:cxn>
                <a:cxn ang="0">
                  <a:pos x="120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3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20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20" y="36"/>
                  </a:lnTo>
                  <a:lnTo>
                    <a:pt x="120" y="49"/>
                  </a:lnTo>
                  <a:lnTo>
                    <a:pt x="120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3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29" name="Freeform 16">
              <a:extLst>
                <a:ext uri="{FF2B5EF4-FFF2-40B4-BE49-F238E27FC236}">
                  <a16:creationId xmlns:a16="http://schemas.microsoft.com/office/drawing/2014/main" id="{ADE7779A-CB14-4CD6-9EA6-81AF5A82F939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69616" y="825550"/>
              <a:ext cx="69509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1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19" y="36"/>
                </a:cxn>
                <a:cxn ang="0">
                  <a:pos x="119" y="49"/>
                </a:cxn>
                <a:cxn ang="0">
                  <a:pos x="119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2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9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1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19" y="36"/>
                  </a:lnTo>
                  <a:lnTo>
                    <a:pt x="119" y="49"/>
                  </a:lnTo>
                  <a:lnTo>
                    <a:pt x="119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2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30" name="Freeform 17">
              <a:extLst>
                <a:ext uri="{FF2B5EF4-FFF2-40B4-BE49-F238E27FC236}">
                  <a16:creationId xmlns:a16="http://schemas.microsoft.com/office/drawing/2014/main" id="{5A334FA4-EB13-40D8-902F-7DD3AF34AD9E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78112" y="993715"/>
              <a:ext cx="69509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1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19" y="36"/>
                </a:cxn>
                <a:cxn ang="0">
                  <a:pos x="119" y="49"/>
                </a:cxn>
                <a:cxn ang="0">
                  <a:pos x="119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2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9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1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19" y="36"/>
                  </a:lnTo>
                  <a:lnTo>
                    <a:pt x="119" y="49"/>
                  </a:lnTo>
                  <a:lnTo>
                    <a:pt x="119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2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31" name="Rectangle 18">
              <a:extLst>
                <a:ext uri="{FF2B5EF4-FFF2-40B4-BE49-F238E27FC236}">
                  <a16:creationId xmlns:a16="http://schemas.microsoft.com/office/drawing/2014/main" id="{CD4DF6C0-768B-4FED-A5B0-FDEBE753E9C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939071" y="847884"/>
              <a:ext cx="15187" cy="9322"/>
            </a:xfrm>
            <a:prstGeom prst="rect">
              <a:avLst/>
            </a:pr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32" name="Rectangle 19">
              <a:extLst>
                <a:ext uri="{FF2B5EF4-FFF2-40B4-BE49-F238E27FC236}">
                  <a16:creationId xmlns:a16="http://schemas.microsoft.com/office/drawing/2014/main" id="{841D095E-7032-4FCF-9192-BD243DB9BBE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302623" y="880037"/>
              <a:ext cx="15187" cy="9322"/>
            </a:xfrm>
            <a:prstGeom prst="rect">
              <a:avLst/>
            </a:pr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33" name="Rectangle 20">
              <a:extLst>
                <a:ext uri="{FF2B5EF4-FFF2-40B4-BE49-F238E27FC236}">
                  <a16:creationId xmlns:a16="http://schemas.microsoft.com/office/drawing/2014/main" id="{7CED75D3-94E6-41D6-A7FB-1B3ACBA4258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947567" y="1016049"/>
              <a:ext cx="15187" cy="9322"/>
            </a:xfrm>
            <a:prstGeom prst="rect">
              <a:avLst/>
            </a:pr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34" name="Rectangle 21">
              <a:extLst>
                <a:ext uri="{FF2B5EF4-FFF2-40B4-BE49-F238E27FC236}">
                  <a16:creationId xmlns:a16="http://schemas.microsoft.com/office/drawing/2014/main" id="{FD5DFA0C-CC71-4E35-8F2C-7B4857632C6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311119" y="1048202"/>
              <a:ext cx="15187" cy="9322"/>
            </a:xfrm>
            <a:prstGeom prst="rect">
              <a:avLst/>
            </a:pr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35" name="Freeform 22">
              <a:extLst>
                <a:ext uri="{FF2B5EF4-FFF2-40B4-BE49-F238E27FC236}">
                  <a16:creationId xmlns:a16="http://schemas.microsoft.com/office/drawing/2014/main" id="{31D0453B-B0E8-46F4-92CC-850876A3F892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956669" y="840338"/>
              <a:ext cx="75350" cy="187024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00" y="0"/>
                </a:cxn>
                <a:cxn ang="0">
                  <a:pos x="129" y="144"/>
                </a:cxn>
                <a:cxn ang="0">
                  <a:pos x="129" y="179"/>
                </a:cxn>
                <a:cxn ang="0">
                  <a:pos x="103" y="321"/>
                </a:cxn>
                <a:cxn ang="0">
                  <a:pos x="0" y="321"/>
                </a:cxn>
                <a:cxn ang="0">
                  <a:pos x="0" y="285"/>
                </a:cxn>
                <a:cxn ang="0">
                  <a:pos x="58" y="285"/>
                </a:cxn>
                <a:cxn ang="0">
                  <a:pos x="58" y="38"/>
                </a:cxn>
                <a:cxn ang="0">
                  <a:pos x="0" y="38"/>
                </a:cxn>
                <a:cxn ang="0">
                  <a:pos x="0" y="0"/>
                </a:cxn>
              </a:cxnLst>
              <a:rect l="0" t="0" r="r" b="b"/>
              <a:pathLst>
                <a:path w="129" h="321">
                  <a:moveTo>
                    <a:pt x="0" y="0"/>
                  </a:moveTo>
                  <a:lnTo>
                    <a:pt x="100" y="0"/>
                  </a:lnTo>
                  <a:lnTo>
                    <a:pt x="129" y="144"/>
                  </a:lnTo>
                  <a:lnTo>
                    <a:pt x="129" y="179"/>
                  </a:lnTo>
                  <a:lnTo>
                    <a:pt x="103" y="321"/>
                  </a:lnTo>
                  <a:lnTo>
                    <a:pt x="0" y="321"/>
                  </a:lnTo>
                  <a:lnTo>
                    <a:pt x="0" y="285"/>
                  </a:lnTo>
                  <a:lnTo>
                    <a:pt x="58" y="285"/>
                  </a:lnTo>
                  <a:lnTo>
                    <a:pt x="58" y="38"/>
                  </a:lnTo>
                  <a:lnTo>
                    <a:pt x="0" y="3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36" name="Freeform 23">
              <a:extLst>
                <a:ext uri="{FF2B5EF4-FFF2-40B4-BE49-F238E27FC236}">
                  <a16:creationId xmlns:a16="http://schemas.microsoft.com/office/drawing/2014/main" id="{8B0709A3-9A40-42DC-AB98-CA723D0A064E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233300" y="876882"/>
              <a:ext cx="75350" cy="187024"/>
            </a:xfrm>
            <a:custGeom>
              <a:avLst/>
              <a:gdLst/>
              <a:ahLst/>
              <a:cxnLst>
                <a:cxn ang="0">
                  <a:pos x="129" y="0"/>
                </a:cxn>
                <a:cxn ang="0">
                  <a:pos x="29" y="0"/>
                </a:cxn>
                <a:cxn ang="0">
                  <a:pos x="0" y="144"/>
                </a:cxn>
                <a:cxn ang="0">
                  <a:pos x="0" y="179"/>
                </a:cxn>
                <a:cxn ang="0">
                  <a:pos x="26" y="321"/>
                </a:cxn>
                <a:cxn ang="0">
                  <a:pos x="129" y="321"/>
                </a:cxn>
                <a:cxn ang="0">
                  <a:pos x="129" y="285"/>
                </a:cxn>
                <a:cxn ang="0">
                  <a:pos x="71" y="285"/>
                </a:cxn>
                <a:cxn ang="0">
                  <a:pos x="71" y="38"/>
                </a:cxn>
                <a:cxn ang="0">
                  <a:pos x="129" y="38"/>
                </a:cxn>
                <a:cxn ang="0">
                  <a:pos x="129" y="0"/>
                </a:cxn>
              </a:cxnLst>
              <a:rect l="0" t="0" r="r" b="b"/>
              <a:pathLst>
                <a:path w="129" h="321">
                  <a:moveTo>
                    <a:pt x="129" y="0"/>
                  </a:moveTo>
                  <a:lnTo>
                    <a:pt x="29" y="0"/>
                  </a:lnTo>
                  <a:lnTo>
                    <a:pt x="0" y="144"/>
                  </a:lnTo>
                  <a:lnTo>
                    <a:pt x="0" y="179"/>
                  </a:lnTo>
                  <a:lnTo>
                    <a:pt x="26" y="321"/>
                  </a:lnTo>
                  <a:lnTo>
                    <a:pt x="129" y="321"/>
                  </a:lnTo>
                  <a:lnTo>
                    <a:pt x="129" y="285"/>
                  </a:lnTo>
                  <a:lnTo>
                    <a:pt x="71" y="285"/>
                  </a:lnTo>
                  <a:lnTo>
                    <a:pt x="71" y="38"/>
                  </a:lnTo>
                  <a:lnTo>
                    <a:pt x="129" y="38"/>
                  </a:lnTo>
                  <a:lnTo>
                    <a:pt x="12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37" name="Rectangle 24">
              <a:extLst>
                <a:ext uri="{FF2B5EF4-FFF2-40B4-BE49-F238E27FC236}">
                  <a16:creationId xmlns:a16="http://schemas.microsoft.com/office/drawing/2014/main" id="{5460AAA7-AF3F-4680-8E8C-4A028784C49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220491" y="961259"/>
              <a:ext cx="12850" cy="22140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38" name="Rectangle 25">
              <a:extLst>
                <a:ext uri="{FF2B5EF4-FFF2-40B4-BE49-F238E27FC236}">
                  <a16:creationId xmlns:a16="http://schemas.microsoft.com/office/drawing/2014/main" id="{910F6817-2B95-4CC0-9FF5-F470321E33B3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9031364" y="920293"/>
              <a:ext cx="12850" cy="22140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39" name="Rectangle 27">
              <a:extLst>
                <a:ext uri="{FF2B5EF4-FFF2-40B4-BE49-F238E27FC236}">
                  <a16:creationId xmlns:a16="http://schemas.microsoft.com/office/drawing/2014/main" id="{06E703AA-2FF9-457F-9922-6C1EA3246118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9043592" y="922257"/>
              <a:ext cx="49065" cy="15148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40" name="Freeform 28">
              <a:extLst>
                <a:ext uri="{FF2B5EF4-FFF2-40B4-BE49-F238E27FC236}">
                  <a16:creationId xmlns:a16="http://schemas.microsoft.com/office/drawing/2014/main" id="{C46ABA75-3F7C-4A10-BB1E-0AA40287E665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086799" y="915790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12"/>
                </a:cxn>
                <a:cxn ang="0">
                  <a:pos x="19" y="22"/>
                </a:cxn>
                <a:cxn ang="0">
                  <a:pos x="16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12"/>
                  </a:lnTo>
                  <a:lnTo>
                    <a:pt x="19" y="22"/>
                  </a:lnTo>
                  <a:lnTo>
                    <a:pt x="16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41" name="Freeform 30">
              <a:extLst>
                <a:ext uri="{FF2B5EF4-FFF2-40B4-BE49-F238E27FC236}">
                  <a16:creationId xmlns:a16="http://schemas.microsoft.com/office/drawing/2014/main" id="{B84708BD-74A8-4F33-97EC-E79DA232CA00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097883" y="915215"/>
              <a:ext cx="11682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7" y="12"/>
                </a:cxn>
                <a:cxn ang="0">
                  <a:pos x="20" y="22"/>
                </a:cxn>
                <a:cxn ang="0">
                  <a:pos x="17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20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7" y="12"/>
                  </a:lnTo>
                  <a:lnTo>
                    <a:pt x="20" y="22"/>
                  </a:lnTo>
                  <a:lnTo>
                    <a:pt x="17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42" name="Freeform 32">
              <a:extLst>
                <a:ext uri="{FF2B5EF4-FFF2-40B4-BE49-F238E27FC236}">
                  <a16:creationId xmlns:a16="http://schemas.microsoft.com/office/drawing/2014/main" id="{D0DF250B-168C-4F46-BB35-C22381089BFA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109550" y="914640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6" y="12"/>
                </a:cxn>
                <a:cxn ang="0">
                  <a:pos x="19" y="22"/>
                </a:cxn>
                <a:cxn ang="0">
                  <a:pos x="16" y="35"/>
                </a:cxn>
                <a:cxn ang="0">
                  <a:pos x="9" y="45"/>
                </a:cxn>
                <a:cxn ang="0">
                  <a:pos x="6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6" y="12"/>
                  </a:lnTo>
                  <a:lnTo>
                    <a:pt x="19" y="22"/>
                  </a:lnTo>
                  <a:lnTo>
                    <a:pt x="16" y="35"/>
                  </a:lnTo>
                  <a:lnTo>
                    <a:pt x="9" y="45"/>
                  </a:lnTo>
                  <a:lnTo>
                    <a:pt x="6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43" name="Freeform 34">
              <a:extLst>
                <a:ext uri="{FF2B5EF4-FFF2-40B4-BE49-F238E27FC236}">
                  <a16:creationId xmlns:a16="http://schemas.microsoft.com/office/drawing/2014/main" id="{92B5F327-D8BA-4C4D-8677-ECC9E0ADA0EC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120634" y="914065"/>
              <a:ext cx="11682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20" y="12"/>
                </a:cxn>
                <a:cxn ang="0">
                  <a:pos x="20" y="22"/>
                </a:cxn>
                <a:cxn ang="0">
                  <a:pos x="20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20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20" y="12"/>
                  </a:lnTo>
                  <a:lnTo>
                    <a:pt x="20" y="22"/>
                  </a:lnTo>
                  <a:lnTo>
                    <a:pt x="20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44" name="Freeform 36">
              <a:extLst>
                <a:ext uri="{FF2B5EF4-FFF2-40B4-BE49-F238E27FC236}">
                  <a16:creationId xmlns:a16="http://schemas.microsoft.com/office/drawing/2014/main" id="{0AA29895-9E0A-4834-A5CF-16389E2E9A4A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132302" y="913491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2" y="0"/>
                </a:cxn>
                <a:cxn ang="0">
                  <a:pos x="19" y="12"/>
                </a:cxn>
                <a:cxn ang="0">
                  <a:pos x="19" y="22"/>
                </a:cxn>
                <a:cxn ang="0">
                  <a:pos x="19" y="35"/>
                </a:cxn>
                <a:cxn ang="0">
                  <a:pos x="12" y="45"/>
                </a:cxn>
                <a:cxn ang="0">
                  <a:pos x="6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6" y="0"/>
                  </a:lnTo>
                  <a:lnTo>
                    <a:pt x="12" y="0"/>
                  </a:lnTo>
                  <a:lnTo>
                    <a:pt x="19" y="12"/>
                  </a:lnTo>
                  <a:lnTo>
                    <a:pt x="19" y="22"/>
                  </a:lnTo>
                  <a:lnTo>
                    <a:pt x="19" y="35"/>
                  </a:lnTo>
                  <a:lnTo>
                    <a:pt x="12" y="45"/>
                  </a:lnTo>
                  <a:lnTo>
                    <a:pt x="6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45" name="Freeform 38">
              <a:extLst>
                <a:ext uri="{FF2B5EF4-FFF2-40B4-BE49-F238E27FC236}">
                  <a16:creationId xmlns:a16="http://schemas.microsoft.com/office/drawing/2014/main" id="{05BB85A6-6E45-4FFD-821D-4C794DB51B38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28039" y="994999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4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4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4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46" name="Freeform 39">
              <a:extLst>
                <a:ext uri="{FF2B5EF4-FFF2-40B4-BE49-F238E27FC236}">
                  <a16:creationId xmlns:a16="http://schemas.microsoft.com/office/drawing/2014/main" id="{E391E5D2-BB91-4373-B1D3-111DC34A5847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05626" y="99109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47" name="Freeform 40">
              <a:extLst>
                <a:ext uri="{FF2B5EF4-FFF2-40B4-BE49-F238E27FC236}">
                  <a16:creationId xmlns:a16="http://schemas.microsoft.com/office/drawing/2014/main" id="{22C511D9-0A70-46D2-B137-2DABF534917F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82630" y="98720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48" name="Freeform 41">
              <a:extLst>
                <a:ext uri="{FF2B5EF4-FFF2-40B4-BE49-F238E27FC236}">
                  <a16:creationId xmlns:a16="http://schemas.microsoft.com/office/drawing/2014/main" id="{2996DE29-D375-4669-81CE-9AC9F4BAE4C4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559633" y="983299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49" name="Freeform 42">
              <a:extLst>
                <a:ext uri="{FF2B5EF4-FFF2-40B4-BE49-F238E27FC236}">
                  <a16:creationId xmlns:a16="http://schemas.microsoft.com/office/drawing/2014/main" id="{3BE72855-A97B-4266-BFA4-DAD7C7747537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637221" y="97939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9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9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50" name="Freeform 43">
              <a:extLst>
                <a:ext uri="{FF2B5EF4-FFF2-40B4-BE49-F238E27FC236}">
                  <a16:creationId xmlns:a16="http://schemas.microsoft.com/office/drawing/2014/main" id="{0277718B-AC5D-4193-92EA-3BCD9BD6A68A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14225" y="97550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51" name="Freeform 44">
              <a:extLst>
                <a:ext uri="{FF2B5EF4-FFF2-40B4-BE49-F238E27FC236}">
                  <a16:creationId xmlns:a16="http://schemas.microsoft.com/office/drawing/2014/main" id="{B955E678-E45A-44FA-85A9-2A60388499F0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91228" y="97161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7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52" name="Freeform 45">
              <a:extLst>
                <a:ext uri="{FF2B5EF4-FFF2-40B4-BE49-F238E27FC236}">
                  <a16:creationId xmlns:a16="http://schemas.microsoft.com/office/drawing/2014/main" id="{378E311A-1252-4ECE-875A-F11412C7C49F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70566" y="967606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53" name="Freeform 46">
              <a:extLst>
                <a:ext uri="{FF2B5EF4-FFF2-40B4-BE49-F238E27FC236}">
                  <a16:creationId xmlns:a16="http://schemas.microsoft.com/office/drawing/2014/main" id="{080415EB-7A9F-45D5-A9D8-4E5A5714B7DA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19543" y="826834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4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4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4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54" name="Freeform 47">
              <a:extLst>
                <a:ext uri="{FF2B5EF4-FFF2-40B4-BE49-F238E27FC236}">
                  <a16:creationId xmlns:a16="http://schemas.microsoft.com/office/drawing/2014/main" id="{E8C72481-0649-4055-87A4-A573DA42B2DA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97130" y="82292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55" name="Freeform 48">
              <a:extLst>
                <a:ext uri="{FF2B5EF4-FFF2-40B4-BE49-F238E27FC236}">
                  <a16:creationId xmlns:a16="http://schemas.microsoft.com/office/drawing/2014/main" id="{936349C3-8879-4098-931B-C90FF67CB907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74134" y="81903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56" name="Freeform 49">
              <a:extLst>
                <a:ext uri="{FF2B5EF4-FFF2-40B4-BE49-F238E27FC236}">
                  <a16:creationId xmlns:a16="http://schemas.microsoft.com/office/drawing/2014/main" id="{D324C876-546E-4A7B-9B25-931E44F2B50E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551138" y="815134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57" name="Freeform 50">
              <a:extLst>
                <a:ext uri="{FF2B5EF4-FFF2-40B4-BE49-F238E27FC236}">
                  <a16:creationId xmlns:a16="http://schemas.microsoft.com/office/drawing/2014/main" id="{690DFA5E-86A1-458F-85BD-7E19EBBD92AC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628725" y="81122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9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9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58" name="Freeform 51">
              <a:extLst>
                <a:ext uri="{FF2B5EF4-FFF2-40B4-BE49-F238E27FC236}">
                  <a16:creationId xmlns:a16="http://schemas.microsoft.com/office/drawing/2014/main" id="{BE55110B-BA8B-40D9-9426-D160A3F16C93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05729" y="80733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59" name="Freeform 52">
              <a:extLst>
                <a:ext uri="{FF2B5EF4-FFF2-40B4-BE49-F238E27FC236}">
                  <a16:creationId xmlns:a16="http://schemas.microsoft.com/office/drawing/2014/main" id="{18956DBC-0D0F-4831-82F8-4520C4438908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82733" y="80344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7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60" name="Freeform 53">
              <a:extLst>
                <a:ext uri="{FF2B5EF4-FFF2-40B4-BE49-F238E27FC236}">
                  <a16:creationId xmlns:a16="http://schemas.microsoft.com/office/drawing/2014/main" id="{73893B33-97B9-47BE-8203-23E172F23694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62070" y="799440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61" name="Freeform 2">
              <a:extLst>
                <a:ext uri="{FF2B5EF4-FFF2-40B4-BE49-F238E27FC236}">
                  <a16:creationId xmlns:a16="http://schemas.microsoft.com/office/drawing/2014/main" id="{EF354962-376C-4CD8-9BB3-9830F53F5B6B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745317" y="852899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39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4" y="74"/>
                </a:cxn>
                <a:cxn ang="0">
                  <a:pos x="55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39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4" y="74"/>
                  </a:lnTo>
                  <a:lnTo>
                    <a:pt x="55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62" name="Freeform 3">
              <a:extLst>
                <a:ext uri="{FF2B5EF4-FFF2-40B4-BE49-F238E27FC236}">
                  <a16:creationId xmlns:a16="http://schemas.microsoft.com/office/drawing/2014/main" id="{7DE6CB3F-7FCA-4D2F-B060-6A447EF58E39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736821" y="1021065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39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4" y="74"/>
                </a:cxn>
                <a:cxn ang="0">
                  <a:pos x="55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39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4" y="74"/>
                  </a:lnTo>
                  <a:lnTo>
                    <a:pt x="55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63" name="Freeform 4">
              <a:extLst>
                <a:ext uri="{FF2B5EF4-FFF2-40B4-BE49-F238E27FC236}">
                  <a16:creationId xmlns:a16="http://schemas.microsoft.com/office/drawing/2014/main" id="{4744D5C3-17BF-45D5-A51D-50E5C6549475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668314" y="84899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64" name="Freeform 5">
              <a:extLst>
                <a:ext uri="{FF2B5EF4-FFF2-40B4-BE49-F238E27FC236}">
                  <a16:creationId xmlns:a16="http://schemas.microsoft.com/office/drawing/2014/main" id="{3DA54B00-4AC5-494E-B395-55FBA9A087DF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659818" y="101716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65" name="Freeform 6">
              <a:extLst>
                <a:ext uri="{FF2B5EF4-FFF2-40B4-BE49-F238E27FC236}">
                  <a16:creationId xmlns:a16="http://schemas.microsoft.com/office/drawing/2014/main" id="{8F98DE14-AB99-411F-B2F0-A30D3F82D84C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91310" y="84510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66" name="Freeform 7">
              <a:extLst>
                <a:ext uri="{FF2B5EF4-FFF2-40B4-BE49-F238E27FC236}">
                  <a16:creationId xmlns:a16="http://schemas.microsoft.com/office/drawing/2014/main" id="{3B1220E7-A9B8-4B2B-98D0-EB66BBF52375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82814" y="101327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67" name="Freeform 8">
              <a:extLst>
                <a:ext uri="{FF2B5EF4-FFF2-40B4-BE49-F238E27FC236}">
                  <a16:creationId xmlns:a16="http://schemas.microsoft.com/office/drawing/2014/main" id="{233A0EAD-5C14-4ED1-95A3-0C51B319B43B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13722" y="841199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68" name="Freeform 9">
              <a:extLst>
                <a:ext uri="{FF2B5EF4-FFF2-40B4-BE49-F238E27FC236}">
                  <a16:creationId xmlns:a16="http://schemas.microsoft.com/office/drawing/2014/main" id="{FCD34614-21CF-487D-9B15-ED85E05CB9B6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05227" y="1009365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69" name="Freeform 10">
              <a:extLst>
                <a:ext uri="{FF2B5EF4-FFF2-40B4-BE49-F238E27FC236}">
                  <a16:creationId xmlns:a16="http://schemas.microsoft.com/office/drawing/2014/main" id="{83CFBCE2-C282-4930-811B-1CAFE3AAA78A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436719" y="83729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4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4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70" name="Freeform 11">
              <a:extLst>
                <a:ext uri="{FF2B5EF4-FFF2-40B4-BE49-F238E27FC236}">
                  <a16:creationId xmlns:a16="http://schemas.microsoft.com/office/drawing/2014/main" id="{812AA2DC-6ED1-4AA0-AF16-4145AA109E87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428223" y="100546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4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4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71" name="Freeform 12">
              <a:extLst>
                <a:ext uri="{FF2B5EF4-FFF2-40B4-BE49-F238E27FC236}">
                  <a16:creationId xmlns:a16="http://schemas.microsoft.com/office/drawing/2014/main" id="{4FD66572-0DE1-4E00-96DE-57EDCA076C34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359715" y="83340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7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7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72" name="Freeform 13">
              <a:extLst>
                <a:ext uri="{FF2B5EF4-FFF2-40B4-BE49-F238E27FC236}">
                  <a16:creationId xmlns:a16="http://schemas.microsoft.com/office/drawing/2014/main" id="{05D31064-BE26-4C5C-8748-2FD1375DE10D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351219" y="1001569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7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7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73" name="Freeform 14">
              <a:extLst>
                <a:ext uri="{FF2B5EF4-FFF2-40B4-BE49-F238E27FC236}">
                  <a16:creationId xmlns:a16="http://schemas.microsoft.com/office/drawing/2014/main" id="{953D8445-D037-483C-8259-3770CABFECF4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280376" y="829455"/>
              <a:ext cx="70093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20" y="36"/>
                </a:cxn>
                <a:cxn ang="0">
                  <a:pos x="120" y="49"/>
                </a:cxn>
                <a:cxn ang="0">
                  <a:pos x="120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3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20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20" y="36"/>
                  </a:lnTo>
                  <a:lnTo>
                    <a:pt x="120" y="49"/>
                  </a:lnTo>
                  <a:lnTo>
                    <a:pt x="120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3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74" name="Freeform 15">
              <a:extLst>
                <a:ext uri="{FF2B5EF4-FFF2-40B4-BE49-F238E27FC236}">
                  <a16:creationId xmlns:a16="http://schemas.microsoft.com/office/drawing/2014/main" id="{A7CF00C9-E216-4D98-AE62-0D3EDF69CE7F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271881" y="997620"/>
              <a:ext cx="70093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20" y="36"/>
                </a:cxn>
                <a:cxn ang="0">
                  <a:pos x="120" y="49"/>
                </a:cxn>
                <a:cxn ang="0">
                  <a:pos x="120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3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20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20" y="36"/>
                  </a:lnTo>
                  <a:lnTo>
                    <a:pt x="120" y="49"/>
                  </a:lnTo>
                  <a:lnTo>
                    <a:pt x="120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3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75" name="Freeform 16">
              <a:extLst>
                <a:ext uri="{FF2B5EF4-FFF2-40B4-BE49-F238E27FC236}">
                  <a16:creationId xmlns:a16="http://schemas.microsoft.com/office/drawing/2014/main" id="{EC9A1E98-B766-455B-87C4-216182975CD5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203373" y="825550"/>
              <a:ext cx="69509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1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19" y="36"/>
                </a:cxn>
                <a:cxn ang="0">
                  <a:pos x="119" y="49"/>
                </a:cxn>
                <a:cxn ang="0">
                  <a:pos x="119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2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9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1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19" y="36"/>
                  </a:lnTo>
                  <a:lnTo>
                    <a:pt x="119" y="49"/>
                  </a:lnTo>
                  <a:lnTo>
                    <a:pt x="119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2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76" name="Freeform 17">
              <a:extLst>
                <a:ext uri="{FF2B5EF4-FFF2-40B4-BE49-F238E27FC236}">
                  <a16:creationId xmlns:a16="http://schemas.microsoft.com/office/drawing/2014/main" id="{585D4532-E549-4DE7-A4B3-13D8C0A6C440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194877" y="993715"/>
              <a:ext cx="69509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1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19" y="36"/>
                </a:cxn>
                <a:cxn ang="0">
                  <a:pos x="119" y="49"/>
                </a:cxn>
                <a:cxn ang="0">
                  <a:pos x="119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2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9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1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19" y="36"/>
                  </a:lnTo>
                  <a:lnTo>
                    <a:pt x="119" y="49"/>
                  </a:lnTo>
                  <a:lnTo>
                    <a:pt x="119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2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77" name="Rectangle 18">
              <a:extLst>
                <a:ext uri="{FF2B5EF4-FFF2-40B4-BE49-F238E27FC236}">
                  <a16:creationId xmlns:a16="http://schemas.microsoft.com/office/drawing/2014/main" id="{5CDA2E53-0F21-4B5E-8F25-0D6C8514D44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188240" y="847884"/>
              <a:ext cx="15187" cy="9322"/>
            </a:xfrm>
            <a:prstGeom prst="rect">
              <a:avLst/>
            </a:pr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78" name="Rectangle 19">
              <a:extLst>
                <a:ext uri="{FF2B5EF4-FFF2-40B4-BE49-F238E27FC236}">
                  <a16:creationId xmlns:a16="http://schemas.microsoft.com/office/drawing/2014/main" id="{930A113E-0B4D-4C51-8FCB-A26F2FCF845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824688" y="880037"/>
              <a:ext cx="15187" cy="9322"/>
            </a:xfrm>
            <a:prstGeom prst="rect">
              <a:avLst/>
            </a:pr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79" name="Rectangle 20">
              <a:extLst>
                <a:ext uri="{FF2B5EF4-FFF2-40B4-BE49-F238E27FC236}">
                  <a16:creationId xmlns:a16="http://schemas.microsoft.com/office/drawing/2014/main" id="{3141E715-4896-4079-8D04-AFB58C6C7D3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179744" y="1016049"/>
              <a:ext cx="15187" cy="9322"/>
            </a:xfrm>
            <a:prstGeom prst="rect">
              <a:avLst/>
            </a:pr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80" name="Rectangle 21">
              <a:extLst>
                <a:ext uri="{FF2B5EF4-FFF2-40B4-BE49-F238E27FC236}">
                  <a16:creationId xmlns:a16="http://schemas.microsoft.com/office/drawing/2014/main" id="{FCA6AA8B-CEB0-4685-9D98-FEFA198A9797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816192" y="1048202"/>
              <a:ext cx="15187" cy="9322"/>
            </a:xfrm>
            <a:prstGeom prst="rect">
              <a:avLst/>
            </a:pr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81" name="Freeform 22">
              <a:extLst>
                <a:ext uri="{FF2B5EF4-FFF2-40B4-BE49-F238E27FC236}">
                  <a16:creationId xmlns:a16="http://schemas.microsoft.com/office/drawing/2014/main" id="{CEC7C8F5-8679-4861-BF48-91479CCDD6BA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110480" y="840338"/>
              <a:ext cx="75350" cy="187024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00" y="0"/>
                </a:cxn>
                <a:cxn ang="0">
                  <a:pos x="129" y="144"/>
                </a:cxn>
                <a:cxn ang="0">
                  <a:pos x="129" y="179"/>
                </a:cxn>
                <a:cxn ang="0">
                  <a:pos x="103" y="321"/>
                </a:cxn>
                <a:cxn ang="0">
                  <a:pos x="0" y="321"/>
                </a:cxn>
                <a:cxn ang="0">
                  <a:pos x="0" y="285"/>
                </a:cxn>
                <a:cxn ang="0">
                  <a:pos x="58" y="285"/>
                </a:cxn>
                <a:cxn ang="0">
                  <a:pos x="58" y="38"/>
                </a:cxn>
                <a:cxn ang="0">
                  <a:pos x="0" y="38"/>
                </a:cxn>
                <a:cxn ang="0">
                  <a:pos x="0" y="0"/>
                </a:cxn>
              </a:cxnLst>
              <a:rect l="0" t="0" r="r" b="b"/>
              <a:pathLst>
                <a:path w="129" h="321">
                  <a:moveTo>
                    <a:pt x="0" y="0"/>
                  </a:moveTo>
                  <a:lnTo>
                    <a:pt x="100" y="0"/>
                  </a:lnTo>
                  <a:lnTo>
                    <a:pt x="129" y="144"/>
                  </a:lnTo>
                  <a:lnTo>
                    <a:pt x="129" y="179"/>
                  </a:lnTo>
                  <a:lnTo>
                    <a:pt x="103" y="321"/>
                  </a:lnTo>
                  <a:lnTo>
                    <a:pt x="0" y="321"/>
                  </a:lnTo>
                  <a:lnTo>
                    <a:pt x="0" y="285"/>
                  </a:lnTo>
                  <a:lnTo>
                    <a:pt x="58" y="285"/>
                  </a:lnTo>
                  <a:lnTo>
                    <a:pt x="58" y="38"/>
                  </a:lnTo>
                  <a:lnTo>
                    <a:pt x="0" y="3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82" name="Freeform 23">
              <a:extLst>
                <a:ext uri="{FF2B5EF4-FFF2-40B4-BE49-F238E27FC236}">
                  <a16:creationId xmlns:a16="http://schemas.microsoft.com/office/drawing/2014/main" id="{9697720C-7145-49DB-8397-EC6325E089EF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833849" y="876882"/>
              <a:ext cx="75350" cy="187024"/>
            </a:xfrm>
            <a:custGeom>
              <a:avLst/>
              <a:gdLst/>
              <a:ahLst/>
              <a:cxnLst>
                <a:cxn ang="0">
                  <a:pos x="129" y="0"/>
                </a:cxn>
                <a:cxn ang="0">
                  <a:pos x="29" y="0"/>
                </a:cxn>
                <a:cxn ang="0">
                  <a:pos x="0" y="144"/>
                </a:cxn>
                <a:cxn ang="0">
                  <a:pos x="0" y="179"/>
                </a:cxn>
                <a:cxn ang="0">
                  <a:pos x="26" y="321"/>
                </a:cxn>
                <a:cxn ang="0">
                  <a:pos x="129" y="321"/>
                </a:cxn>
                <a:cxn ang="0">
                  <a:pos x="129" y="285"/>
                </a:cxn>
                <a:cxn ang="0">
                  <a:pos x="71" y="285"/>
                </a:cxn>
                <a:cxn ang="0">
                  <a:pos x="71" y="38"/>
                </a:cxn>
                <a:cxn ang="0">
                  <a:pos x="129" y="38"/>
                </a:cxn>
                <a:cxn ang="0">
                  <a:pos x="129" y="0"/>
                </a:cxn>
              </a:cxnLst>
              <a:rect l="0" t="0" r="r" b="b"/>
              <a:pathLst>
                <a:path w="129" h="321">
                  <a:moveTo>
                    <a:pt x="129" y="0"/>
                  </a:moveTo>
                  <a:lnTo>
                    <a:pt x="29" y="0"/>
                  </a:lnTo>
                  <a:lnTo>
                    <a:pt x="0" y="144"/>
                  </a:lnTo>
                  <a:lnTo>
                    <a:pt x="0" y="179"/>
                  </a:lnTo>
                  <a:lnTo>
                    <a:pt x="26" y="321"/>
                  </a:lnTo>
                  <a:lnTo>
                    <a:pt x="129" y="321"/>
                  </a:lnTo>
                  <a:lnTo>
                    <a:pt x="129" y="285"/>
                  </a:lnTo>
                  <a:lnTo>
                    <a:pt x="71" y="285"/>
                  </a:lnTo>
                  <a:lnTo>
                    <a:pt x="71" y="38"/>
                  </a:lnTo>
                  <a:lnTo>
                    <a:pt x="129" y="38"/>
                  </a:lnTo>
                  <a:lnTo>
                    <a:pt x="12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83" name="Rectangle 25">
              <a:extLst>
                <a:ext uri="{FF2B5EF4-FFF2-40B4-BE49-F238E27FC236}">
                  <a16:creationId xmlns:a16="http://schemas.microsoft.com/office/drawing/2014/main" id="{3FECEC93-7791-44AD-B658-947E45A26117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98284" y="920293"/>
              <a:ext cx="12850" cy="22140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84" name="Rectangle 27">
              <a:extLst>
                <a:ext uri="{FF2B5EF4-FFF2-40B4-BE49-F238E27FC236}">
                  <a16:creationId xmlns:a16="http://schemas.microsoft.com/office/drawing/2014/main" id="{2721DB55-AFFA-4ED3-A53A-7F313A9176A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49841" y="922257"/>
              <a:ext cx="49065" cy="15148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85" name="Freeform 28">
              <a:extLst>
                <a:ext uri="{FF2B5EF4-FFF2-40B4-BE49-F238E27FC236}">
                  <a16:creationId xmlns:a16="http://schemas.microsoft.com/office/drawing/2014/main" id="{879548BB-B132-47A8-AA86-049949C60FD7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44601" y="915790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12"/>
                </a:cxn>
                <a:cxn ang="0">
                  <a:pos x="19" y="22"/>
                </a:cxn>
                <a:cxn ang="0">
                  <a:pos x="16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12"/>
                  </a:lnTo>
                  <a:lnTo>
                    <a:pt x="19" y="22"/>
                  </a:lnTo>
                  <a:lnTo>
                    <a:pt x="16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86" name="Freeform 30">
              <a:extLst>
                <a:ext uri="{FF2B5EF4-FFF2-40B4-BE49-F238E27FC236}">
                  <a16:creationId xmlns:a16="http://schemas.microsoft.com/office/drawing/2014/main" id="{EC8D6FE0-4ABF-4A12-B55F-641F25B62515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32933" y="915215"/>
              <a:ext cx="11682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7" y="12"/>
                </a:cxn>
                <a:cxn ang="0">
                  <a:pos x="20" y="22"/>
                </a:cxn>
                <a:cxn ang="0">
                  <a:pos x="17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20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7" y="12"/>
                  </a:lnTo>
                  <a:lnTo>
                    <a:pt x="20" y="22"/>
                  </a:lnTo>
                  <a:lnTo>
                    <a:pt x="17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87" name="Freeform 32">
              <a:extLst>
                <a:ext uri="{FF2B5EF4-FFF2-40B4-BE49-F238E27FC236}">
                  <a16:creationId xmlns:a16="http://schemas.microsoft.com/office/drawing/2014/main" id="{FA930B7F-4B9B-4456-B6C6-5C88BBD636CF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21850" y="914640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6" y="12"/>
                </a:cxn>
                <a:cxn ang="0">
                  <a:pos x="19" y="22"/>
                </a:cxn>
                <a:cxn ang="0">
                  <a:pos x="16" y="35"/>
                </a:cxn>
                <a:cxn ang="0">
                  <a:pos x="9" y="45"/>
                </a:cxn>
                <a:cxn ang="0">
                  <a:pos x="6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6" y="12"/>
                  </a:lnTo>
                  <a:lnTo>
                    <a:pt x="19" y="22"/>
                  </a:lnTo>
                  <a:lnTo>
                    <a:pt x="16" y="35"/>
                  </a:lnTo>
                  <a:lnTo>
                    <a:pt x="9" y="45"/>
                  </a:lnTo>
                  <a:lnTo>
                    <a:pt x="6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88" name="Freeform 34">
              <a:extLst>
                <a:ext uri="{FF2B5EF4-FFF2-40B4-BE49-F238E27FC236}">
                  <a16:creationId xmlns:a16="http://schemas.microsoft.com/office/drawing/2014/main" id="{ECE047E3-99C5-4961-AD59-DC9B3C9E84A5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10182" y="914065"/>
              <a:ext cx="11682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20" y="12"/>
                </a:cxn>
                <a:cxn ang="0">
                  <a:pos x="20" y="22"/>
                </a:cxn>
                <a:cxn ang="0">
                  <a:pos x="20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20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20" y="12"/>
                  </a:lnTo>
                  <a:lnTo>
                    <a:pt x="20" y="22"/>
                  </a:lnTo>
                  <a:lnTo>
                    <a:pt x="20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89" name="Freeform 36">
              <a:extLst>
                <a:ext uri="{FF2B5EF4-FFF2-40B4-BE49-F238E27FC236}">
                  <a16:creationId xmlns:a16="http://schemas.microsoft.com/office/drawing/2014/main" id="{CF848C51-3E24-47D8-AAB5-F0ED30F9DAB6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-902" y="913491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2" y="0"/>
                </a:cxn>
                <a:cxn ang="0">
                  <a:pos x="19" y="12"/>
                </a:cxn>
                <a:cxn ang="0">
                  <a:pos x="19" y="22"/>
                </a:cxn>
                <a:cxn ang="0">
                  <a:pos x="19" y="35"/>
                </a:cxn>
                <a:cxn ang="0">
                  <a:pos x="12" y="45"/>
                </a:cxn>
                <a:cxn ang="0">
                  <a:pos x="6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6" y="0"/>
                  </a:lnTo>
                  <a:lnTo>
                    <a:pt x="12" y="0"/>
                  </a:lnTo>
                  <a:lnTo>
                    <a:pt x="19" y="12"/>
                  </a:lnTo>
                  <a:lnTo>
                    <a:pt x="19" y="22"/>
                  </a:lnTo>
                  <a:lnTo>
                    <a:pt x="19" y="35"/>
                  </a:lnTo>
                  <a:lnTo>
                    <a:pt x="12" y="45"/>
                  </a:lnTo>
                  <a:lnTo>
                    <a:pt x="6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90" name="Freeform 38">
              <a:extLst>
                <a:ext uri="{FF2B5EF4-FFF2-40B4-BE49-F238E27FC236}">
                  <a16:creationId xmlns:a16="http://schemas.microsoft.com/office/drawing/2014/main" id="{34867BE5-1995-4F93-8573-9F1553204595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802777" y="994999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4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4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4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91" name="Freeform 39">
              <a:extLst>
                <a:ext uri="{FF2B5EF4-FFF2-40B4-BE49-F238E27FC236}">
                  <a16:creationId xmlns:a16="http://schemas.microsoft.com/office/drawing/2014/main" id="{806F1DBD-3CD7-4CED-AB01-D8D40944189F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725774" y="99109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92" name="Freeform 40">
              <a:extLst>
                <a:ext uri="{FF2B5EF4-FFF2-40B4-BE49-F238E27FC236}">
                  <a16:creationId xmlns:a16="http://schemas.microsoft.com/office/drawing/2014/main" id="{942130CA-8182-462C-B84F-E50869081E16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648770" y="98720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93" name="Freeform 41">
              <a:extLst>
                <a:ext uri="{FF2B5EF4-FFF2-40B4-BE49-F238E27FC236}">
                  <a16:creationId xmlns:a16="http://schemas.microsoft.com/office/drawing/2014/main" id="{0BD65E0C-5C39-48B8-B534-71E4BC2C804B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71183" y="983299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94" name="Freeform 42">
              <a:extLst>
                <a:ext uri="{FF2B5EF4-FFF2-40B4-BE49-F238E27FC236}">
                  <a16:creationId xmlns:a16="http://schemas.microsoft.com/office/drawing/2014/main" id="{38EC2E0B-250F-4BCD-8358-3EFA161FD9B2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494179" y="97939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9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9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95" name="Freeform 43">
              <a:extLst>
                <a:ext uri="{FF2B5EF4-FFF2-40B4-BE49-F238E27FC236}">
                  <a16:creationId xmlns:a16="http://schemas.microsoft.com/office/drawing/2014/main" id="{E68BFC28-92D1-4682-9945-06AB4DA9497C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417175" y="97550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96" name="Freeform 44">
              <a:extLst>
                <a:ext uri="{FF2B5EF4-FFF2-40B4-BE49-F238E27FC236}">
                  <a16:creationId xmlns:a16="http://schemas.microsoft.com/office/drawing/2014/main" id="{71B025E2-C5DC-4BDD-B91B-76E564B66FC0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340172" y="97161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7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97" name="Freeform 45">
              <a:extLst>
                <a:ext uri="{FF2B5EF4-FFF2-40B4-BE49-F238E27FC236}">
                  <a16:creationId xmlns:a16="http://schemas.microsoft.com/office/drawing/2014/main" id="{7F308906-3BE8-4D64-B9F4-D764FA76F7C8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260834" y="967606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98" name="Freeform 46">
              <a:extLst>
                <a:ext uri="{FF2B5EF4-FFF2-40B4-BE49-F238E27FC236}">
                  <a16:creationId xmlns:a16="http://schemas.microsoft.com/office/drawing/2014/main" id="{434CAEB9-F8F8-4816-B9F0-6BDAF824C8C8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811273" y="826834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4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4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4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99" name="Freeform 47">
              <a:extLst>
                <a:ext uri="{FF2B5EF4-FFF2-40B4-BE49-F238E27FC236}">
                  <a16:creationId xmlns:a16="http://schemas.microsoft.com/office/drawing/2014/main" id="{A356CD14-42C5-483C-BC60-6B02D4C8E99D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734270" y="82292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00" name="Freeform 48">
              <a:extLst>
                <a:ext uri="{FF2B5EF4-FFF2-40B4-BE49-F238E27FC236}">
                  <a16:creationId xmlns:a16="http://schemas.microsoft.com/office/drawing/2014/main" id="{EFF01C47-EAB8-4E09-9971-1D371C10B92C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657266" y="81903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01" name="Freeform 49">
              <a:extLst>
                <a:ext uri="{FF2B5EF4-FFF2-40B4-BE49-F238E27FC236}">
                  <a16:creationId xmlns:a16="http://schemas.microsoft.com/office/drawing/2014/main" id="{D168DF8B-F97B-43D3-837D-7536B93A0C66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79678" y="815134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02" name="Freeform 50">
              <a:extLst>
                <a:ext uri="{FF2B5EF4-FFF2-40B4-BE49-F238E27FC236}">
                  <a16:creationId xmlns:a16="http://schemas.microsoft.com/office/drawing/2014/main" id="{D0BC8EC5-F9CB-46E4-B1F0-E7613A954537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02675" y="81122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9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9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03" name="Freeform 51">
              <a:extLst>
                <a:ext uri="{FF2B5EF4-FFF2-40B4-BE49-F238E27FC236}">
                  <a16:creationId xmlns:a16="http://schemas.microsoft.com/office/drawing/2014/main" id="{F57C1D3E-87BE-45CD-8FF9-702B5F254560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425671" y="80733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04" name="Freeform 52">
              <a:extLst>
                <a:ext uri="{FF2B5EF4-FFF2-40B4-BE49-F238E27FC236}">
                  <a16:creationId xmlns:a16="http://schemas.microsoft.com/office/drawing/2014/main" id="{93753FE8-9590-411D-B55F-1F01C64539AA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348667" y="80344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7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05" name="Freeform 53">
              <a:extLst>
                <a:ext uri="{FF2B5EF4-FFF2-40B4-BE49-F238E27FC236}">
                  <a16:creationId xmlns:a16="http://schemas.microsoft.com/office/drawing/2014/main" id="{7C4A9826-4E21-434B-B2E5-58BCA8327EB5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269330" y="799440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06" name="Полилиния 204">
              <a:extLst>
                <a:ext uri="{FF2B5EF4-FFF2-40B4-BE49-F238E27FC236}">
                  <a16:creationId xmlns:a16="http://schemas.microsoft.com/office/drawing/2014/main" id="{B488D049-7C85-46D2-8BBD-14611434BBE7}"/>
                </a:ext>
              </a:extLst>
            </p:cNvPr>
            <p:cNvSpPr/>
            <p:nvPr/>
          </p:nvSpPr>
          <p:spPr bwMode="auto">
            <a:xfrm>
              <a:off x="1002632" y="978568"/>
              <a:ext cx="7114673" cy="142852"/>
            </a:xfrm>
            <a:custGeom>
              <a:avLst/>
              <a:gdLst>
                <a:gd name="connsiteX0" fmla="*/ 0 w 7114673"/>
                <a:gd name="connsiteY0" fmla="*/ 0 h 0"/>
                <a:gd name="connsiteX1" fmla="*/ 7114673 w 7114673"/>
                <a:gd name="connsiteY1" fmla="*/ 0 h 0"/>
                <a:gd name="connsiteX2" fmla="*/ 7114673 w 7114673"/>
                <a:gd name="connsiteY2" fmla="*/ 0 h 0"/>
                <a:gd name="connsiteX0" fmla="*/ 0 w 7114673"/>
                <a:gd name="connsiteY0" fmla="*/ 0 h 0"/>
                <a:gd name="connsiteX1" fmla="*/ 7114673 w 7114673"/>
                <a:gd name="connsiteY1" fmla="*/ 0 h 0"/>
                <a:gd name="connsiteX2" fmla="*/ 7114673 w 7114673"/>
                <a:gd name="connsiteY2" fmla="*/ 0 h 0"/>
                <a:gd name="connsiteX0" fmla="*/ 0 w 7114673"/>
                <a:gd name="connsiteY0" fmla="*/ 0 h 98776"/>
                <a:gd name="connsiteX1" fmla="*/ 7114673 w 7114673"/>
                <a:gd name="connsiteY1" fmla="*/ 0 h 98776"/>
                <a:gd name="connsiteX2" fmla="*/ 7114673 w 7114673"/>
                <a:gd name="connsiteY2" fmla="*/ 0 h 98776"/>
                <a:gd name="connsiteX0" fmla="*/ 0 w 7114673"/>
                <a:gd name="connsiteY0" fmla="*/ 1337 h 64730"/>
                <a:gd name="connsiteX1" fmla="*/ 3643306 w 7114673"/>
                <a:gd name="connsiteY1" fmla="*/ 64730 h 64730"/>
                <a:gd name="connsiteX2" fmla="*/ 7114673 w 7114673"/>
                <a:gd name="connsiteY2" fmla="*/ 1337 h 64730"/>
                <a:gd name="connsiteX3" fmla="*/ 7114673 w 7114673"/>
                <a:gd name="connsiteY3" fmla="*/ 1337 h 64730"/>
                <a:gd name="connsiteX0" fmla="*/ 0 w 7114673"/>
                <a:gd name="connsiteY0" fmla="*/ 1337 h 116131"/>
                <a:gd name="connsiteX1" fmla="*/ 3643306 w 7114673"/>
                <a:gd name="connsiteY1" fmla="*/ 64730 h 116131"/>
                <a:gd name="connsiteX2" fmla="*/ 7114673 w 7114673"/>
                <a:gd name="connsiteY2" fmla="*/ 1337 h 116131"/>
                <a:gd name="connsiteX3" fmla="*/ 7114673 w 7114673"/>
                <a:gd name="connsiteY3" fmla="*/ 1337 h 116131"/>
                <a:gd name="connsiteX0" fmla="*/ 0 w 7114673"/>
                <a:gd name="connsiteY0" fmla="*/ 0 h 0"/>
                <a:gd name="connsiteX1" fmla="*/ 7114673 w 7114673"/>
                <a:gd name="connsiteY1" fmla="*/ 0 h 0"/>
                <a:gd name="connsiteX2" fmla="*/ 7114673 w 7114673"/>
                <a:gd name="connsiteY2" fmla="*/ 0 h 0"/>
                <a:gd name="connsiteX0" fmla="*/ 0 w 7114673"/>
                <a:gd name="connsiteY0" fmla="*/ 0 h 259197"/>
                <a:gd name="connsiteX1" fmla="*/ 7114673 w 7114673"/>
                <a:gd name="connsiteY1" fmla="*/ 0 h 259197"/>
                <a:gd name="connsiteX2" fmla="*/ 7114673 w 7114673"/>
                <a:gd name="connsiteY2" fmla="*/ 0 h 259197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64241"/>
                <a:gd name="connsiteX1" fmla="*/ 3643306 w 7114673"/>
                <a:gd name="connsiteY1" fmla="*/ 142852 h 164241"/>
                <a:gd name="connsiteX2" fmla="*/ 5022911 w 7114673"/>
                <a:gd name="connsiteY2" fmla="*/ 128337 h 164241"/>
                <a:gd name="connsiteX3" fmla="*/ 7114673 w 7114673"/>
                <a:gd name="connsiteY3" fmla="*/ 0 h 164241"/>
                <a:gd name="connsiteX4" fmla="*/ 7114673 w 7114673"/>
                <a:gd name="connsiteY4" fmla="*/ 0 h 164241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5255 h 148107"/>
                <a:gd name="connsiteX1" fmla="*/ 3643306 w 7114673"/>
                <a:gd name="connsiteY1" fmla="*/ 148107 h 148107"/>
                <a:gd name="connsiteX2" fmla="*/ 7114673 w 7114673"/>
                <a:gd name="connsiteY2" fmla="*/ 5255 h 148107"/>
                <a:gd name="connsiteX3" fmla="*/ 7114673 w 7114673"/>
                <a:gd name="connsiteY3" fmla="*/ 5255 h 148107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14673" h="142852">
                  <a:moveTo>
                    <a:pt x="0" y="0"/>
                  </a:moveTo>
                  <a:cubicBezTo>
                    <a:pt x="1079383" y="39898"/>
                    <a:pt x="2256426" y="122573"/>
                    <a:pt x="3643306" y="142852"/>
                  </a:cubicBezTo>
                  <a:cubicBezTo>
                    <a:pt x="4829085" y="142852"/>
                    <a:pt x="6367148" y="58417"/>
                    <a:pt x="7114673" y="0"/>
                  </a:cubicBezTo>
                  <a:lnTo>
                    <a:pt x="7114673" y="0"/>
                  </a:lnTo>
                </a:path>
              </a:pathLst>
            </a:custGeom>
            <a:noFill/>
            <a:ln w="19050" cap="flat" cmpd="sng" algn="ctr">
              <a:solidFill>
                <a:srgbClr val="0070C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07" name="Полилиния 205">
              <a:extLst>
                <a:ext uri="{FF2B5EF4-FFF2-40B4-BE49-F238E27FC236}">
                  <a16:creationId xmlns:a16="http://schemas.microsoft.com/office/drawing/2014/main" id="{DEB1DA6D-6704-4DC1-B9B7-BD852A30E1E6}"/>
                </a:ext>
              </a:extLst>
            </p:cNvPr>
            <p:cNvSpPr/>
            <p:nvPr/>
          </p:nvSpPr>
          <p:spPr bwMode="auto">
            <a:xfrm>
              <a:off x="0" y="979714"/>
              <a:ext cx="996043" cy="310243"/>
            </a:xfrm>
            <a:custGeom>
              <a:avLst/>
              <a:gdLst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96043" h="310243">
                  <a:moveTo>
                    <a:pt x="996043" y="0"/>
                  </a:moveTo>
                  <a:cubicBezTo>
                    <a:pt x="764069" y="166704"/>
                    <a:pt x="546356" y="280324"/>
                    <a:pt x="0" y="310243"/>
                  </a:cubicBezTo>
                </a:path>
              </a:pathLst>
            </a:custGeom>
            <a:noFill/>
            <a:ln w="19050" cap="flat" cmpd="sng" algn="ctr">
              <a:solidFill>
                <a:srgbClr val="0070C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08" name="Rectangle 24">
              <a:extLst>
                <a:ext uri="{FF2B5EF4-FFF2-40B4-BE49-F238E27FC236}">
                  <a16:creationId xmlns:a16="http://schemas.microsoft.com/office/drawing/2014/main" id="{3DE52268-EB05-4BB1-87A0-8A3F4780599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909157" y="961259"/>
              <a:ext cx="12850" cy="22140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09" name="Rectangle 26">
              <a:extLst>
                <a:ext uri="{FF2B5EF4-FFF2-40B4-BE49-F238E27FC236}">
                  <a16:creationId xmlns:a16="http://schemas.microsoft.com/office/drawing/2014/main" id="{707888A2-E08F-4309-B0D0-221AC06932E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921968" y="966316"/>
              <a:ext cx="49065" cy="15148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10" name="Freeform 29">
              <a:extLst>
                <a:ext uri="{FF2B5EF4-FFF2-40B4-BE49-F238E27FC236}">
                  <a16:creationId xmlns:a16="http://schemas.microsoft.com/office/drawing/2014/main" id="{E87F4758-63CC-46BD-AA65-647087DC843B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965146" y="96229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9" y="0"/>
                </a:cxn>
                <a:cxn ang="0">
                  <a:pos x="3" y="12"/>
                </a:cxn>
                <a:cxn ang="0">
                  <a:pos x="0" y="22"/>
                </a:cxn>
                <a:cxn ang="0">
                  <a:pos x="3" y="35"/>
                </a:cxn>
                <a:cxn ang="0">
                  <a:pos x="9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9" y="0"/>
                  </a:lnTo>
                  <a:lnTo>
                    <a:pt x="3" y="12"/>
                  </a:lnTo>
                  <a:lnTo>
                    <a:pt x="0" y="22"/>
                  </a:lnTo>
                  <a:lnTo>
                    <a:pt x="3" y="35"/>
                  </a:lnTo>
                  <a:lnTo>
                    <a:pt x="9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11" name="Freeform 31">
              <a:extLst>
                <a:ext uri="{FF2B5EF4-FFF2-40B4-BE49-F238E27FC236}">
                  <a16:creationId xmlns:a16="http://schemas.microsoft.com/office/drawing/2014/main" id="{3BB54D49-BED9-41FD-85DE-13B2A6E95D2B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976230" y="962870"/>
              <a:ext cx="11682" cy="26218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13" y="0"/>
                </a:cxn>
                <a:cxn ang="0">
                  <a:pos x="10" y="0"/>
                </a:cxn>
                <a:cxn ang="0">
                  <a:pos x="4" y="12"/>
                </a:cxn>
                <a:cxn ang="0">
                  <a:pos x="0" y="22"/>
                </a:cxn>
                <a:cxn ang="0">
                  <a:pos x="4" y="35"/>
                </a:cxn>
                <a:cxn ang="0">
                  <a:pos x="10" y="45"/>
                </a:cxn>
                <a:cxn ang="0">
                  <a:pos x="13" y="45"/>
                </a:cxn>
                <a:cxn ang="0">
                  <a:pos x="20" y="45"/>
                </a:cxn>
                <a:cxn ang="0">
                  <a:pos x="20" y="22"/>
                </a:cxn>
                <a:cxn ang="0">
                  <a:pos x="20" y="0"/>
                </a:cxn>
              </a:cxnLst>
              <a:rect l="0" t="0" r="r" b="b"/>
              <a:pathLst>
                <a:path w="20" h="45">
                  <a:moveTo>
                    <a:pt x="20" y="0"/>
                  </a:moveTo>
                  <a:lnTo>
                    <a:pt x="13" y="0"/>
                  </a:lnTo>
                  <a:lnTo>
                    <a:pt x="10" y="0"/>
                  </a:lnTo>
                  <a:lnTo>
                    <a:pt x="4" y="12"/>
                  </a:lnTo>
                  <a:lnTo>
                    <a:pt x="0" y="22"/>
                  </a:lnTo>
                  <a:lnTo>
                    <a:pt x="4" y="35"/>
                  </a:lnTo>
                  <a:lnTo>
                    <a:pt x="10" y="45"/>
                  </a:lnTo>
                  <a:lnTo>
                    <a:pt x="13" y="45"/>
                  </a:lnTo>
                  <a:lnTo>
                    <a:pt x="20" y="45"/>
                  </a:lnTo>
                  <a:lnTo>
                    <a:pt x="20" y="22"/>
                  </a:lnTo>
                  <a:lnTo>
                    <a:pt x="2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12" name="Freeform 33">
              <a:extLst>
                <a:ext uri="{FF2B5EF4-FFF2-40B4-BE49-F238E27FC236}">
                  <a16:creationId xmlns:a16="http://schemas.microsoft.com/office/drawing/2014/main" id="{B7CD847A-7511-4A42-968B-C3343DC6E54B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987897" y="96344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10" y="0"/>
                </a:cxn>
                <a:cxn ang="0">
                  <a:pos x="3" y="12"/>
                </a:cxn>
                <a:cxn ang="0">
                  <a:pos x="0" y="22"/>
                </a:cxn>
                <a:cxn ang="0">
                  <a:pos x="3" y="35"/>
                </a:cxn>
                <a:cxn ang="0">
                  <a:pos x="10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10" y="0"/>
                  </a:lnTo>
                  <a:lnTo>
                    <a:pt x="3" y="12"/>
                  </a:lnTo>
                  <a:lnTo>
                    <a:pt x="0" y="22"/>
                  </a:lnTo>
                  <a:lnTo>
                    <a:pt x="3" y="35"/>
                  </a:lnTo>
                  <a:lnTo>
                    <a:pt x="10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13" name="Freeform 35">
              <a:extLst>
                <a:ext uri="{FF2B5EF4-FFF2-40B4-BE49-F238E27FC236}">
                  <a16:creationId xmlns:a16="http://schemas.microsoft.com/office/drawing/2014/main" id="{F87C6E85-5CA9-4D0D-A7D0-5B4B65C60109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998981" y="96400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9" y="0"/>
                </a:cxn>
                <a:cxn ang="0">
                  <a:pos x="0" y="12"/>
                </a:cxn>
                <a:cxn ang="0">
                  <a:pos x="0" y="22"/>
                </a:cxn>
                <a:cxn ang="0">
                  <a:pos x="0" y="35"/>
                </a:cxn>
                <a:cxn ang="0">
                  <a:pos x="9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9" y="0"/>
                  </a:lnTo>
                  <a:lnTo>
                    <a:pt x="0" y="12"/>
                  </a:lnTo>
                  <a:lnTo>
                    <a:pt x="0" y="22"/>
                  </a:lnTo>
                  <a:lnTo>
                    <a:pt x="0" y="35"/>
                  </a:lnTo>
                  <a:lnTo>
                    <a:pt x="9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14" name="Freeform 37">
              <a:extLst>
                <a:ext uri="{FF2B5EF4-FFF2-40B4-BE49-F238E27FC236}">
                  <a16:creationId xmlns:a16="http://schemas.microsoft.com/office/drawing/2014/main" id="{E30919A0-80A3-4FA5-ACC7-CED3E17467E1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1010065" y="964579"/>
              <a:ext cx="11682" cy="26218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13" y="0"/>
                </a:cxn>
                <a:cxn ang="0">
                  <a:pos x="7" y="0"/>
                </a:cxn>
                <a:cxn ang="0">
                  <a:pos x="0" y="12"/>
                </a:cxn>
                <a:cxn ang="0">
                  <a:pos x="0" y="22"/>
                </a:cxn>
                <a:cxn ang="0">
                  <a:pos x="0" y="35"/>
                </a:cxn>
                <a:cxn ang="0">
                  <a:pos x="7" y="45"/>
                </a:cxn>
                <a:cxn ang="0">
                  <a:pos x="13" y="45"/>
                </a:cxn>
                <a:cxn ang="0">
                  <a:pos x="20" y="45"/>
                </a:cxn>
                <a:cxn ang="0">
                  <a:pos x="20" y="22"/>
                </a:cxn>
                <a:cxn ang="0">
                  <a:pos x="20" y="0"/>
                </a:cxn>
              </a:cxnLst>
              <a:rect l="0" t="0" r="r" b="b"/>
              <a:pathLst>
                <a:path w="20" h="45">
                  <a:moveTo>
                    <a:pt x="20" y="0"/>
                  </a:moveTo>
                  <a:lnTo>
                    <a:pt x="13" y="0"/>
                  </a:lnTo>
                  <a:lnTo>
                    <a:pt x="7" y="0"/>
                  </a:lnTo>
                  <a:lnTo>
                    <a:pt x="0" y="12"/>
                  </a:lnTo>
                  <a:lnTo>
                    <a:pt x="0" y="22"/>
                  </a:lnTo>
                  <a:lnTo>
                    <a:pt x="0" y="35"/>
                  </a:lnTo>
                  <a:lnTo>
                    <a:pt x="7" y="45"/>
                  </a:lnTo>
                  <a:lnTo>
                    <a:pt x="13" y="45"/>
                  </a:lnTo>
                  <a:lnTo>
                    <a:pt x="20" y="45"/>
                  </a:lnTo>
                  <a:lnTo>
                    <a:pt x="20" y="22"/>
                  </a:lnTo>
                  <a:lnTo>
                    <a:pt x="2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15" name="Полилиния 213">
              <a:extLst>
                <a:ext uri="{FF2B5EF4-FFF2-40B4-BE49-F238E27FC236}">
                  <a16:creationId xmlns:a16="http://schemas.microsoft.com/office/drawing/2014/main" id="{EA056952-EFEC-417D-80CB-B105040CE26B}"/>
                </a:ext>
              </a:extLst>
            </p:cNvPr>
            <p:cNvSpPr/>
            <p:nvPr/>
          </p:nvSpPr>
          <p:spPr bwMode="auto">
            <a:xfrm flipH="1">
              <a:off x="8147989" y="979714"/>
              <a:ext cx="996043" cy="310243"/>
            </a:xfrm>
            <a:custGeom>
              <a:avLst/>
              <a:gdLst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96043" h="310243">
                  <a:moveTo>
                    <a:pt x="996043" y="0"/>
                  </a:moveTo>
                  <a:cubicBezTo>
                    <a:pt x="764069" y="166704"/>
                    <a:pt x="546356" y="280324"/>
                    <a:pt x="0" y="310243"/>
                  </a:cubicBezTo>
                </a:path>
              </a:pathLst>
            </a:custGeom>
            <a:noFill/>
            <a:ln w="19050" cap="flat" cmpd="sng" algn="ctr">
              <a:solidFill>
                <a:srgbClr val="0070C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16" name="Rectangle 26">
              <a:extLst>
                <a:ext uri="{FF2B5EF4-FFF2-40B4-BE49-F238E27FC236}">
                  <a16:creationId xmlns:a16="http://schemas.microsoft.com/office/drawing/2014/main" id="{AEDE3E74-77EB-4F95-B35B-6179714A7E1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171465" y="966316"/>
              <a:ext cx="49065" cy="15148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17" name="Freeform 29">
              <a:extLst>
                <a:ext uri="{FF2B5EF4-FFF2-40B4-BE49-F238E27FC236}">
                  <a16:creationId xmlns:a16="http://schemas.microsoft.com/office/drawing/2014/main" id="{15B89C0F-9B27-4AA6-A968-A901E410680C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66254" y="96229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9" y="0"/>
                </a:cxn>
                <a:cxn ang="0">
                  <a:pos x="3" y="12"/>
                </a:cxn>
                <a:cxn ang="0">
                  <a:pos x="0" y="22"/>
                </a:cxn>
                <a:cxn ang="0">
                  <a:pos x="3" y="35"/>
                </a:cxn>
                <a:cxn ang="0">
                  <a:pos x="9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9" y="0"/>
                  </a:lnTo>
                  <a:lnTo>
                    <a:pt x="3" y="12"/>
                  </a:lnTo>
                  <a:lnTo>
                    <a:pt x="0" y="22"/>
                  </a:lnTo>
                  <a:lnTo>
                    <a:pt x="3" y="35"/>
                  </a:lnTo>
                  <a:lnTo>
                    <a:pt x="9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18" name="Freeform 31">
              <a:extLst>
                <a:ext uri="{FF2B5EF4-FFF2-40B4-BE49-F238E27FC236}">
                  <a16:creationId xmlns:a16="http://schemas.microsoft.com/office/drawing/2014/main" id="{F82DCBE5-B15C-4194-AEAD-87C8064B8B42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54586" y="962870"/>
              <a:ext cx="11682" cy="26218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13" y="0"/>
                </a:cxn>
                <a:cxn ang="0">
                  <a:pos x="10" y="0"/>
                </a:cxn>
                <a:cxn ang="0">
                  <a:pos x="4" y="12"/>
                </a:cxn>
                <a:cxn ang="0">
                  <a:pos x="0" y="22"/>
                </a:cxn>
                <a:cxn ang="0">
                  <a:pos x="4" y="35"/>
                </a:cxn>
                <a:cxn ang="0">
                  <a:pos x="10" y="45"/>
                </a:cxn>
                <a:cxn ang="0">
                  <a:pos x="13" y="45"/>
                </a:cxn>
                <a:cxn ang="0">
                  <a:pos x="20" y="45"/>
                </a:cxn>
                <a:cxn ang="0">
                  <a:pos x="20" y="22"/>
                </a:cxn>
                <a:cxn ang="0">
                  <a:pos x="20" y="0"/>
                </a:cxn>
              </a:cxnLst>
              <a:rect l="0" t="0" r="r" b="b"/>
              <a:pathLst>
                <a:path w="20" h="45">
                  <a:moveTo>
                    <a:pt x="20" y="0"/>
                  </a:moveTo>
                  <a:lnTo>
                    <a:pt x="13" y="0"/>
                  </a:lnTo>
                  <a:lnTo>
                    <a:pt x="10" y="0"/>
                  </a:lnTo>
                  <a:lnTo>
                    <a:pt x="4" y="12"/>
                  </a:lnTo>
                  <a:lnTo>
                    <a:pt x="0" y="22"/>
                  </a:lnTo>
                  <a:lnTo>
                    <a:pt x="4" y="35"/>
                  </a:lnTo>
                  <a:lnTo>
                    <a:pt x="10" y="45"/>
                  </a:lnTo>
                  <a:lnTo>
                    <a:pt x="13" y="45"/>
                  </a:lnTo>
                  <a:lnTo>
                    <a:pt x="20" y="45"/>
                  </a:lnTo>
                  <a:lnTo>
                    <a:pt x="20" y="22"/>
                  </a:lnTo>
                  <a:lnTo>
                    <a:pt x="2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19" name="Freeform 33">
              <a:extLst>
                <a:ext uri="{FF2B5EF4-FFF2-40B4-BE49-F238E27FC236}">
                  <a16:creationId xmlns:a16="http://schemas.microsoft.com/office/drawing/2014/main" id="{C532FE69-71C9-4FAF-9527-849CE31ABAC9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43503" y="96344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10" y="0"/>
                </a:cxn>
                <a:cxn ang="0">
                  <a:pos x="3" y="12"/>
                </a:cxn>
                <a:cxn ang="0">
                  <a:pos x="0" y="22"/>
                </a:cxn>
                <a:cxn ang="0">
                  <a:pos x="3" y="35"/>
                </a:cxn>
                <a:cxn ang="0">
                  <a:pos x="10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10" y="0"/>
                  </a:lnTo>
                  <a:lnTo>
                    <a:pt x="3" y="12"/>
                  </a:lnTo>
                  <a:lnTo>
                    <a:pt x="0" y="22"/>
                  </a:lnTo>
                  <a:lnTo>
                    <a:pt x="3" y="35"/>
                  </a:lnTo>
                  <a:lnTo>
                    <a:pt x="10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20" name="Freeform 35">
              <a:extLst>
                <a:ext uri="{FF2B5EF4-FFF2-40B4-BE49-F238E27FC236}">
                  <a16:creationId xmlns:a16="http://schemas.microsoft.com/office/drawing/2014/main" id="{F411ACB0-5882-40BD-96D1-FFA2683F4DE0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32419" y="96400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9" y="0"/>
                </a:cxn>
                <a:cxn ang="0">
                  <a:pos x="0" y="12"/>
                </a:cxn>
                <a:cxn ang="0">
                  <a:pos x="0" y="22"/>
                </a:cxn>
                <a:cxn ang="0">
                  <a:pos x="0" y="35"/>
                </a:cxn>
                <a:cxn ang="0">
                  <a:pos x="9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9" y="0"/>
                  </a:lnTo>
                  <a:lnTo>
                    <a:pt x="0" y="12"/>
                  </a:lnTo>
                  <a:lnTo>
                    <a:pt x="0" y="22"/>
                  </a:lnTo>
                  <a:lnTo>
                    <a:pt x="0" y="35"/>
                  </a:lnTo>
                  <a:lnTo>
                    <a:pt x="9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21" name="Freeform 37">
              <a:extLst>
                <a:ext uri="{FF2B5EF4-FFF2-40B4-BE49-F238E27FC236}">
                  <a16:creationId xmlns:a16="http://schemas.microsoft.com/office/drawing/2014/main" id="{1E5BEF9D-73C1-4E95-A634-81926EA3CA66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20751" y="964579"/>
              <a:ext cx="11682" cy="26218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13" y="0"/>
                </a:cxn>
                <a:cxn ang="0">
                  <a:pos x="7" y="0"/>
                </a:cxn>
                <a:cxn ang="0">
                  <a:pos x="0" y="12"/>
                </a:cxn>
                <a:cxn ang="0">
                  <a:pos x="0" y="22"/>
                </a:cxn>
                <a:cxn ang="0">
                  <a:pos x="0" y="35"/>
                </a:cxn>
                <a:cxn ang="0">
                  <a:pos x="7" y="45"/>
                </a:cxn>
                <a:cxn ang="0">
                  <a:pos x="13" y="45"/>
                </a:cxn>
                <a:cxn ang="0">
                  <a:pos x="20" y="45"/>
                </a:cxn>
                <a:cxn ang="0">
                  <a:pos x="20" y="22"/>
                </a:cxn>
                <a:cxn ang="0">
                  <a:pos x="20" y="0"/>
                </a:cxn>
              </a:cxnLst>
              <a:rect l="0" t="0" r="r" b="b"/>
              <a:pathLst>
                <a:path w="20" h="45">
                  <a:moveTo>
                    <a:pt x="20" y="0"/>
                  </a:moveTo>
                  <a:lnTo>
                    <a:pt x="13" y="0"/>
                  </a:lnTo>
                  <a:lnTo>
                    <a:pt x="7" y="0"/>
                  </a:lnTo>
                  <a:lnTo>
                    <a:pt x="0" y="12"/>
                  </a:lnTo>
                  <a:lnTo>
                    <a:pt x="0" y="22"/>
                  </a:lnTo>
                  <a:lnTo>
                    <a:pt x="0" y="35"/>
                  </a:lnTo>
                  <a:lnTo>
                    <a:pt x="7" y="45"/>
                  </a:lnTo>
                  <a:lnTo>
                    <a:pt x="13" y="45"/>
                  </a:lnTo>
                  <a:lnTo>
                    <a:pt x="20" y="45"/>
                  </a:lnTo>
                  <a:lnTo>
                    <a:pt x="20" y="22"/>
                  </a:lnTo>
                  <a:lnTo>
                    <a:pt x="2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</p:grpSp>
      <p:sp>
        <p:nvSpPr>
          <p:cNvPr id="222" name="Freeform 55">
            <a:extLst>
              <a:ext uri="{FF2B5EF4-FFF2-40B4-BE49-F238E27FC236}">
                <a16:creationId xmlns:a16="http://schemas.microsoft.com/office/drawing/2014/main" id="{54F4F395-66D5-42F9-905F-7A633E513540}"/>
              </a:ext>
            </a:extLst>
          </p:cNvPr>
          <p:cNvSpPr>
            <a:spLocks noEditPoints="1"/>
          </p:cNvSpPr>
          <p:nvPr userDrawn="1"/>
        </p:nvSpPr>
        <p:spPr bwMode="auto">
          <a:xfrm flipH="1">
            <a:off x="-23813" y="2947988"/>
            <a:ext cx="1571626" cy="3917950"/>
          </a:xfrm>
          <a:custGeom>
            <a:avLst/>
            <a:gdLst/>
            <a:ahLst/>
            <a:cxnLst>
              <a:cxn ang="0">
                <a:pos x="67" y="0"/>
              </a:cxn>
              <a:cxn ang="0">
                <a:pos x="31" y="93"/>
              </a:cxn>
              <a:cxn ang="0">
                <a:pos x="0" y="167"/>
              </a:cxn>
              <a:cxn ang="0">
                <a:pos x="56" y="167"/>
              </a:cxn>
              <a:cxn ang="0">
                <a:pos x="44" y="148"/>
              </a:cxn>
              <a:cxn ang="0">
                <a:pos x="21" y="117"/>
              </a:cxn>
              <a:cxn ang="0">
                <a:pos x="67" y="140"/>
              </a:cxn>
              <a:cxn ang="0">
                <a:pos x="37" y="157"/>
              </a:cxn>
              <a:cxn ang="0">
                <a:pos x="18" y="167"/>
              </a:cxn>
              <a:cxn ang="0">
                <a:pos x="13" y="167"/>
              </a:cxn>
              <a:cxn ang="0">
                <a:pos x="38" y="148"/>
              </a:cxn>
              <a:cxn ang="0">
                <a:pos x="67" y="127"/>
              </a:cxn>
              <a:cxn ang="0">
                <a:pos x="21" y="117"/>
              </a:cxn>
              <a:cxn ang="0">
                <a:pos x="46" y="144"/>
              </a:cxn>
              <a:cxn ang="0">
                <a:pos x="67" y="167"/>
              </a:cxn>
              <a:cxn ang="0">
                <a:pos x="67" y="147"/>
              </a:cxn>
              <a:cxn ang="0">
                <a:pos x="42" y="147"/>
              </a:cxn>
              <a:cxn ang="0">
                <a:pos x="8" y="149"/>
              </a:cxn>
              <a:cxn ang="0">
                <a:pos x="8" y="149"/>
              </a:cxn>
              <a:cxn ang="0">
                <a:pos x="42" y="149"/>
              </a:cxn>
              <a:cxn ang="0">
                <a:pos x="67" y="151"/>
              </a:cxn>
              <a:cxn ang="0">
                <a:pos x="67" y="99"/>
              </a:cxn>
              <a:cxn ang="0">
                <a:pos x="53" y="104"/>
              </a:cxn>
              <a:cxn ang="0">
                <a:pos x="21" y="117"/>
              </a:cxn>
              <a:cxn ang="0">
                <a:pos x="21" y="117"/>
              </a:cxn>
              <a:cxn ang="0">
                <a:pos x="54" y="98"/>
              </a:cxn>
              <a:cxn ang="0">
                <a:pos x="67" y="91"/>
              </a:cxn>
              <a:cxn ang="0">
                <a:pos x="67" y="107"/>
              </a:cxn>
              <a:cxn ang="0">
                <a:pos x="57" y="98"/>
              </a:cxn>
              <a:cxn ang="0">
                <a:pos x="37" y="79"/>
              </a:cxn>
              <a:cxn ang="0">
                <a:pos x="37" y="79"/>
              </a:cxn>
              <a:cxn ang="0">
                <a:pos x="58" y="96"/>
              </a:cxn>
              <a:cxn ang="0">
                <a:pos x="67" y="103"/>
              </a:cxn>
              <a:cxn ang="0">
                <a:pos x="67" y="56"/>
              </a:cxn>
              <a:cxn ang="0">
                <a:pos x="64" y="58"/>
              </a:cxn>
              <a:cxn ang="0">
                <a:pos x="37" y="79"/>
              </a:cxn>
              <a:cxn ang="0">
                <a:pos x="37" y="79"/>
              </a:cxn>
              <a:cxn ang="0">
                <a:pos x="64" y="65"/>
              </a:cxn>
              <a:cxn ang="0">
                <a:pos x="67" y="63"/>
              </a:cxn>
              <a:cxn ang="0">
                <a:pos x="53" y="38"/>
              </a:cxn>
              <a:cxn ang="0">
                <a:pos x="67" y="57"/>
              </a:cxn>
              <a:cxn ang="0">
                <a:pos x="67" y="28"/>
              </a:cxn>
              <a:cxn ang="0">
                <a:pos x="53" y="38"/>
              </a:cxn>
              <a:cxn ang="0">
                <a:pos x="67" y="53"/>
              </a:cxn>
              <a:cxn ang="0">
                <a:pos x="53" y="38"/>
              </a:cxn>
              <a:cxn ang="0">
                <a:pos x="67" y="24"/>
              </a:cxn>
            </a:cxnLst>
            <a:rect l="0" t="0" r="r" b="b"/>
            <a:pathLst>
              <a:path w="67" h="167">
                <a:moveTo>
                  <a:pt x="67" y="0"/>
                </a:moveTo>
                <a:cubicBezTo>
                  <a:pt x="56" y="31"/>
                  <a:pt x="44" y="62"/>
                  <a:pt x="31" y="93"/>
                </a:cubicBezTo>
                <a:cubicBezTo>
                  <a:pt x="21" y="118"/>
                  <a:pt x="11" y="142"/>
                  <a:pt x="0" y="167"/>
                </a:cubicBezTo>
                <a:moveTo>
                  <a:pt x="56" y="167"/>
                </a:moveTo>
                <a:cubicBezTo>
                  <a:pt x="52" y="161"/>
                  <a:pt x="48" y="154"/>
                  <a:pt x="44" y="148"/>
                </a:cubicBezTo>
                <a:cubicBezTo>
                  <a:pt x="36" y="138"/>
                  <a:pt x="28" y="128"/>
                  <a:pt x="21" y="117"/>
                </a:cubicBezTo>
                <a:moveTo>
                  <a:pt x="67" y="140"/>
                </a:moveTo>
                <a:cubicBezTo>
                  <a:pt x="57" y="146"/>
                  <a:pt x="47" y="151"/>
                  <a:pt x="37" y="157"/>
                </a:cubicBezTo>
                <a:cubicBezTo>
                  <a:pt x="30" y="160"/>
                  <a:pt x="24" y="163"/>
                  <a:pt x="18" y="167"/>
                </a:cubicBezTo>
                <a:moveTo>
                  <a:pt x="13" y="167"/>
                </a:moveTo>
                <a:cubicBezTo>
                  <a:pt x="21" y="160"/>
                  <a:pt x="29" y="154"/>
                  <a:pt x="38" y="148"/>
                </a:cubicBezTo>
                <a:cubicBezTo>
                  <a:pt x="47" y="141"/>
                  <a:pt x="57" y="134"/>
                  <a:pt x="67" y="127"/>
                </a:cubicBezTo>
                <a:moveTo>
                  <a:pt x="21" y="117"/>
                </a:moveTo>
                <a:cubicBezTo>
                  <a:pt x="29" y="126"/>
                  <a:pt x="37" y="135"/>
                  <a:pt x="46" y="144"/>
                </a:cubicBezTo>
                <a:cubicBezTo>
                  <a:pt x="53" y="151"/>
                  <a:pt x="60" y="159"/>
                  <a:pt x="67" y="167"/>
                </a:cubicBezTo>
                <a:moveTo>
                  <a:pt x="67" y="147"/>
                </a:moveTo>
                <a:cubicBezTo>
                  <a:pt x="58" y="147"/>
                  <a:pt x="50" y="147"/>
                  <a:pt x="42" y="147"/>
                </a:cubicBezTo>
                <a:cubicBezTo>
                  <a:pt x="31" y="148"/>
                  <a:pt x="20" y="148"/>
                  <a:pt x="8" y="149"/>
                </a:cubicBezTo>
                <a:moveTo>
                  <a:pt x="8" y="149"/>
                </a:moveTo>
                <a:cubicBezTo>
                  <a:pt x="20" y="149"/>
                  <a:pt x="31" y="149"/>
                  <a:pt x="42" y="149"/>
                </a:cubicBezTo>
                <a:cubicBezTo>
                  <a:pt x="50" y="150"/>
                  <a:pt x="58" y="150"/>
                  <a:pt x="67" y="151"/>
                </a:cubicBezTo>
                <a:moveTo>
                  <a:pt x="67" y="99"/>
                </a:moveTo>
                <a:cubicBezTo>
                  <a:pt x="62" y="100"/>
                  <a:pt x="58" y="102"/>
                  <a:pt x="53" y="104"/>
                </a:cubicBezTo>
                <a:cubicBezTo>
                  <a:pt x="42" y="108"/>
                  <a:pt x="32" y="113"/>
                  <a:pt x="21" y="117"/>
                </a:cubicBezTo>
                <a:moveTo>
                  <a:pt x="21" y="117"/>
                </a:moveTo>
                <a:cubicBezTo>
                  <a:pt x="32" y="111"/>
                  <a:pt x="43" y="104"/>
                  <a:pt x="54" y="98"/>
                </a:cubicBezTo>
                <a:cubicBezTo>
                  <a:pt x="58" y="95"/>
                  <a:pt x="62" y="93"/>
                  <a:pt x="67" y="91"/>
                </a:cubicBezTo>
                <a:moveTo>
                  <a:pt x="67" y="107"/>
                </a:moveTo>
                <a:cubicBezTo>
                  <a:pt x="63" y="104"/>
                  <a:pt x="60" y="101"/>
                  <a:pt x="57" y="98"/>
                </a:cubicBezTo>
                <a:cubicBezTo>
                  <a:pt x="50" y="92"/>
                  <a:pt x="44" y="85"/>
                  <a:pt x="37" y="79"/>
                </a:cubicBezTo>
                <a:moveTo>
                  <a:pt x="37" y="79"/>
                </a:moveTo>
                <a:cubicBezTo>
                  <a:pt x="44" y="84"/>
                  <a:pt x="51" y="90"/>
                  <a:pt x="58" y="96"/>
                </a:cubicBezTo>
                <a:cubicBezTo>
                  <a:pt x="61" y="98"/>
                  <a:pt x="64" y="101"/>
                  <a:pt x="67" y="103"/>
                </a:cubicBezTo>
                <a:moveTo>
                  <a:pt x="67" y="56"/>
                </a:moveTo>
                <a:cubicBezTo>
                  <a:pt x="66" y="57"/>
                  <a:pt x="65" y="57"/>
                  <a:pt x="64" y="58"/>
                </a:cubicBezTo>
                <a:cubicBezTo>
                  <a:pt x="56" y="65"/>
                  <a:pt x="47" y="72"/>
                  <a:pt x="37" y="79"/>
                </a:cubicBezTo>
                <a:moveTo>
                  <a:pt x="37" y="79"/>
                </a:moveTo>
                <a:cubicBezTo>
                  <a:pt x="46" y="74"/>
                  <a:pt x="55" y="69"/>
                  <a:pt x="64" y="65"/>
                </a:cubicBezTo>
                <a:cubicBezTo>
                  <a:pt x="65" y="64"/>
                  <a:pt x="66" y="64"/>
                  <a:pt x="67" y="63"/>
                </a:cubicBezTo>
                <a:moveTo>
                  <a:pt x="53" y="38"/>
                </a:moveTo>
                <a:cubicBezTo>
                  <a:pt x="57" y="44"/>
                  <a:pt x="62" y="50"/>
                  <a:pt x="67" y="57"/>
                </a:cubicBezTo>
                <a:moveTo>
                  <a:pt x="67" y="28"/>
                </a:moveTo>
                <a:cubicBezTo>
                  <a:pt x="62" y="31"/>
                  <a:pt x="58" y="35"/>
                  <a:pt x="53" y="38"/>
                </a:cubicBezTo>
                <a:cubicBezTo>
                  <a:pt x="57" y="43"/>
                  <a:pt x="62" y="48"/>
                  <a:pt x="67" y="53"/>
                </a:cubicBezTo>
                <a:moveTo>
                  <a:pt x="53" y="38"/>
                </a:moveTo>
                <a:cubicBezTo>
                  <a:pt x="58" y="33"/>
                  <a:pt x="62" y="28"/>
                  <a:pt x="67" y="24"/>
                </a:cubicBezTo>
              </a:path>
            </a:pathLst>
          </a:custGeom>
          <a:noFill/>
          <a:ln w="38100" cap="flat" cmpd="sng">
            <a:solidFill>
              <a:schemeClr val="accent1">
                <a:lumMod val="75000"/>
              </a:schemeClr>
            </a:solidFill>
            <a:prstDash val="solid"/>
            <a:miter lim="800000"/>
            <a:headEnd/>
            <a:tailEnd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>
              <a:defRPr/>
            </a:pPr>
            <a:endParaRPr lang="ru-RU" b="1" dirty="0">
              <a:solidFill>
                <a:srgbClr val="000000"/>
              </a:solidFill>
              <a:latin typeface="Tahoma" pitchFamily="34" charset="0"/>
            </a:endParaRPr>
          </a:p>
        </p:txBody>
      </p:sp>
      <p:sp>
        <p:nvSpPr>
          <p:cNvPr id="223" name="Freeform 55">
            <a:extLst>
              <a:ext uri="{FF2B5EF4-FFF2-40B4-BE49-F238E27FC236}">
                <a16:creationId xmlns:a16="http://schemas.microsoft.com/office/drawing/2014/main" id="{3D6B92F6-2BCD-4E85-81E3-5D4A1E6CFCD0}"/>
              </a:ext>
            </a:extLst>
          </p:cNvPr>
          <p:cNvSpPr>
            <a:spLocks noEditPoints="1"/>
          </p:cNvSpPr>
          <p:nvPr userDrawn="1"/>
        </p:nvSpPr>
        <p:spPr bwMode="auto">
          <a:xfrm>
            <a:off x="7588250" y="2947988"/>
            <a:ext cx="1571625" cy="3917950"/>
          </a:xfrm>
          <a:custGeom>
            <a:avLst/>
            <a:gdLst/>
            <a:ahLst/>
            <a:cxnLst>
              <a:cxn ang="0">
                <a:pos x="67" y="0"/>
              </a:cxn>
              <a:cxn ang="0">
                <a:pos x="31" y="93"/>
              </a:cxn>
              <a:cxn ang="0">
                <a:pos x="0" y="167"/>
              </a:cxn>
              <a:cxn ang="0">
                <a:pos x="56" y="167"/>
              </a:cxn>
              <a:cxn ang="0">
                <a:pos x="44" y="148"/>
              </a:cxn>
              <a:cxn ang="0">
                <a:pos x="21" y="117"/>
              </a:cxn>
              <a:cxn ang="0">
                <a:pos x="67" y="140"/>
              </a:cxn>
              <a:cxn ang="0">
                <a:pos x="37" y="157"/>
              </a:cxn>
              <a:cxn ang="0">
                <a:pos x="18" y="167"/>
              </a:cxn>
              <a:cxn ang="0">
                <a:pos x="13" y="167"/>
              </a:cxn>
              <a:cxn ang="0">
                <a:pos x="38" y="148"/>
              </a:cxn>
              <a:cxn ang="0">
                <a:pos x="67" y="127"/>
              </a:cxn>
              <a:cxn ang="0">
                <a:pos x="21" y="117"/>
              </a:cxn>
              <a:cxn ang="0">
                <a:pos x="46" y="144"/>
              </a:cxn>
              <a:cxn ang="0">
                <a:pos x="67" y="167"/>
              </a:cxn>
              <a:cxn ang="0">
                <a:pos x="67" y="147"/>
              </a:cxn>
              <a:cxn ang="0">
                <a:pos x="42" y="147"/>
              </a:cxn>
              <a:cxn ang="0">
                <a:pos x="8" y="149"/>
              </a:cxn>
              <a:cxn ang="0">
                <a:pos x="8" y="149"/>
              </a:cxn>
              <a:cxn ang="0">
                <a:pos x="42" y="149"/>
              </a:cxn>
              <a:cxn ang="0">
                <a:pos x="67" y="151"/>
              </a:cxn>
              <a:cxn ang="0">
                <a:pos x="67" y="99"/>
              </a:cxn>
              <a:cxn ang="0">
                <a:pos x="53" y="104"/>
              </a:cxn>
              <a:cxn ang="0">
                <a:pos x="21" y="117"/>
              </a:cxn>
              <a:cxn ang="0">
                <a:pos x="21" y="117"/>
              </a:cxn>
              <a:cxn ang="0">
                <a:pos x="54" y="98"/>
              </a:cxn>
              <a:cxn ang="0">
                <a:pos x="67" y="91"/>
              </a:cxn>
              <a:cxn ang="0">
                <a:pos x="67" y="107"/>
              </a:cxn>
              <a:cxn ang="0">
                <a:pos x="57" y="98"/>
              </a:cxn>
              <a:cxn ang="0">
                <a:pos x="37" y="79"/>
              </a:cxn>
              <a:cxn ang="0">
                <a:pos x="37" y="79"/>
              </a:cxn>
              <a:cxn ang="0">
                <a:pos x="58" y="96"/>
              </a:cxn>
              <a:cxn ang="0">
                <a:pos x="67" y="103"/>
              </a:cxn>
              <a:cxn ang="0">
                <a:pos x="67" y="56"/>
              </a:cxn>
              <a:cxn ang="0">
                <a:pos x="64" y="58"/>
              </a:cxn>
              <a:cxn ang="0">
                <a:pos x="37" y="79"/>
              </a:cxn>
              <a:cxn ang="0">
                <a:pos x="37" y="79"/>
              </a:cxn>
              <a:cxn ang="0">
                <a:pos x="64" y="65"/>
              </a:cxn>
              <a:cxn ang="0">
                <a:pos x="67" y="63"/>
              </a:cxn>
              <a:cxn ang="0">
                <a:pos x="53" y="38"/>
              </a:cxn>
              <a:cxn ang="0">
                <a:pos x="67" y="57"/>
              </a:cxn>
              <a:cxn ang="0">
                <a:pos x="67" y="28"/>
              </a:cxn>
              <a:cxn ang="0">
                <a:pos x="53" y="38"/>
              </a:cxn>
              <a:cxn ang="0">
                <a:pos x="67" y="53"/>
              </a:cxn>
              <a:cxn ang="0">
                <a:pos x="53" y="38"/>
              </a:cxn>
              <a:cxn ang="0">
                <a:pos x="67" y="24"/>
              </a:cxn>
            </a:cxnLst>
            <a:rect l="0" t="0" r="r" b="b"/>
            <a:pathLst>
              <a:path w="67" h="167">
                <a:moveTo>
                  <a:pt x="67" y="0"/>
                </a:moveTo>
                <a:cubicBezTo>
                  <a:pt x="56" y="31"/>
                  <a:pt x="44" y="62"/>
                  <a:pt x="31" y="93"/>
                </a:cubicBezTo>
                <a:cubicBezTo>
                  <a:pt x="21" y="118"/>
                  <a:pt x="11" y="142"/>
                  <a:pt x="0" y="167"/>
                </a:cubicBezTo>
                <a:moveTo>
                  <a:pt x="56" y="167"/>
                </a:moveTo>
                <a:cubicBezTo>
                  <a:pt x="52" y="161"/>
                  <a:pt x="48" y="154"/>
                  <a:pt x="44" y="148"/>
                </a:cubicBezTo>
                <a:cubicBezTo>
                  <a:pt x="36" y="138"/>
                  <a:pt x="28" y="128"/>
                  <a:pt x="21" y="117"/>
                </a:cubicBezTo>
                <a:moveTo>
                  <a:pt x="67" y="140"/>
                </a:moveTo>
                <a:cubicBezTo>
                  <a:pt x="57" y="146"/>
                  <a:pt x="47" y="151"/>
                  <a:pt x="37" y="157"/>
                </a:cubicBezTo>
                <a:cubicBezTo>
                  <a:pt x="30" y="160"/>
                  <a:pt x="24" y="163"/>
                  <a:pt x="18" y="167"/>
                </a:cubicBezTo>
                <a:moveTo>
                  <a:pt x="13" y="167"/>
                </a:moveTo>
                <a:cubicBezTo>
                  <a:pt x="21" y="160"/>
                  <a:pt x="29" y="154"/>
                  <a:pt x="38" y="148"/>
                </a:cubicBezTo>
                <a:cubicBezTo>
                  <a:pt x="47" y="141"/>
                  <a:pt x="57" y="134"/>
                  <a:pt x="67" y="127"/>
                </a:cubicBezTo>
                <a:moveTo>
                  <a:pt x="21" y="117"/>
                </a:moveTo>
                <a:cubicBezTo>
                  <a:pt x="29" y="126"/>
                  <a:pt x="37" y="135"/>
                  <a:pt x="46" y="144"/>
                </a:cubicBezTo>
                <a:cubicBezTo>
                  <a:pt x="53" y="151"/>
                  <a:pt x="60" y="159"/>
                  <a:pt x="67" y="167"/>
                </a:cubicBezTo>
                <a:moveTo>
                  <a:pt x="67" y="147"/>
                </a:moveTo>
                <a:cubicBezTo>
                  <a:pt x="58" y="147"/>
                  <a:pt x="50" y="147"/>
                  <a:pt x="42" y="147"/>
                </a:cubicBezTo>
                <a:cubicBezTo>
                  <a:pt x="31" y="148"/>
                  <a:pt x="20" y="148"/>
                  <a:pt x="8" y="149"/>
                </a:cubicBezTo>
                <a:moveTo>
                  <a:pt x="8" y="149"/>
                </a:moveTo>
                <a:cubicBezTo>
                  <a:pt x="20" y="149"/>
                  <a:pt x="31" y="149"/>
                  <a:pt x="42" y="149"/>
                </a:cubicBezTo>
                <a:cubicBezTo>
                  <a:pt x="50" y="150"/>
                  <a:pt x="58" y="150"/>
                  <a:pt x="67" y="151"/>
                </a:cubicBezTo>
                <a:moveTo>
                  <a:pt x="67" y="99"/>
                </a:moveTo>
                <a:cubicBezTo>
                  <a:pt x="62" y="100"/>
                  <a:pt x="58" y="102"/>
                  <a:pt x="53" y="104"/>
                </a:cubicBezTo>
                <a:cubicBezTo>
                  <a:pt x="42" y="108"/>
                  <a:pt x="32" y="113"/>
                  <a:pt x="21" y="117"/>
                </a:cubicBezTo>
                <a:moveTo>
                  <a:pt x="21" y="117"/>
                </a:moveTo>
                <a:cubicBezTo>
                  <a:pt x="32" y="111"/>
                  <a:pt x="43" y="104"/>
                  <a:pt x="54" y="98"/>
                </a:cubicBezTo>
                <a:cubicBezTo>
                  <a:pt x="58" y="95"/>
                  <a:pt x="62" y="93"/>
                  <a:pt x="67" y="91"/>
                </a:cubicBezTo>
                <a:moveTo>
                  <a:pt x="67" y="107"/>
                </a:moveTo>
                <a:cubicBezTo>
                  <a:pt x="63" y="104"/>
                  <a:pt x="60" y="101"/>
                  <a:pt x="57" y="98"/>
                </a:cubicBezTo>
                <a:cubicBezTo>
                  <a:pt x="50" y="92"/>
                  <a:pt x="44" y="85"/>
                  <a:pt x="37" y="79"/>
                </a:cubicBezTo>
                <a:moveTo>
                  <a:pt x="37" y="79"/>
                </a:moveTo>
                <a:cubicBezTo>
                  <a:pt x="44" y="84"/>
                  <a:pt x="51" y="90"/>
                  <a:pt x="58" y="96"/>
                </a:cubicBezTo>
                <a:cubicBezTo>
                  <a:pt x="61" y="98"/>
                  <a:pt x="64" y="101"/>
                  <a:pt x="67" y="103"/>
                </a:cubicBezTo>
                <a:moveTo>
                  <a:pt x="67" y="56"/>
                </a:moveTo>
                <a:cubicBezTo>
                  <a:pt x="66" y="57"/>
                  <a:pt x="65" y="57"/>
                  <a:pt x="64" y="58"/>
                </a:cubicBezTo>
                <a:cubicBezTo>
                  <a:pt x="56" y="65"/>
                  <a:pt x="47" y="72"/>
                  <a:pt x="37" y="79"/>
                </a:cubicBezTo>
                <a:moveTo>
                  <a:pt x="37" y="79"/>
                </a:moveTo>
                <a:cubicBezTo>
                  <a:pt x="46" y="74"/>
                  <a:pt x="55" y="69"/>
                  <a:pt x="64" y="65"/>
                </a:cubicBezTo>
                <a:cubicBezTo>
                  <a:pt x="65" y="64"/>
                  <a:pt x="66" y="64"/>
                  <a:pt x="67" y="63"/>
                </a:cubicBezTo>
                <a:moveTo>
                  <a:pt x="53" y="38"/>
                </a:moveTo>
                <a:cubicBezTo>
                  <a:pt x="57" y="44"/>
                  <a:pt x="62" y="50"/>
                  <a:pt x="67" y="57"/>
                </a:cubicBezTo>
                <a:moveTo>
                  <a:pt x="67" y="28"/>
                </a:moveTo>
                <a:cubicBezTo>
                  <a:pt x="62" y="31"/>
                  <a:pt x="58" y="35"/>
                  <a:pt x="53" y="38"/>
                </a:cubicBezTo>
                <a:cubicBezTo>
                  <a:pt x="57" y="43"/>
                  <a:pt x="62" y="48"/>
                  <a:pt x="67" y="53"/>
                </a:cubicBezTo>
                <a:moveTo>
                  <a:pt x="53" y="38"/>
                </a:moveTo>
                <a:cubicBezTo>
                  <a:pt x="58" y="33"/>
                  <a:pt x="62" y="28"/>
                  <a:pt x="67" y="24"/>
                </a:cubicBezTo>
              </a:path>
            </a:pathLst>
          </a:custGeom>
          <a:noFill/>
          <a:ln w="38100" cap="flat" cmpd="sng">
            <a:solidFill>
              <a:schemeClr val="accent1">
                <a:lumMod val="75000"/>
              </a:schemeClr>
            </a:solidFill>
            <a:prstDash val="solid"/>
            <a:miter lim="800000"/>
            <a:headEnd/>
            <a:tailEnd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>
              <a:defRPr/>
            </a:pPr>
            <a:endParaRPr lang="ru-RU" b="1" dirty="0">
              <a:solidFill>
                <a:srgbClr val="000000"/>
              </a:solidFill>
              <a:latin typeface="Tahoma" pitchFamily="34" charset="0"/>
            </a:endParaRPr>
          </a:p>
        </p:txBody>
      </p:sp>
      <p:grpSp>
        <p:nvGrpSpPr>
          <p:cNvPr id="224" name="Группа 331">
            <a:extLst>
              <a:ext uri="{FF2B5EF4-FFF2-40B4-BE49-F238E27FC236}">
                <a16:creationId xmlns:a16="http://schemas.microsoft.com/office/drawing/2014/main" id="{BAC58CE9-D250-4F39-AACA-C2B695B8D552}"/>
              </a:ext>
            </a:extLst>
          </p:cNvPr>
          <p:cNvGrpSpPr/>
          <p:nvPr userDrawn="1"/>
        </p:nvGrpSpPr>
        <p:grpSpPr>
          <a:xfrm>
            <a:off x="-30" y="1581166"/>
            <a:ext cx="9144935" cy="490517"/>
            <a:chOff x="-902" y="799440"/>
            <a:chExt cx="9144934" cy="490517"/>
          </a:xfr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225" name="Freeform 2">
              <a:extLst>
                <a:ext uri="{FF2B5EF4-FFF2-40B4-BE49-F238E27FC236}">
                  <a16:creationId xmlns:a16="http://schemas.microsoft.com/office/drawing/2014/main" id="{CE144576-B859-4EF8-83B6-35E5ACDC8072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28841" y="852899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39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4" y="74"/>
                </a:cxn>
                <a:cxn ang="0">
                  <a:pos x="55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39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4" y="74"/>
                  </a:lnTo>
                  <a:lnTo>
                    <a:pt x="55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26" name="Freeform 3">
              <a:extLst>
                <a:ext uri="{FF2B5EF4-FFF2-40B4-BE49-F238E27FC236}">
                  <a16:creationId xmlns:a16="http://schemas.microsoft.com/office/drawing/2014/main" id="{1ABCC284-DEA2-4AEC-AC8F-087E7E33D9D4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37336" y="1021065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39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4" y="74"/>
                </a:cxn>
                <a:cxn ang="0">
                  <a:pos x="55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39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4" y="74"/>
                  </a:lnTo>
                  <a:lnTo>
                    <a:pt x="55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27" name="Freeform 4">
              <a:extLst>
                <a:ext uri="{FF2B5EF4-FFF2-40B4-BE49-F238E27FC236}">
                  <a16:creationId xmlns:a16="http://schemas.microsoft.com/office/drawing/2014/main" id="{08361AB9-4D4F-468A-AB0A-3F90785BE2A8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06428" y="84899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28" name="Freeform 5">
              <a:extLst>
                <a:ext uri="{FF2B5EF4-FFF2-40B4-BE49-F238E27FC236}">
                  <a16:creationId xmlns:a16="http://schemas.microsoft.com/office/drawing/2014/main" id="{619C78EA-2706-4E1F-9039-9A88DAC32B40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14924" y="101716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29" name="Freeform 6">
              <a:extLst>
                <a:ext uri="{FF2B5EF4-FFF2-40B4-BE49-F238E27FC236}">
                  <a16:creationId xmlns:a16="http://schemas.microsoft.com/office/drawing/2014/main" id="{FF855B4E-D40B-49AE-BE88-423D1F236B9F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83432" y="84510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30" name="Freeform 7">
              <a:extLst>
                <a:ext uri="{FF2B5EF4-FFF2-40B4-BE49-F238E27FC236}">
                  <a16:creationId xmlns:a16="http://schemas.microsoft.com/office/drawing/2014/main" id="{D77E22EB-8DF3-4275-85AA-EBA34E703B74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91928" y="101327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31" name="Freeform 8">
              <a:extLst>
                <a:ext uri="{FF2B5EF4-FFF2-40B4-BE49-F238E27FC236}">
                  <a16:creationId xmlns:a16="http://schemas.microsoft.com/office/drawing/2014/main" id="{EEDB42C0-446B-4FD1-B0FF-D2D84BA64688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560435" y="841199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32" name="Freeform 9">
              <a:extLst>
                <a:ext uri="{FF2B5EF4-FFF2-40B4-BE49-F238E27FC236}">
                  <a16:creationId xmlns:a16="http://schemas.microsoft.com/office/drawing/2014/main" id="{9A5FAA42-CCCF-4F9D-99C0-23C639977FAD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568931" y="1009365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33" name="Freeform 10">
              <a:extLst>
                <a:ext uri="{FF2B5EF4-FFF2-40B4-BE49-F238E27FC236}">
                  <a16:creationId xmlns:a16="http://schemas.microsoft.com/office/drawing/2014/main" id="{8CEED2AE-0868-4747-BC64-F289BAF4D520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638023" y="83729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4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4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34" name="Freeform 11">
              <a:extLst>
                <a:ext uri="{FF2B5EF4-FFF2-40B4-BE49-F238E27FC236}">
                  <a16:creationId xmlns:a16="http://schemas.microsoft.com/office/drawing/2014/main" id="{BEE1A339-08EB-4AFF-9503-B64193D2779D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646519" y="100546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4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4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35" name="Freeform 12">
              <a:extLst>
                <a:ext uri="{FF2B5EF4-FFF2-40B4-BE49-F238E27FC236}">
                  <a16:creationId xmlns:a16="http://schemas.microsoft.com/office/drawing/2014/main" id="{BA80079F-ACFF-4A55-87A7-156F4DB6FC8E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15027" y="83340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7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7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36" name="Freeform 13">
              <a:extLst>
                <a:ext uri="{FF2B5EF4-FFF2-40B4-BE49-F238E27FC236}">
                  <a16:creationId xmlns:a16="http://schemas.microsoft.com/office/drawing/2014/main" id="{D160C4DC-2B07-4730-B14D-C3458E023831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23522" y="1001569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7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7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37" name="Freeform 14">
              <a:extLst>
                <a:ext uri="{FF2B5EF4-FFF2-40B4-BE49-F238E27FC236}">
                  <a16:creationId xmlns:a16="http://schemas.microsoft.com/office/drawing/2014/main" id="{53D05EBA-6C1E-4A09-A314-4649373D254E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92029" y="829455"/>
              <a:ext cx="70093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20" y="36"/>
                </a:cxn>
                <a:cxn ang="0">
                  <a:pos x="120" y="49"/>
                </a:cxn>
                <a:cxn ang="0">
                  <a:pos x="120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3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20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20" y="36"/>
                  </a:lnTo>
                  <a:lnTo>
                    <a:pt x="120" y="49"/>
                  </a:lnTo>
                  <a:lnTo>
                    <a:pt x="120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3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38" name="Freeform 15">
              <a:extLst>
                <a:ext uri="{FF2B5EF4-FFF2-40B4-BE49-F238E27FC236}">
                  <a16:creationId xmlns:a16="http://schemas.microsoft.com/office/drawing/2014/main" id="{D4AC8B5F-A3E0-4428-80B8-414A593BC332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00525" y="997620"/>
              <a:ext cx="70093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20" y="36"/>
                </a:cxn>
                <a:cxn ang="0">
                  <a:pos x="120" y="49"/>
                </a:cxn>
                <a:cxn ang="0">
                  <a:pos x="120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3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20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20" y="36"/>
                  </a:lnTo>
                  <a:lnTo>
                    <a:pt x="120" y="49"/>
                  </a:lnTo>
                  <a:lnTo>
                    <a:pt x="120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3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39" name="Freeform 16">
              <a:extLst>
                <a:ext uri="{FF2B5EF4-FFF2-40B4-BE49-F238E27FC236}">
                  <a16:creationId xmlns:a16="http://schemas.microsoft.com/office/drawing/2014/main" id="{B6E795C7-A140-4AA5-B609-396C1A6ED314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69616" y="825550"/>
              <a:ext cx="69509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1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19" y="36"/>
                </a:cxn>
                <a:cxn ang="0">
                  <a:pos x="119" y="49"/>
                </a:cxn>
                <a:cxn ang="0">
                  <a:pos x="119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2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9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1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19" y="36"/>
                  </a:lnTo>
                  <a:lnTo>
                    <a:pt x="119" y="49"/>
                  </a:lnTo>
                  <a:lnTo>
                    <a:pt x="119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2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0" name="Freeform 17">
              <a:extLst>
                <a:ext uri="{FF2B5EF4-FFF2-40B4-BE49-F238E27FC236}">
                  <a16:creationId xmlns:a16="http://schemas.microsoft.com/office/drawing/2014/main" id="{04EBE52B-F899-438D-ADE9-BC86656BE9DF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78112" y="993715"/>
              <a:ext cx="69509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1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19" y="36"/>
                </a:cxn>
                <a:cxn ang="0">
                  <a:pos x="119" y="49"/>
                </a:cxn>
                <a:cxn ang="0">
                  <a:pos x="119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2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9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1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19" y="36"/>
                  </a:lnTo>
                  <a:lnTo>
                    <a:pt x="119" y="49"/>
                  </a:lnTo>
                  <a:lnTo>
                    <a:pt x="119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2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1" name="Rectangle 18">
              <a:extLst>
                <a:ext uri="{FF2B5EF4-FFF2-40B4-BE49-F238E27FC236}">
                  <a16:creationId xmlns:a16="http://schemas.microsoft.com/office/drawing/2014/main" id="{0440E07A-759C-43A6-B05C-8BD131BBCCF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939071" y="847884"/>
              <a:ext cx="15187" cy="9322"/>
            </a:xfrm>
            <a:prstGeom prst="rect">
              <a:avLst/>
            </a:pr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2" name="Rectangle 19">
              <a:extLst>
                <a:ext uri="{FF2B5EF4-FFF2-40B4-BE49-F238E27FC236}">
                  <a16:creationId xmlns:a16="http://schemas.microsoft.com/office/drawing/2014/main" id="{9B473FE9-7302-4FC3-A13F-975779B662E5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302623" y="880037"/>
              <a:ext cx="15187" cy="9322"/>
            </a:xfrm>
            <a:prstGeom prst="rect">
              <a:avLst/>
            </a:pr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3" name="Rectangle 20">
              <a:extLst>
                <a:ext uri="{FF2B5EF4-FFF2-40B4-BE49-F238E27FC236}">
                  <a16:creationId xmlns:a16="http://schemas.microsoft.com/office/drawing/2014/main" id="{0226355E-B37C-4630-900D-CB554F63BBF7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947567" y="1016049"/>
              <a:ext cx="15187" cy="9322"/>
            </a:xfrm>
            <a:prstGeom prst="rect">
              <a:avLst/>
            </a:pr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4" name="Rectangle 21">
              <a:extLst>
                <a:ext uri="{FF2B5EF4-FFF2-40B4-BE49-F238E27FC236}">
                  <a16:creationId xmlns:a16="http://schemas.microsoft.com/office/drawing/2014/main" id="{86646830-603B-42C2-9CEC-2123D03E8297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311119" y="1048202"/>
              <a:ext cx="15187" cy="9322"/>
            </a:xfrm>
            <a:prstGeom prst="rect">
              <a:avLst/>
            </a:pr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5" name="Freeform 22">
              <a:extLst>
                <a:ext uri="{FF2B5EF4-FFF2-40B4-BE49-F238E27FC236}">
                  <a16:creationId xmlns:a16="http://schemas.microsoft.com/office/drawing/2014/main" id="{604DFE28-69C2-435E-94EB-0148B877A4EA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956669" y="840338"/>
              <a:ext cx="75350" cy="187024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00" y="0"/>
                </a:cxn>
                <a:cxn ang="0">
                  <a:pos x="129" y="144"/>
                </a:cxn>
                <a:cxn ang="0">
                  <a:pos x="129" y="179"/>
                </a:cxn>
                <a:cxn ang="0">
                  <a:pos x="103" y="321"/>
                </a:cxn>
                <a:cxn ang="0">
                  <a:pos x="0" y="321"/>
                </a:cxn>
                <a:cxn ang="0">
                  <a:pos x="0" y="285"/>
                </a:cxn>
                <a:cxn ang="0">
                  <a:pos x="58" y="285"/>
                </a:cxn>
                <a:cxn ang="0">
                  <a:pos x="58" y="38"/>
                </a:cxn>
                <a:cxn ang="0">
                  <a:pos x="0" y="38"/>
                </a:cxn>
                <a:cxn ang="0">
                  <a:pos x="0" y="0"/>
                </a:cxn>
              </a:cxnLst>
              <a:rect l="0" t="0" r="r" b="b"/>
              <a:pathLst>
                <a:path w="129" h="321">
                  <a:moveTo>
                    <a:pt x="0" y="0"/>
                  </a:moveTo>
                  <a:lnTo>
                    <a:pt x="100" y="0"/>
                  </a:lnTo>
                  <a:lnTo>
                    <a:pt x="129" y="144"/>
                  </a:lnTo>
                  <a:lnTo>
                    <a:pt x="129" y="179"/>
                  </a:lnTo>
                  <a:lnTo>
                    <a:pt x="103" y="321"/>
                  </a:lnTo>
                  <a:lnTo>
                    <a:pt x="0" y="321"/>
                  </a:lnTo>
                  <a:lnTo>
                    <a:pt x="0" y="285"/>
                  </a:lnTo>
                  <a:lnTo>
                    <a:pt x="58" y="285"/>
                  </a:lnTo>
                  <a:lnTo>
                    <a:pt x="58" y="38"/>
                  </a:lnTo>
                  <a:lnTo>
                    <a:pt x="0" y="3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6" name="Freeform 23">
              <a:extLst>
                <a:ext uri="{FF2B5EF4-FFF2-40B4-BE49-F238E27FC236}">
                  <a16:creationId xmlns:a16="http://schemas.microsoft.com/office/drawing/2014/main" id="{661F7A95-1644-4983-9C45-301501A4CA6B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233300" y="876882"/>
              <a:ext cx="75350" cy="187024"/>
            </a:xfrm>
            <a:custGeom>
              <a:avLst/>
              <a:gdLst/>
              <a:ahLst/>
              <a:cxnLst>
                <a:cxn ang="0">
                  <a:pos x="129" y="0"/>
                </a:cxn>
                <a:cxn ang="0">
                  <a:pos x="29" y="0"/>
                </a:cxn>
                <a:cxn ang="0">
                  <a:pos x="0" y="144"/>
                </a:cxn>
                <a:cxn ang="0">
                  <a:pos x="0" y="179"/>
                </a:cxn>
                <a:cxn ang="0">
                  <a:pos x="26" y="321"/>
                </a:cxn>
                <a:cxn ang="0">
                  <a:pos x="129" y="321"/>
                </a:cxn>
                <a:cxn ang="0">
                  <a:pos x="129" y="285"/>
                </a:cxn>
                <a:cxn ang="0">
                  <a:pos x="71" y="285"/>
                </a:cxn>
                <a:cxn ang="0">
                  <a:pos x="71" y="38"/>
                </a:cxn>
                <a:cxn ang="0">
                  <a:pos x="129" y="38"/>
                </a:cxn>
                <a:cxn ang="0">
                  <a:pos x="129" y="0"/>
                </a:cxn>
              </a:cxnLst>
              <a:rect l="0" t="0" r="r" b="b"/>
              <a:pathLst>
                <a:path w="129" h="321">
                  <a:moveTo>
                    <a:pt x="129" y="0"/>
                  </a:moveTo>
                  <a:lnTo>
                    <a:pt x="29" y="0"/>
                  </a:lnTo>
                  <a:lnTo>
                    <a:pt x="0" y="144"/>
                  </a:lnTo>
                  <a:lnTo>
                    <a:pt x="0" y="179"/>
                  </a:lnTo>
                  <a:lnTo>
                    <a:pt x="26" y="321"/>
                  </a:lnTo>
                  <a:lnTo>
                    <a:pt x="129" y="321"/>
                  </a:lnTo>
                  <a:lnTo>
                    <a:pt x="129" y="285"/>
                  </a:lnTo>
                  <a:lnTo>
                    <a:pt x="71" y="285"/>
                  </a:lnTo>
                  <a:lnTo>
                    <a:pt x="71" y="38"/>
                  </a:lnTo>
                  <a:lnTo>
                    <a:pt x="129" y="38"/>
                  </a:lnTo>
                  <a:lnTo>
                    <a:pt x="12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7" name="Rectangle 24">
              <a:extLst>
                <a:ext uri="{FF2B5EF4-FFF2-40B4-BE49-F238E27FC236}">
                  <a16:creationId xmlns:a16="http://schemas.microsoft.com/office/drawing/2014/main" id="{A7CC8A1E-AE2F-43BA-B8AB-5982C3FB368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220491" y="961259"/>
              <a:ext cx="12850" cy="22140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8" name="Rectangle 25">
              <a:extLst>
                <a:ext uri="{FF2B5EF4-FFF2-40B4-BE49-F238E27FC236}">
                  <a16:creationId xmlns:a16="http://schemas.microsoft.com/office/drawing/2014/main" id="{9EE24CE1-B203-4E6A-9C35-95907820438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9031364" y="920293"/>
              <a:ext cx="12850" cy="22140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9" name="Rectangle 27">
              <a:extLst>
                <a:ext uri="{FF2B5EF4-FFF2-40B4-BE49-F238E27FC236}">
                  <a16:creationId xmlns:a16="http://schemas.microsoft.com/office/drawing/2014/main" id="{0637B0EC-C2EB-447A-A481-F3D2E77A4D57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9043592" y="922257"/>
              <a:ext cx="49065" cy="15148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0" name="Freeform 28">
              <a:extLst>
                <a:ext uri="{FF2B5EF4-FFF2-40B4-BE49-F238E27FC236}">
                  <a16:creationId xmlns:a16="http://schemas.microsoft.com/office/drawing/2014/main" id="{83CCC632-2153-41BC-A147-71344C4206C1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086799" y="915790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12"/>
                </a:cxn>
                <a:cxn ang="0">
                  <a:pos x="19" y="22"/>
                </a:cxn>
                <a:cxn ang="0">
                  <a:pos x="16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12"/>
                  </a:lnTo>
                  <a:lnTo>
                    <a:pt x="19" y="22"/>
                  </a:lnTo>
                  <a:lnTo>
                    <a:pt x="16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1" name="Freeform 30">
              <a:extLst>
                <a:ext uri="{FF2B5EF4-FFF2-40B4-BE49-F238E27FC236}">
                  <a16:creationId xmlns:a16="http://schemas.microsoft.com/office/drawing/2014/main" id="{2385956D-0DCC-45DD-937D-5411AAE99A32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097883" y="915215"/>
              <a:ext cx="11682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7" y="12"/>
                </a:cxn>
                <a:cxn ang="0">
                  <a:pos x="20" y="22"/>
                </a:cxn>
                <a:cxn ang="0">
                  <a:pos x="17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20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7" y="12"/>
                  </a:lnTo>
                  <a:lnTo>
                    <a:pt x="20" y="22"/>
                  </a:lnTo>
                  <a:lnTo>
                    <a:pt x="17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2" name="Freeform 32">
              <a:extLst>
                <a:ext uri="{FF2B5EF4-FFF2-40B4-BE49-F238E27FC236}">
                  <a16:creationId xmlns:a16="http://schemas.microsoft.com/office/drawing/2014/main" id="{D08322AF-E1BB-4F24-B37E-54089509AD0B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109550" y="914640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6" y="12"/>
                </a:cxn>
                <a:cxn ang="0">
                  <a:pos x="19" y="22"/>
                </a:cxn>
                <a:cxn ang="0">
                  <a:pos x="16" y="35"/>
                </a:cxn>
                <a:cxn ang="0">
                  <a:pos x="9" y="45"/>
                </a:cxn>
                <a:cxn ang="0">
                  <a:pos x="6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6" y="12"/>
                  </a:lnTo>
                  <a:lnTo>
                    <a:pt x="19" y="22"/>
                  </a:lnTo>
                  <a:lnTo>
                    <a:pt x="16" y="35"/>
                  </a:lnTo>
                  <a:lnTo>
                    <a:pt x="9" y="45"/>
                  </a:lnTo>
                  <a:lnTo>
                    <a:pt x="6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3" name="Freeform 34">
              <a:extLst>
                <a:ext uri="{FF2B5EF4-FFF2-40B4-BE49-F238E27FC236}">
                  <a16:creationId xmlns:a16="http://schemas.microsoft.com/office/drawing/2014/main" id="{7FC665B8-7355-4ECC-BB91-B981244DB820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120634" y="914065"/>
              <a:ext cx="11682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20" y="12"/>
                </a:cxn>
                <a:cxn ang="0">
                  <a:pos x="20" y="22"/>
                </a:cxn>
                <a:cxn ang="0">
                  <a:pos x="20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20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20" y="12"/>
                  </a:lnTo>
                  <a:lnTo>
                    <a:pt x="20" y="22"/>
                  </a:lnTo>
                  <a:lnTo>
                    <a:pt x="20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4" name="Freeform 36">
              <a:extLst>
                <a:ext uri="{FF2B5EF4-FFF2-40B4-BE49-F238E27FC236}">
                  <a16:creationId xmlns:a16="http://schemas.microsoft.com/office/drawing/2014/main" id="{0F389CBE-FFF7-438E-8C9F-627E9B41B56F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132302" y="913491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2" y="0"/>
                </a:cxn>
                <a:cxn ang="0">
                  <a:pos x="19" y="12"/>
                </a:cxn>
                <a:cxn ang="0">
                  <a:pos x="19" y="22"/>
                </a:cxn>
                <a:cxn ang="0">
                  <a:pos x="19" y="35"/>
                </a:cxn>
                <a:cxn ang="0">
                  <a:pos x="12" y="45"/>
                </a:cxn>
                <a:cxn ang="0">
                  <a:pos x="6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6" y="0"/>
                  </a:lnTo>
                  <a:lnTo>
                    <a:pt x="12" y="0"/>
                  </a:lnTo>
                  <a:lnTo>
                    <a:pt x="19" y="12"/>
                  </a:lnTo>
                  <a:lnTo>
                    <a:pt x="19" y="22"/>
                  </a:lnTo>
                  <a:lnTo>
                    <a:pt x="19" y="35"/>
                  </a:lnTo>
                  <a:lnTo>
                    <a:pt x="12" y="45"/>
                  </a:lnTo>
                  <a:lnTo>
                    <a:pt x="6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5" name="Freeform 38">
              <a:extLst>
                <a:ext uri="{FF2B5EF4-FFF2-40B4-BE49-F238E27FC236}">
                  <a16:creationId xmlns:a16="http://schemas.microsoft.com/office/drawing/2014/main" id="{038BDF4D-DD19-4F09-A059-59C2048BD0B6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28039" y="994999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4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4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4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6" name="Freeform 39">
              <a:extLst>
                <a:ext uri="{FF2B5EF4-FFF2-40B4-BE49-F238E27FC236}">
                  <a16:creationId xmlns:a16="http://schemas.microsoft.com/office/drawing/2014/main" id="{2ECCA9AA-02B3-40EC-9D8B-E1AAC16143F1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05626" y="99109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7" name="Freeform 40">
              <a:extLst>
                <a:ext uri="{FF2B5EF4-FFF2-40B4-BE49-F238E27FC236}">
                  <a16:creationId xmlns:a16="http://schemas.microsoft.com/office/drawing/2014/main" id="{78222A1E-8AFF-4A0A-AC7A-0AB98E8AFF76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82630" y="98720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8" name="Freeform 41">
              <a:extLst>
                <a:ext uri="{FF2B5EF4-FFF2-40B4-BE49-F238E27FC236}">
                  <a16:creationId xmlns:a16="http://schemas.microsoft.com/office/drawing/2014/main" id="{CF097F0E-4E00-44E0-93F4-58BACD38BA28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559633" y="983299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9" name="Freeform 42">
              <a:extLst>
                <a:ext uri="{FF2B5EF4-FFF2-40B4-BE49-F238E27FC236}">
                  <a16:creationId xmlns:a16="http://schemas.microsoft.com/office/drawing/2014/main" id="{61F6DE10-BD5A-4981-9473-57B3D9903CA1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637221" y="97939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9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9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0" name="Freeform 43">
              <a:extLst>
                <a:ext uri="{FF2B5EF4-FFF2-40B4-BE49-F238E27FC236}">
                  <a16:creationId xmlns:a16="http://schemas.microsoft.com/office/drawing/2014/main" id="{E749E679-8B4B-4F9D-9200-8436EAD4ABF4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14225" y="97550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1" name="Freeform 44">
              <a:extLst>
                <a:ext uri="{FF2B5EF4-FFF2-40B4-BE49-F238E27FC236}">
                  <a16:creationId xmlns:a16="http://schemas.microsoft.com/office/drawing/2014/main" id="{D952B31A-629C-4B05-B8BB-A62F839057D7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91228" y="97161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7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2" name="Freeform 45">
              <a:extLst>
                <a:ext uri="{FF2B5EF4-FFF2-40B4-BE49-F238E27FC236}">
                  <a16:creationId xmlns:a16="http://schemas.microsoft.com/office/drawing/2014/main" id="{85BE60B2-BE4F-4F30-B516-A63D4B03DDB9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70566" y="967606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3" name="Freeform 46">
              <a:extLst>
                <a:ext uri="{FF2B5EF4-FFF2-40B4-BE49-F238E27FC236}">
                  <a16:creationId xmlns:a16="http://schemas.microsoft.com/office/drawing/2014/main" id="{01B0C281-2B7C-4234-8346-3B5346BCA27A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19543" y="826834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4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4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4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4" name="Freeform 47">
              <a:extLst>
                <a:ext uri="{FF2B5EF4-FFF2-40B4-BE49-F238E27FC236}">
                  <a16:creationId xmlns:a16="http://schemas.microsoft.com/office/drawing/2014/main" id="{4FFA252D-DF94-4C0C-9B91-3B4418F81F46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97130" y="82292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5" name="Freeform 48">
              <a:extLst>
                <a:ext uri="{FF2B5EF4-FFF2-40B4-BE49-F238E27FC236}">
                  <a16:creationId xmlns:a16="http://schemas.microsoft.com/office/drawing/2014/main" id="{82E9BA81-E8FB-4091-B3AC-4C846D75159C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74134" y="81903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6" name="Freeform 49">
              <a:extLst>
                <a:ext uri="{FF2B5EF4-FFF2-40B4-BE49-F238E27FC236}">
                  <a16:creationId xmlns:a16="http://schemas.microsoft.com/office/drawing/2014/main" id="{75A52840-62A2-4871-AE7C-5BF5B095A532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551138" y="815134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7" name="Freeform 50">
              <a:extLst>
                <a:ext uri="{FF2B5EF4-FFF2-40B4-BE49-F238E27FC236}">
                  <a16:creationId xmlns:a16="http://schemas.microsoft.com/office/drawing/2014/main" id="{3258B52C-B750-43A7-8FF0-2EA78CA794EF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628725" y="81122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9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9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8" name="Freeform 51">
              <a:extLst>
                <a:ext uri="{FF2B5EF4-FFF2-40B4-BE49-F238E27FC236}">
                  <a16:creationId xmlns:a16="http://schemas.microsoft.com/office/drawing/2014/main" id="{F467B887-D510-4B55-BCF8-8C410F374618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05729" y="80733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9" name="Freeform 52">
              <a:extLst>
                <a:ext uri="{FF2B5EF4-FFF2-40B4-BE49-F238E27FC236}">
                  <a16:creationId xmlns:a16="http://schemas.microsoft.com/office/drawing/2014/main" id="{488D1088-2A0D-4B29-B62F-23299045903F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82733" y="80344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7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0" name="Freeform 53">
              <a:extLst>
                <a:ext uri="{FF2B5EF4-FFF2-40B4-BE49-F238E27FC236}">
                  <a16:creationId xmlns:a16="http://schemas.microsoft.com/office/drawing/2014/main" id="{8445BEAA-3A74-406E-8AB9-A100709FED61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62070" y="799440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1" name="Freeform 2">
              <a:extLst>
                <a:ext uri="{FF2B5EF4-FFF2-40B4-BE49-F238E27FC236}">
                  <a16:creationId xmlns:a16="http://schemas.microsoft.com/office/drawing/2014/main" id="{64951572-748D-4849-8332-F67B0164C38F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745317" y="852899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39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4" y="74"/>
                </a:cxn>
                <a:cxn ang="0">
                  <a:pos x="55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39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4" y="74"/>
                  </a:lnTo>
                  <a:lnTo>
                    <a:pt x="55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2" name="Freeform 3">
              <a:extLst>
                <a:ext uri="{FF2B5EF4-FFF2-40B4-BE49-F238E27FC236}">
                  <a16:creationId xmlns:a16="http://schemas.microsoft.com/office/drawing/2014/main" id="{9EB35BEC-6C04-4018-BD7E-009D26FDDE08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736821" y="1021065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39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4" y="74"/>
                </a:cxn>
                <a:cxn ang="0">
                  <a:pos x="55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39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4" y="74"/>
                  </a:lnTo>
                  <a:lnTo>
                    <a:pt x="55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3" name="Freeform 4">
              <a:extLst>
                <a:ext uri="{FF2B5EF4-FFF2-40B4-BE49-F238E27FC236}">
                  <a16:creationId xmlns:a16="http://schemas.microsoft.com/office/drawing/2014/main" id="{42F4940E-07D9-4A85-A485-30C212186C44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668314" y="84899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4" name="Freeform 5">
              <a:extLst>
                <a:ext uri="{FF2B5EF4-FFF2-40B4-BE49-F238E27FC236}">
                  <a16:creationId xmlns:a16="http://schemas.microsoft.com/office/drawing/2014/main" id="{43205D52-827F-459F-9AB7-1C13C41565A7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659818" y="101716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5" name="Freeform 6">
              <a:extLst>
                <a:ext uri="{FF2B5EF4-FFF2-40B4-BE49-F238E27FC236}">
                  <a16:creationId xmlns:a16="http://schemas.microsoft.com/office/drawing/2014/main" id="{257FCD02-7802-4888-9374-73107893A755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91310" y="84510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6" name="Freeform 7">
              <a:extLst>
                <a:ext uri="{FF2B5EF4-FFF2-40B4-BE49-F238E27FC236}">
                  <a16:creationId xmlns:a16="http://schemas.microsoft.com/office/drawing/2014/main" id="{455AB265-534D-456C-A823-709B6DAEC4C7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82814" y="101327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7" name="Freeform 8">
              <a:extLst>
                <a:ext uri="{FF2B5EF4-FFF2-40B4-BE49-F238E27FC236}">
                  <a16:creationId xmlns:a16="http://schemas.microsoft.com/office/drawing/2014/main" id="{11514979-9081-4D08-AD7A-D9FC691DE8E1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13722" y="841199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8" name="Freeform 9">
              <a:extLst>
                <a:ext uri="{FF2B5EF4-FFF2-40B4-BE49-F238E27FC236}">
                  <a16:creationId xmlns:a16="http://schemas.microsoft.com/office/drawing/2014/main" id="{9F2AA9E5-00E9-4713-BC77-ACA67391547F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05227" y="1009365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9" name="Freeform 10">
              <a:extLst>
                <a:ext uri="{FF2B5EF4-FFF2-40B4-BE49-F238E27FC236}">
                  <a16:creationId xmlns:a16="http://schemas.microsoft.com/office/drawing/2014/main" id="{96A86C1A-8BB5-4FFA-BB77-8F2BBB55189D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436719" y="83729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4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4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0" name="Freeform 11">
              <a:extLst>
                <a:ext uri="{FF2B5EF4-FFF2-40B4-BE49-F238E27FC236}">
                  <a16:creationId xmlns:a16="http://schemas.microsoft.com/office/drawing/2014/main" id="{FBE385A1-1970-4DE1-B144-832565D69B6D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428223" y="100546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4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4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1" name="Freeform 12">
              <a:extLst>
                <a:ext uri="{FF2B5EF4-FFF2-40B4-BE49-F238E27FC236}">
                  <a16:creationId xmlns:a16="http://schemas.microsoft.com/office/drawing/2014/main" id="{37786800-7115-4FC2-8742-6F29A4174E5B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359715" y="83340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7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7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2" name="Freeform 13">
              <a:extLst>
                <a:ext uri="{FF2B5EF4-FFF2-40B4-BE49-F238E27FC236}">
                  <a16:creationId xmlns:a16="http://schemas.microsoft.com/office/drawing/2014/main" id="{F7737226-4160-46CD-B30E-6A96C8B32ABB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351219" y="1001569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7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7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3" name="Freeform 14">
              <a:extLst>
                <a:ext uri="{FF2B5EF4-FFF2-40B4-BE49-F238E27FC236}">
                  <a16:creationId xmlns:a16="http://schemas.microsoft.com/office/drawing/2014/main" id="{33B72437-14C6-4758-AA5E-3B1894C18586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280376" y="829455"/>
              <a:ext cx="70093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20" y="36"/>
                </a:cxn>
                <a:cxn ang="0">
                  <a:pos x="120" y="49"/>
                </a:cxn>
                <a:cxn ang="0">
                  <a:pos x="120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3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20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20" y="36"/>
                  </a:lnTo>
                  <a:lnTo>
                    <a:pt x="120" y="49"/>
                  </a:lnTo>
                  <a:lnTo>
                    <a:pt x="120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3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4" name="Freeform 15">
              <a:extLst>
                <a:ext uri="{FF2B5EF4-FFF2-40B4-BE49-F238E27FC236}">
                  <a16:creationId xmlns:a16="http://schemas.microsoft.com/office/drawing/2014/main" id="{2984DA6B-8236-49D5-9573-303C77D18310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271881" y="997620"/>
              <a:ext cx="70093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20" y="36"/>
                </a:cxn>
                <a:cxn ang="0">
                  <a:pos x="120" y="49"/>
                </a:cxn>
                <a:cxn ang="0">
                  <a:pos x="120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3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20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20" y="36"/>
                  </a:lnTo>
                  <a:lnTo>
                    <a:pt x="120" y="49"/>
                  </a:lnTo>
                  <a:lnTo>
                    <a:pt x="120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3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5" name="Freeform 16">
              <a:extLst>
                <a:ext uri="{FF2B5EF4-FFF2-40B4-BE49-F238E27FC236}">
                  <a16:creationId xmlns:a16="http://schemas.microsoft.com/office/drawing/2014/main" id="{288CAF32-3973-4E3C-8BB2-2BD9450CDFB1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203373" y="825550"/>
              <a:ext cx="69509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1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19" y="36"/>
                </a:cxn>
                <a:cxn ang="0">
                  <a:pos x="119" y="49"/>
                </a:cxn>
                <a:cxn ang="0">
                  <a:pos x="119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2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9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1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19" y="36"/>
                  </a:lnTo>
                  <a:lnTo>
                    <a:pt x="119" y="49"/>
                  </a:lnTo>
                  <a:lnTo>
                    <a:pt x="119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2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6" name="Freeform 17">
              <a:extLst>
                <a:ext uri="{FF2B5EF4-FFF2-40B4-BE49-F238E27FC236}">
                  <a16:creationId xmlns:a16="http://schemas.microsoft.com/office/drawing/2014/main" id="{F16C73B4-33A1-4FAF-94C5-E0DB0614AB3D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194877" y="993715"/>
              <a:ext cx="69509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1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19" y="36"/>
                </a:cxn>
                <a:cxn ang="0">
                  <a:pos x="119" y="49"/>
                </a:cxn>
                <a:cxn ang="0">
                  <a:pos x="119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2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9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1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19" y="36"/>
                  </a:lnTo>
                  <a:lnTo>
                    <a:pt x="119" y="49"/>
                  </a:lnTo>
                  <a:lnTo>
                    <a:pt x="119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2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7" name="Rectangle 18">
              <a:extLst>
                <a:ext uri="{FF2B5EF4-FFF2-40B4-BE49-F238E27FC236}">
                  <a16:creationId xmlns:a16="http://schemas.microsoft.com/office/drawing/2014/main" id="{B7F83BC9-B982-4256-A9C5-EF7CBFBE093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188240" y="847884"/>
              <a:ext cx="15187" cy="9322"/>
            </a:xfrm>
            <a:prstGeom prst="rect">
              <a:avLst/>
            </a:pr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8" name="Rectangle 19">
              <a:extLst>
                <a:ext uri="{FF2B5EF4-FFF2-40B4-BE49-F238E27FC236}">
                  <a16:creationId xmlns:a16="http://schemas.microsoft.com/office/drawing/2014/main" id="{A6B37D87-C477-4783-BFBC-D3309C368AC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824688" y="880037"/>
              <a:ext cx="15187" cy="9322"/>
            </a:xfrm>
            <a:prstGeom prst="rect">
              <a:avLst/>
            </a:pr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9" name="Rectangle 20">
              <a:extLst>
                <a:ext uri="{FF2B5EF4-FFF2-40B4-BE49-F238E27FC236}">
                  <a16:creationId xmlns:a16="http://schemas.microsoft.com/office/drawing/2014/main" id="{3188C824-4D26-4DC2-AD27-90BABDDF2BE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179744" y="1016049"/>
              <a:ext cx="15187" cy="9322"/>
            </a:xfrm>
            <a:prstGeom prst="rect">
              <a:avLst/>
            </a:pr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0" name="Rectangle 21">
              <a:extLst>
                <a:ext uri="{FF2B5EF4-FFF2-40B4-BE49-F238E27FC236}">
                  <a16:creationId xmlns:a16="http://schemas.microsoft.com/office/drawing/2014/main" id="{521E3962-1789-410F-AF9F-738BC6866DE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816192" y="1048202"/>
              <a:ext cx="15187" cy="9322"/>
            </a:xfrm>
            <a:prstGeom prst="rect">
              <a:avLst/>
            </a:pr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1" name="Freeform 22">
              <a:extLst>
                <a:ext uri="{FF2B5EF4-FFF2-40B4-BE49-F238E27FC236}">
                  <a16:creationId xmlns:a16="http://schemas.microsoft.com/office/drawing/2014/main" id="{C6F11B27-E424-4305-8E41-8D44C1A95DCE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110480" y="840338"/>
              <a:ext cx="75350" cy="187024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00" y="0"/>
                </a:cxn>
                <a:cxn ang="0">
                  <a:pos x="129" y="144"/>
                </a:cxn>
                <a:cxn ang="0">
                  <a:pos x="129" y="179"/>
                </a:cxn>
                <a:cxn ang="0">
                  <a:pos x="103" y="321"/>
                </a:cxn>
                <a:cxn ang="0">
                  <a:pos x="0" y="321"/>
                </a:cxn>
                <a:cxn ang="0">
                  <a:pos x="0" y="285"/>
                </a:cxn>
                <a:cxn ang="0">
                  <a:pos x="58" y="285"/>
                </a:cxn>
                <a:cxn ang="0">
                  <a:pos x="58" y="38"/>
                </a:cxn>
                <a:cxn ang="0">
                  <a:pos x="0" y="38"/>
                </a:cxn>
                <a:cxn ang="0">
                  <a:pos x="0" y="0"/>
                </a:cxn>
              </a:cxnLst>
              <a:rect l="0" t="0" r="r" b="b"/>
              <a:pathLst>
                <a:path w="129" h="321">
                  <a:moveTo>
                    <a:pt x="0" y="0"/>
                  </a:moveTo>
                  <a:lnTo>
                    <a:pt x="100" y="0"/>
                  </a:lnTo>
                  <a:lnTo>
                    <a:pt x="129" y="144"/>
                  </a:lnTo>
                  <a:lnTo>
                    <a:pt x="129" y="179"/>
                  </a:lnTo>
                  <a:lnTo>
                    <a:pt x="103" y="321"/>
                  </a:lnTo>
                  <a:lnTo>
                    <a:pt x="0" y="321"/>
                  </a:lnTo>
                  <a:lnTo>
                    <a:pt x="0" y="285"/>
                  </a:lnTo>
                  <a:lnTo>
                    <a:pt x="58" y="285"/>
                  </a:lnTo>
                  <a:lnTo>
                    <a:pt x="58" y="38"/>
                  </a:lnTo>
                  <a:lnTo>
                    <a:pt x="0" y="3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2" name="Freeform 23">
              <a:extLst>
                <a:ext uri="{FF2B5EF4-FFF2-40B4-BE49-F238E27FC236}">
                  <a16:creationId xmlns:a16="http://schemas.microsoft.com/office/drawing/2014/main" id="{D08D5580-42DE-4203-980F-392C642D1E53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833849" y="876882"/>
              <a:ext cx="75350" cy="187024"/>
            </a:xfrm>
            <a:custGeom>
              <a:avLst/>
              <a:gdLst/>
              <a:ahLst/>
              <a:cxnLst>
                <a:cxn ang="0">
                  <a:pos x="129" y="0"/>
                </a:cxn>
                <a:cxn ang="0">
                  <a:pos x="29" y="0"/>
                </a:cxn>
                <a:cxn ang="0">
                  <a:pos x="0" y="144"/>
                </a:cxn>
                <a:cxn ang="0">
                  <a:pos x="0" y="179"/>
                </a:cxn>
                <a:cxn ang="0">
                  <a:pos x="26" y="321"/>
                </a:cxn>
                <a:cxn ang="0">
                  <a:pos x="129" y="321"/>
                </a:cxn>
                <a:cxn ang="0">
                  <a:pos x="129" y="285"/>
                </a:cxn>
                <a:cxn ang="0">
                  <a:pos x="71" y="285"/>
                </a:cxn>
                <a:cxn ang="0">
                  <a:pos x="71" y="38"/>
                </a:cxn>
                <a:cxn ang="0">
                  <a:pos x="129" y="38"/>
                </a:cxn>
                <a:cxn ang="0">
                  <a:pos x="129" y="0"/>
                </a:cxn>
              </a:cxnLst>
              <a:rect l="0" t="0" r="r" b="b"/>
              <a:pathLst>
                <a:path w="129" h="321">
                  <a:moveTo>
                    <a:pt x="129" y="0"/>
                  </a:moveTo>
                  <a:lnTo>
                    <a:pt x="29" y="0"/>
                  </a:lnTo>
                  <a:lnTo>
                    <a:pt x="0" y="144"/>
                  </a:lnTo>
                  <a:lnTo>
                    <a:pt x="0" y="179"/>
                  </a:lnTo>
                  <a:lnTo>
                    <a:pt x="26" y="321"/>
                  </a:lnTo>
                  <a:lnTo>
                    <a:pt x="129" y="321"/>
                  </a:lnTo>
                  <a:lnTo>
                    <a:pt x="129" y="285"/>
                  </a:lnTo>
                  <a:lnTo>
                    <a:pt x="71" y="285"/>
                  </a:lnTo>
                  <a:lnTo>
                    <a:pt x="71" y="38"/>
                  </a:lnTo>
                  <a:lnTo>
                    <a:pt x="129" y="38"/>
                  </a:lnTo>
                  <a:lnTo>
                    <a:pt x="12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3" name="Rectangle 25">
              <a:extLst>
                <a:ext uri="{FF2B5EF4-FFF2-40B4-BE49-F238E27FC236}">
                  <a16:creationId xmlns:a16="http://schemas.microsoft.com/office/drawing/2014/main" id="{92B55CDA-22CA-4B1D-A96F-B077841247A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98284" y="920293"/>
              <a:ext cx="12850" cy="22140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4" name="Rectangle 27">
              <a:extLst>
                <a:ext uri="{FF2B5EF4-FFF2-40B4-BE49-F238E27FC236}">
                  <a16:creationId xmlns:a16="http://schemas.microsoft.com/office/drawing/2014/main" id="{0408E8F6-A441-464A-84E0-88E38C58E6C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49841" y="922257"/>
              <a:ext cx="49065" cy="15148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5" name="Freeform 28">
              <a:extLst>
                <a:ext uri="{FF2B5EF4-FFF2-40B4-BE49-F238E27FC236}">
                  <a16:creationId xmlns:a16="http://schemas.microsoft.com/office/drawing/2014/main" id="{9E6EACD4-308B-412D-9B44-B52BD205376F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44601" y="915790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12"/>
                </a:cxn>
                <a:cxn ang="0">
                  <a:pos x="19" y="22"/>
                </a:cxn>
                <a:cxn ang="0">
                  <a:pos x="16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12"/>
                  </a:lnTo>
                  <a:lnTo>
                    <a:pt x="19" y="22"/>
                  </a:lnTo>
                  <a:lnTo>
                    <a:pt x="16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6" name="Freeform 30">
              <a:extLst>
                <a:ext uri="{FF2B5EF4-FFF2-40B4-BE49-F238E27FC236}">
                  <a16:creationId xmlns:a16="http://schemas.microsoft.com/office/drawing/2014/main" id="{4619863F-A0B5-46B5-BFD6-55AC6AE287B4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32933" y="915215"/>
              <a:ext cx="11682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7" y="12"/>
                </a:cxn>
                <a:cxn ang="0">
                  <a:pos x="20" y="22"/>
                </a:cxn>
                <a:cxn ang="0">
                  <a:pos x="17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20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7" y="12"/>
                  </a:lnTo>
                  <a:lnTo>
                    <a:pt x="20" y="22"/>
                  </a:lnTo>
                  <a:lnTo>
                    <a:pt x="17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7" name="Freeform 32">
              <a:extLst>
                <a:ext uri="{FF2B5EF4-FFF2-40B4-BE49-F238E27FC236}">
                  <a16:creationId xmlns:a16="http://schemas.microsoft.com/office/drawing/2014/main" id="{D81486CE-C577-47D5-BF9A-8484E1D9B5B4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21850" y="914640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6" y="12"/>
                </a:cxn>
                <a:cxn ang="0">
                  <a:pos x="19" y="22"/>
                </a:cxn>
                <a:cxn ang="0">
                  <a:pos x="16" y="35"/>
                </a:cxn>
                <a:cxn ang="0">
                  <a:pos x="9" y="45"/>
                </a:cxn>
                <a:cxn ang="0">
                  <a:pos x="6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6" y="12"/>
                  </a:lnTo>
                  <a:lnTo>
                    <a:pt x="19" y="22"/>
                  </a:lnTo>
                  <a:lnTo>
                    <a:pt x="16" y="35"/>
                  </a:lnTo>
                  <a:lnTo>
                    <a:pt x="9" y="45"/>
                  </a:lnTo>
                  <a:lnTo>
                    <a:pt x="6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8" name="Freeform 34">
              <a:extLst>
                <a:ext uri="{FF2B5EF4-FFF2-40B4-BE49-F238E27FC236}">
                  <a16:creationId xmlns:a16="http://schemas.microsoft.com/office/drawing/2014/main" id="{E76EE45A-0D41-4F04-9A64-C804F9DF20D6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10182" y="914065"/>
              <a:ext cx="11682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20" y="12"/>
                </a:cxn>
                <a:cxn ang="0">
                  <a:pos x="20" y="22"/>
                </a:cxn>
                <a:cxn ang="0">
                  <a:pos x="20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20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20" y="12"/>
                  </a:lnTo>
                  <a:lnTo>
                    <a:pt x="20" y="22"/>
                  </a:lnTo>
                  <a:lnTo>
                    <a:pt x="20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9" name="Freeform 36">
              <a:extLst>
                <a:ext uri="{FF2B5EF4-FFF2-40B4-BE49-F238E27FC236}">
                  <a16:creationId xmlns:a16="http://schemas.microsoft.com/office/drawing/2014/main" id="{CF15DCCA-6A93-45C5-B866-897AFC10FE9F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-902" y="913491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2" y="0"/>
                </a:cxn>
                <a:cxn ang="0">
                  <a:pos x="19" y="12"/>
                </a:cxn>
                <a:cxn ang="0">
                  <a:pos x="19" y="22"/>
                </a:cxn>
                <a:cxn ang="0">
                  <a:pos x="19" y="35"/>
                </a:cxn>
                <a:cxn ang="0">
                  <a:pos x="12" y="45"/>
                </a:cxn>
                <a:cxn ang="0">
                  <a:pos x="6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6" y="0"/>
                  </a:lnTo>
                  <a:lnTo>
                    <a:pt x="12" y="0"/>
                  </a:lnTo>
                  <a:lnTo>
                    <a:pt x="19" y="12"/>
                  </a:lnTo>
                  <a:lnTo>
                    <a:pt x="19" y="22"/>
                  </a:lnTo>
                  <a:lnTo>
                    <a:pt x="19" y="35"/>
                  </a:lnTo>
                  <a:lnTo>
                    <a:pt x="12" y="45"/>
                  </a:lnTo>
                  <a:lnTo>
                    <a:pt x="6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0" name="Freeform 38">
              <a:extLst>
                <a:ext uri="{FF2B5EF4-FFF2-40B4-BE49-F238E27FC236}">
                  <a16:creationId xmlns:a16="http://schemas.microsoft.com/office/drawing/2014/main" id="{E740F012-CE30-4959-AFA5-946EE7CDBD50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802777" y="994999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4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4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4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1" name="Freeform 39">
              <a:extLst>
                <a:ext uri="{FF2B5EF4-FFF2-40B4-BE49-F238E27FC236}">
                  <a16:creationId xmlns:a16="http://schemas.microsoft.com/office/drawing/2014/main" id="{C86753FC-3082-43C4-BD95-0CF0D2E94A08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725774" y="99109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2" name="Freeform 40">
              <a:extLst>
                <a:ext uri="{FF2B5EF4-FFF2-40B4-BE49-F238E27FC236}">
                  <a16:creationId xmlns:a16="http://schemas.microsoft.com/office/drawing/2014/main" id="{D60586FA-9C02-48BF-9E0C-64EFDB25F96C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648770" y="98720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3" name="Freeform 41">
              <a:extLst>
                <a:ext uri="{FF2B5EF4-FFF2-40B4-BE49-F238E27FC236}">
                  <a16:creationId xmlns:a16="http://schemas.microsoft.com/office/drawing/2014/main" id="{511F16A1-C81E-4217-B67E-AB4672F0CB64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71183" y="983299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4" name="Freeform 42">
              <a:extLst>
                <a:ext uri="{FF2B5EF4-FFF2-40B4-BE49-F238E27FC236}">
                  <a16:creationId xmlns:a16="http://schemas.microsoft.com/office/drawing/2014/main" id="{812C3F8B-42BD-4B8E-9D8A-FF3F9366E656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494179" y="97939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9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9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5" name="Freeform 43">
              <a:extLst>
                <a:ext uri="{FF2B5EF4-FFF2-40B4-BE49-F238E27FC236}">
                  <a16:creationId xmlns:a16="http://schemas.microsoft.com/office/drawing/2014/main" id="{BB253B37-0EDB-4FE9-BB57-403798F85670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417175" y="97550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6" name="Freeform 44">
              <a:extLst>
                <a:ext uri="{FF2B5EF4-FFF2-40B4-BE49-F238E27FC236}">
                  <a16:creationId xmlns:a16="http://schemas.microsoft.com/office/drawing/2014/main" id="{8EC8318A-B034-417E-8C31-116E6FA2B3CD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340172" y="97161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7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7" name="Freeform 45">
              <a:extLst>
                <a:ext uri="{FF2B5EF4-FFF2-40B4-BE49-F238E27FC236}">
                  <a16:creationId xmlns:a16="http://schemas.microsoft.com/office/drawing/2014/main" id="{8423F7A4-3A77-47E7-911D-CC6A896F0B55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260834" y="967606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8" name="Freeform 46">
              <a:extLst>
                <a:ext uri="{FF2B5EF4-FFF2-40B4-BE49-F238E27FC236}">
                  <a16:creationId xmlns:a16="http://schemas.microsoft.com/office/drawing/2014/main" id="{033E3FCA-0363-4E8D-9474-86703D54ABFA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811273" y="826834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4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4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4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9" name="Freeform 47">
              <a:extLst>
                <a:ext uri="{FF2B5EF4-FFF2-40B4-BE49-F238E27FC236}">
                  <a16:creationId xmlns:a16="http://schemas.microsoft.com/office/drawing/2014/main" id="{D2A1F315-3AA0-42FF-8A97-BF04B8B6F6E5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734270" y="82292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0" name="Freeform 48">
              <a:extLst>
                <a:ext uri="{FF2B5EF4-FFF2-40B4-BE49-F238E27FC236}">
                  <a16:creationId xmlns:a16="http://schemas.microsoft.com/office/drawing/2014/main" id="{F2D35F2E-09AB-429C-AEBE-434ADC03E7F5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657266" y="81903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1" name="Freeform 49">
              <a:extLst>
                <a:ext uri="{FF2B5EF4-FFF2-40B4-BE49-F238E27FC236}">
                  <a16:creationId xmlns:a16="http://schemas.microsoft.com/office/drawing/2014/main" id="{1B53F6FC-2C96-4554-B74C-A7927F731FF3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79678" y="815134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2" name="Freeform 50">
              <a:extLst>
                <a:ext uri="{FF2B5EF4-FFF2-40B4-BE49-F238E27FC236}">
                  <a16:creationId xmlns:a16="http://schemas.microsoft.com/office/drawing/2014/main" id="{9ADCC372-2421-498B-8BC8-821E5AD50512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02675" y="81122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9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9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3" name="Freeform 51">
              <a:extLst>
                <a:ext uri="{FF2B5EF4-FFF2-40B4-BE49-F238E27FC236}">
                  <a16:creationId xmlns:a16="http://schemas.microsoft.com/office/drawing/2014/main" id="{A1D4FA1C-CCE5-4C87-8669-94BEC56579A0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425671" y="80733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4" name="Freeform 52">
              <a:extLst>
                <a:ext uri="{FF2B5EF4-FFF2-40B4-BE49-F238E27FC236}">
                  <a16:creationId xmlns:a16="http://schemas.microsoft.com/office/drawing/2014/main" id="{B57A3300-68EB-4757-8CDB-9D58128002E0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348667" y="80344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7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5" name="Freeform 53">
              <a:extLst>
                <a:ext uri="{FF2B5EF4-FFF2-40B4-BE49-F238E27FC236}">
                  <a16:creationId xmlns:a16="http://schemas.microsoft.com/office/drawing/2014/main" id="{F4BA959E-118C-49FC-8489-82901E3105EB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269330" y="799440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6" name="Полилиния 423">
              <a:extLst>
                <a:ext uri="{FF2B5EF4-FFF2-40B4-BE49-F238E27FC236}">
                  <a16:creationId xmlns:a16="http://schemas.microsoft.com/office/drawing/2014/main" id="{D96C93E6-CC7D-4EA7-940A-63C86FACECD2}"/>
                </a:ext>
              </a:extLst>
            </p:cNvPr>
            <p:cNvSpPr/>
            <p:nvPr/>
          </p:nvSpPr>
          <p:spPr bwMode="auto">
            <a:xfrm>
              <a:off x="1002632" y="978568"/>
              <a:ext cx="7114673" cy="142852"/>
            </a:xfrm>
            <a:custGeom>
              <a:avLst/>
              <a:gdLst>
                <a:gd name="connsiteX0" fmla="*/ 0 w 7114673"/>
                <a:gd name="connsiteY0" fmla="*/ 0 h 0"/>
                <a:gd name="connsiteX1" fmla="*/ 7114673 w 7114673"/>
                <a:gd name="connsiteY1" fmla="*/ 0 h 0"/>
                <a:gd name="connsiteX2" fmla="*/ 7114673 w 7114673"/>
                <a:gd name="connsiteY2" fmla="*/ 0 h 0"/>
                <a:gd name="connsiteX0" fmla="*/ 0 w 7114673"/>
                <a:gd name="connsiteY0" fmla="*/ 0 h 0"/>
                <a:gd name="connsiteX1" fmla="*/ 7114673 w 7114673"/>
                <a:gd name="connsiteY1" fmla="*/ 0 h 0"/>
                <a:gd name="connsiteX2" fmla="*/ 7114673 w 7114673"/>
                <a:gd name="connsiteY2" fmla="*/ 0 h 0"/>
                <a:gd name="connsiteX0" fmla="*/ 0 w 7114673"/>
                <a:gd name="connsiteY0" fmla="*/ 0 h 98776"/>
                <a:gd name="connsiteX1" fmla="*/ 7114673 w 7114673"/>
                <a:gd name="connsiteY1" fmla="*/ 0 h 98776"/>
                <a:gd name="connsiteX2" fmla="*/ 7114673 w 7114673"/>
                <a:gd name="connsiteY2" fmla="*/ 0 h 98776"/>
                <a:gd name="connsiteX0" fmla="*/ 0 w 7114673"/>
                <a:gd name="connsiteY0" fmla="*/ 1337 h 64730"/>
                <a:gd name="connsiteX1" fmla="*/ 3643306 w 7114673"/>
                <a:gd name="connsiteY1" fmla="*/ 64730 h 64730"/>
                <a:gd name="connsiteX2" fmla="*/ 7114673 w 7114673"/>
                <a:gd name="connsiteY2" fmla="*/ 1337 h 64730"/>
                <a:gd name="connsiteX3" fmla="*/ 7114673 w 7114673"/>
                <a:gd name="connsiteY3" fmla="*/ 1337 h 64730"/>
                <a:gd name="connsiteX0" fmla="*/ 0 w 7114673"/>
                <a:gd name="connsiteY0" fmla="*/ 1337 h 116131"/>
                <a:gd name="connsiteX1" fmla="*/ 3643306 w 7114673"/>
                <a:gd name="connsiteY1" fmla="*/ 64730 h 116131"/>
                <a:gd name="connsiteX2" fmla="*/ 7114673 w 7114673"/>
                <a:gd name="connsiteY2" fmla="*/ 1337 h 116131"/>
                <a:gd name="connsiteX3" fmla="*/ 7114673 w 7114673"/>
                <a:gd name="connsiteY3" fmla="*/ 1337 h 116131"/>
                <a:gd name="connsiteX0" fmla="*/ 0 w 7114673"/>
                <a:gd name="connsiteY0" fmla="*/ 0 h 0"/>
                <a:gd name="connsiteX1" fmla="*/ 7114673 w 7114673"/>
                <a:gd name="connsiteY1" fmla="*/ 0 h 0"/>
                <a:gd name="connsiteX2" fmla="*/ 7114673 w 7114673"/>
                <a:gd name="connsiteY2" fmla="*/ 0 h 0"/>
                <a:gd name="connsiteX0" fmla="*/ 0 w 7114673"/>
                <a:gd name="connsiteY0" fmla="*/ 0 h 259197"/>
                <a:gd name="connsiteX1" fmla="*/ 7114673 w 7114673"/>
                <a:gd name="connsiteY1" fmla="*/ 0 h 259197"/>
                <a:gd name="connsiteX2" fmla="*/ 7114673 w 7114673"/>
                <a:gd name="connsiteY2" fmla="*/ 0 h 259197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64241"/>
                <a:gd name="connsiteX1" fmla="*/ 3643306 w 7114673"/>
                <a:gd name="connsiteY1" fmla="*/ 142852 h 164241"/>
                <a:gd name="connsiteX2" fmla="*/ 5022911 w 7114673"/>
                <a:gd name="connsiteY2" fmla="*/ 128337 h 164241"/>
                <a:gd name="connsiteX3" fmla="*/ 7114673 w 7114673"/>
                <a:gd name="connsiteY3" fmla="*/ 0 h 164241"/>
                <a:gd name="connsiteX4" fmla="*/ 7114673 w 7114673"/>
                <a:gd name="connsiteY4" fmla="*/ 0 h 164241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5255 h 148107"/>
                <a:gd name="connsiteX1" fmla="*/ 3643306 w 7114673"/>
                <a:gd name="connsiteY1" fmla="*/ 148107 h 148107"/>
                <a:gd name="connsiteX2" fmla="*/ 7114673 w 7114673"/>
                <a:gd name="connsiteY2" fmla="*/ 5255 h 148107"/>
                <a:gd name="connsiteX3" fmla="*/ 7114673 w 7114673"/>
                <a:gd name="connsiteY3" fmla="*/ 5255 h 148107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14673" h="142852">
                  <a:moveTo>
                    <a:pt x="0" y="0"/>
                  </a:moveTo>
                  <a:cubicBezTo>
                    <a:pt x="1079383" y="39898"/>
                    <a:pt x="2256426" y="122573"/>
                    <a:pt x="3643306" y="142852"/>
                  </a:cubicBezTo>
                  <a:cubicBezTo>
                    <a:pt x="4829085" y="142852"/>
                    <a:pt x="6367148" y="58417"/>
                    <a:pt x="7114673" y="0"/>
                  </a:cubicBezTo>
                  <a:lnTo>
                    <a:pt x="7114673" y="0"/>
                  </a:lnTo>
                </a:path>
              </a:pathLst>
            </a:custGeom>
            <a:noFill/>
            <a:ln w="19050" cap="flat" cmpd="sng" algn="ctr">
              <a:solidFill>
                <a:srgbClr val="0070C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7" name="Полилиния 424">
              <a:extLst>
                <a:ext uri="{FF2B5EF4-FFF2-40B4-BE49-F238E27FC236}">
                  <a16:creationId xmlns:a16="http://schemas.microsoft.com/office/drawing/2014/main" id="{F0016077-855E-4C48-9CC3-D56AC126666F}"/>
                </a:ext>
              </a:extLst>
            </p:cNvPr>
            <p:cNvSpPr/>
            <p:nvPr/>
          </p:nvSpPr>
          <p:spPr bwMode="auto">
            <a:xfrm>
              <a:off x="0" y="979714"/>
              <a:ext cx="996043" cy="310243"/>
            </a:xfrm>
            <a:custGeom>
              <a:avLst/>
              <a:gdLst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96043" h="310243">
                  <a:moveTo>
                    <a:pt x="996043" y="0"/>
                  </a:moveTo>
                  <a:cubicBezTo>
                    <a:pt x="764069" y="166704"/>
                    <a:pt x="546356" y="280324"/>
                    <a:pt x="0" y="310243"/>
                  </a:cubicBezTo>
                </a:path>
              </a:pathLst>
            </a:custGeom>
            <a:noFill/>
            <a:ln w="19050" cap="flat" cmpd="sng" algn="ctr">
              <a:solidFill>
                <a:srgbClr val="0070C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8" name="Rectangle 24">
              <a:extLst>
                <a:ext uri="{FF2B5EF4-FFF2-40B4-BE49-F238E27FC236}">
                  <a16:creationId xmlns:a16="http://schemas.microsoft.com/office/drawing/2014/main" id="{461DF047-D25F-41D4-B5A2-99D9E59BB8D4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909157" y="961259"/>
              <a:ext cx="12850" cy="22140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9" name="Rectangle 26">
              <a:extLst>
                <a:ext uri="{FF2B5EF4-FFF2-40B4-BE49-F238E27FC236}">
                  <a16:creationId xmlns:a16="http://schemas.microsoft.com/office/drawing/2014/main" id="{1A2AF665-0ABD-4839-A067-4244B5DF51B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921968" y="966316"/>
              <a:ext cx="49065" cy="15148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0" name="Freeform 29">
              <a:extLst>
                <a:ext uri="{FF2B5EF4-FFF2-40B4-BE49-F238E27FC236}">
                  <a16:creationId xmlns:a16="http://schemas.microsoft.com/office/drawing/2014/main" id="{212C3D84-9EF5-40D0-8F27-4334958EE197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965146" y="96229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9" y="0"/>
                </a:cxn>
                <a:cxn ang="0">
                  <a:pos x="3" y="12"/>
                </a:cxn>
                <a:cxn ang="0">
                  <a:pos x="0" y="22"/>
                </a:cxn>
                <a:cxn ang="0">
                  <a:pos x="3" y="35"/>
                </a:cxn>
                <a:cxn ang="0">
                  <a:pos x="9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9" y="0"/>
                  </a:lnTo>
                  <a:lnTo>
                    <a:pt x="3" y="12"/>
                  </a:lnTo>
                  <a:lnTo>
                    <a:pt x="0" y="22"/>
                  </a:lnTo>
                  <a:lnTo>
                    <a:pt x="3" y="35"/>
                  </a:lnTo>
                  <a:lnTo>
                    <a:pt x="9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1" name="Freeform 31">
              <a:extLst>
                <a:ext uri="{FF2B5EF4-FFF2-40B4-BE49-F238E27FC236}">
                  <a16:creationId xmlns:a16="http://schemas.microsoft.com/office/drawing/2014/main" id="{237BC8ED-68C1-458F-BFBB-3E212D547485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976230" y="962870"/>
              <a:ext cx="11682" cy="26218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13" y="0"/>
                </a:cxn>
                <a:cxn ang="0">
                  <a:pos x="10" y="0"/>
                </a:cxn>
                <a:cxn ang="0">
                  <a:pos x="4" y="12"/>
                </a:cxn>
                <a:cxn ang="0">
                  <a:pos x="0" y="22"/>
                </a:cxn>
                <a:cxn ang="0">
                  <a:pos x="4" y="35"/>
                </a:cxn>
                <a:cxn ang="0">
                  <a:pos x="10" y="45"/>
                </a:cxn>
                <a:cxn ang="0">
                  <a:pos x="13" y="45"/>
                </a:cxn>
                <a:cxn ang="0">
                  <a:pos x="20" y="45"/>
                </a:cxn>
                <a:cxn ang="0">
                  <a:pos x="20" y="22"/>
                </a:cxn>
                <a:cxn ang="0">
                  <a:pos x="20" y="0"/>
                </a:cxn>
              </a:cxnLst>
              <a:rect l="0" t="0" r="r" b="b"/>
              <a:pathLst>
                <a:path w="20" h="45">
                  <a:moveTo>
                    <a:pt x="20" y="0"/>
                  </a:moveTo>
                  <a:lnTo>
                    <a:pt x="13" y="0"/>
                  </a:lnTo>
                  <a:lnTo>
                    <a:pt x="10" y="0"/>
                  </a:lnTo>
                  <a:lnTo>
                    <a:pt x="4" y="12"/>
                  </a:lnTo>
                  <a:lnTo>
                    <a:pt x="0" y="22"/>
                  </a:lnTo>
                  <a:lnTo>
                    <a:pt x="4" y="35"/>
                  </a:lnTo>
                  <a:lnTo>
                    <a:pt x="10" y="45"/>
                  </a:lnTo>
                  <a:lnTo>
                    <a:pt x="13" y="45"/>
                  </a:lnTo>
                  <a:lnTo>
                    <a:pt x="20" y="45"/>
                  </a:lnTo>
                  <a:lnTo>
                    <a:pt x="20" y="22"/>
                  </a:lnTo>
                  <a:lnTo>
                    <a:pt x="2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2" name="Freeform 33">
              <a:extLst>
                <a:ext uri="{FF2B5EF4-FFF2-40B4-BE49-F238E27FC236}">
                  <a16:creationId xmlns:a16="http://schemas.microsoft.com/office/drawing/2014/main" id="{415825EA-40B4-4560-92B1-006BDD68ACDD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987897" y="96344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10" y="0"/>
                </a:cxn>
                <a:cxn ang="0">
                  <a:pos x="3" y="12"/>
                </a:cxn>
                <a:cxn ang="0">
                  <a:pos x="0" y="22"/>
                </a:cxn>
                <a:cxn ang="0">
                  <a:pos x="3" y="35"/>
                </a:cxn>
                <a:cxn ang="0">
                  <a:pos x="10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10" y="0"/>
                  </a:lnTo>
                  <a:lnTo>
                    <a:pt x="3" y="12"/>
                  </a:lnTo>
                  <a:lnTo>
                    <a:pt x="0" y="22"/>
                  </a:lnTo>
                  <a:lnTo>
                    <a:pt x="3" y="35"/>
                  </a:lnTo>
                  <a:lnTo>
                    <a:pt x="10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3" name="Freeform 35">
              <a:extLst>
                <a:ext uri="{FF2B5EF4-FFF2-40B4-BE49-F238E27FC236}">
                  <a16:creationId xmlns:a16="http://schemas.microsoft.com/office/drawing/2014/main" id="{0E4E1964-4253-4883-9AFA-407BB158A0D3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998981" y="96400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9" y="0"/>
                </a:cxn>
                <a:cxn ang="0">
                  <a:pos x="0" y="12"/>
                </a:cxn>
                <a:cxn ang="0">
                  <a:pos x="0" y="22"/>
                </a:cxn>
                <a:cxn ang="0">
                  <a:pos x="0" y="35"/>
                </a:cxn>
                <a:cxn ang="0">
                  <a:pos x="9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9" y="0"/>
                  </a:lnTo>
                  <a:lnTo>
                    <a:pt x="0" y="12"/>
                  </a:lnTo>
                  <a:lnTo>
                    <a:pt x="0" y="22"/>
                  </a:lnTo>
                  <a:lnTo>
                    <a:pt x="0" y="35"/>
                  </a:lnTo>
                  <a:lnTo>
                    <a:pt x="9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4" name="Freeform 37">
              <a:extLst>
                <a:ext uri="{FF2B5EF4-FFF2-40B4-BE49-F238E27FC236}">
                  <a16:creationId xmlns:a16="http://schemas.microsoft.com/office/drawing/2014/main" id="{0AAA3C91-B591-4490-9BC4-930B54D8EB05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1010065" y="964579"/>
              <a:ext cx="11682" cy="26218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13" y="0"/>
                </a:cxn>
                <a:cxn ang="0">
                  <a:pos x="7" y="0"/>
                </a:cxn>
                <a:cxn ang="0">
                  <a:pos x="0" y="12"/>
                </a:cxn>
                <a:cxn ang="0">
                  <a:pos x="0" y="22"/>
                </a:cxn>
                <a:cxn ang="0">
                  <a:pos x="0" y="35"/>
                </a:cxn>
                <a:cxn ang="0">
                  <a:pos x="7" y="45"/>
                </a:cxn>
                <a:cxn ang="0">
                  <a:pos x="13" y="45"/>
                </a:cxn>
                <a:cxn ang="0">
                  <a:pos x="20" y="45"/>
                </a:cxn>
                <a:cxn ang="0">
                  <a:pos x="20" y="22"/>
                </a:cxn>
                <a:cxn ang="0">
                  <a:pos x="20" y="0"/>
                </a:cxn>
              </a:cxnLst>
              <a:rect l="0" t="0" r="r" b="b"/>
              <a:pathLst>
                <a:path w="20" h="45">
                  <a:moveTo>
                    <a:pt x="20" y="0"/>
                  </a:moveTo>
                  <a:lnTo>
                    <a:pt x="13" y="0"/>
                  </a:lnTo>
                  <a:lnTo>
                    <a:pt x="7" y="0"/>
                  </a:lnTo>
                  <a:lnTo>
                    <a:pt x="0" y="12"/>
                  </a:lnTo>
                  <a:lnTo>
                    <a:pt x="0" y="22"/>
                  </a:lnTo>
                  <a:lnTo>
                    <a:pt x="0" y="35"/>
                  </a:lnTo>
                  <a:lnTo>
                    <a:pt x="7" y="45"/>
                  </a:lnTo>
                  <a:lnTo>
                    <a:pt x="13" y="45"/>
                  </a:lnTo>
                  <a:lnTo>
                    <a:pt x="20" y="45"/>
                  </a:lnTo>
                  <a:lnTo>
                    <a:pt x="20" y="22"/>
                  </a:lnTo>
                  <a:lnTo>
                    <a:pt x="2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5" name="Полилиния 432">
              <a:extLst>
                <a:ext uri="{FF2B5EF4-FFF2-40B4-BE49-F238E27FC236}">
                  <a16:creationId xmlns:a16="http://schemas.microsoft.com/office/drawing/2014/main" id="{BFC21BB0-C384-41A2-92A5-4FC831313A5E}"/>
                </a:ext>
              </a:extLst>
            </p:cNvPr>
            <p:cNvSpPr/>
            <p:nvPr/>
          </p:nvSpPr>
          <p:spPr bwMode="auto">
            <a:xfrm flipH="1">
              <a:off x="8147989" y="979714"/>
              <a:ext cx="996043" cy="310243"/>
            </a:xfrm>
            <a:custGeom>
              <a:avLst/>
              <a:gdLst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96043" h="310243">
                  <a:moveTo>
                    <a:pt x="996043" y="0"/>
                  </a:moveTo>
                  <a:cubicBezTo>
                    <a:pt x="764069" y="166704"/>
                    <a:pt x="546356" y="280324"/>
                    <a:pt x="0" y="310243"/>
                  </a:cubicBezTo>
                </a:path>
              </a:pathLst>
            </a:custGeom>
            <a:noFill/>
            <a:ln w="19050" cap="flat" cmpd="sng" algn="ctr">
              <a:solidFill>
                <a:srgbClr val="0070C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6" name="Rectangle 26">
              <a:extLst>
                <a:ext uri="{FF2B5EF4-FFF2-40B4-BE49-F238E27FC236}">
                  <a16:creationId xmlns:a16="http://schemas.microsoft.com/office/drawing/2014/main" id="{56D7CFAC-0EFE-4B91-B46A-4788973ABA9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171465" y="966316"/>
              <a:ext cx="49065" cy="15148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7" name="Freeform 29">
              <a:extLst>
                <a:ext uri="{FF2B5EF4-FFF2-40B4-BE49-F238E27FC236}">
                  <a16:creationId xmlns:a16="http://schemas.microsoft.com/office/drawing/2014/main" id="{C65A2C0A-195C-4DC6-960B-747B7C37DFB9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66254" y="96229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9" y="0"/>
                </a:cxn>
                <a:cxn ang="0">
                  <a:pos x="3" y="12"/>
                </a:cxn>
                <a:cxn ang="0">
                  <a:pos x="0" y="22"/>
                </a:cxn>
                <a:cxn ang="0">
                  <a:pos x="3" y="35"/>
                </a:cxn>
                <a:cxn ang="0">
                  <a:pos x="9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9" y="0"/>
                  </a:lnTo>
                  <a:lnTo>
                    <a:pt x="3" y="12"/>
                  </a:lnTo>
                  <a:lnTo>
                    <a:pt x="0" y="22"/>
                  </a:lnTo>
                  <a:lnTo>
                    <a:pt x="3" y="35"/>
                  </a:lnTo>
                  <a:lnTo>
                    <a:pt x="9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8" name="Freeform 31">
              <a:extLst>
                <a:ext uri="{FF2B5EF4-FFF2-40B4-BE49-F238E27FC236}">
                  <a16:creationId xmlns:a16="http://schemas.microsoft.com/office/drawing/2014/main" id="{A6B73B31-D916-4C8C-B187-7398A650B94D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54586" y="962870"/>
              <a:ext cx="11682" cy="26218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13" y="0"/>
                </a:cxn>
                <a:cxn ang="0">
                  <a:pos x="10" y="0"/>
                </a:cxn>
                <a:cxn ang="0">
                  <a:pos x="4" y="12"/>
                </a:cxn>
                <a:cxn ang="0">
                  <a:pos x="0" y="22"/>
                </a:cxn>
                <a:cxn ang="0">
                  <a:pos x="4" y="35"/>
                </a:cxn>
                <a:cxn ang="0">
                  <a:pos x="10" y="45"/>
                </a:cxn>
                <a:cxn ang="0">
                  <a:pos x="13" y="45"/>
                </a:cxn>
                <a:cxn ang="0">
                  <a:pos x="20" y="45"/>
                </a:cxn>
                <a:cxn ang="0">
                  <a:pos x="20" y="22"/>
                </a:cxn>
                <a:cxn ang="0">
                  <a:pos x="20" y="0"/>
                </a:cxn>
              </a:cxnLst>
              <a:rect l="0" t="0" r="r" b="b"/>
              <a:pathLst>
                <a:path w="20" h="45">
                  <a:moveTo>
                    <a:pt x="20" y="0"/>
                  </a:moveTo>
                  <a:lnTo>
                    <a:pt x="13" y="0"/>
                  </a:lnTo>
                  <a:lnTo>
                    <a:pt x="10" y="0"/>
                  </a:lnTo>
                  <a:lnTo>
                    <a:pt x="4" y="12"/>
                  </a:lnTo>
                  <a:lnTo>
                    <a:pt x="0" y="22"/>
                  </a:lnTo>
                  <a:lnTo>
                    <a:pt x="4" y="35"/>
                  </a:lnTo>
                  <a:lnTo>
                    <a:pt x="10" y="45"/>
                  </a:lnTo>
                  <a:lnTo>
                    <a:pt x="13" y="45"/>
                  </a:lnTo>
                  <a:lnTo>
                    <a:pt x="20" y="45"/>
                  </a:lnTo>
                  <a:lnTo>
                    <a:pt x="20" y="22"/>
                  </a:lnTo>
                  <a:lnTo>
                    <a:pt x="2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9" name="Freeform 33">
              <a:extLst>
                <a:ext uri="{FF2B5EF4-FFF2-40B4-BE49-F238E27FC236}">
                  <a16:creationId xmlns:a16="http://schemas.microsoft.com/office/drawing/2014/main" id="{39C5FA08-C34D-43BE-A009-9E98D5B6529F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43503" y="96344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10" y="0"/>
                </a:cxn>
                <a:cxn ang="0">
                  <a:pos x="3" y="12"/>
                </a:cxn>
                <a:cxn ang="0">
                  <a:pos x="0" y="22"/>
                </a:cxn>
                <a:cxn ang="0">
                  <a:pos x="3" y="35"/>
                </a:cxn>
                <a:cxn ang="0">
                  <a:pos x="10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10" y="0"/>
                  </a:lnTo>
                  <a:lnTo>
                    <a:pt x="3" y="12"/>
                  </a:lnTo>
                  <a:lnTo>
                    <a:pt x="0" y="22"/>
                  </a:lnTo>
                  <a:lnTo>
                    <a:pt x="3" y="35"/>
                  </a:lnTo>
                  <a:lnTo>
                    <a:pt x="10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30" name="Freeform 35">
              <a:extLst>
                <a:ext uri="{FF2B5EF4-FFF2-40B4-BE49-F238E27FC236}">
                  <a16:creationId xmlns:a16="http://schemas.microsoft.com/office/drawing/2014/main" id="{6A2999E4-9620-4C28-AF7F-4E23A42D4BC0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32419" y="96400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9" y="0"/>
                </a:cxn>
                <a:cxn ang="0">
                  <a:pos x="0" y="12"/>
                </a:cxn>
                <a:cxn ang="0">
                  <a:pos x="0" y="22"/>
                </a:cxn>
                <a:cxn ang="0">
                  <a:pos x="0" y="35"/>
                </a:cxn>
                <a:cxn ang="0">
                  <a:pos x="9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9" y="0"/>
                  </a:lnTo>
                  <a:lnTo>
                    <a:pt x="0" y="12"/>
                  </a:lnTo>
                  <a:lnTo>
                    <a:pt x="0" y="22"/>
                  </a:lnTo>
                  <a:lnTo>
                    <a:pt x="0" y="35"/>
                  </a:lnTo>
                  <a:lnTo>
                    <a:pt x="9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31" name="Freeform 37">
              <a:extLst>
                <a:ext uri="{FF2B5EF4-FFF2-40B4-BE49-F238E27FC236}">
                  <a16:creationId xmlns:a16="http://schemas.microsoft.com/office/drawing/2014/main" id="{39521408-DEF4-4430-9C34-22A2E5D4AB60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20751" y="964579"/>
              <a:ext cx="11682" cy="26218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13" y="0"/>
                </a:cxn>
                <a:cxn ang="0">
                  <a:pos x="7" y="0"/>
                </a:cxn>
                <a:cxn ang="0">
                  <a:pos x="0" y="12"/>
                </a:cxn>
                <a:cxn ang="0">
                  <a:pos x="0" y="22"/>
                </a:cxn>
                <a:cxn ang="0">
                  <a:pos x="0" y="35"/>
                </a:cxn>
                <a:cxn ang="0">
                  <a:pos x="7" y="45"/>
                </a:cxn>
                <a:cxn ang="0">
                  <a:pos x="13" y="45"/>
                </a:cxn>
                <a:cxn ang="0">
                  <a:pos x="20" y="45"/>
                </a:cxn>
                <a:cxn ang="0">
                  <a:pos x="20" y="22"/>
                </a:cxn>
                <a:cxn ang="0">
                  <a:pos x="20" y="0"/>
                </a:cxn>
              </a:cxnLst>
              <a:rect l="0" t="0" r="r" b="b"/>
              <a:pathLst>
                <a:path w="20" h="45">
                  <a:moveTo>
                    <a:pt x="20" y="0"/>
                  </a:moveTo>
                  <a:lnTo>
                    <a:pt x="13" y="0"/>
                  </a:lnTo>
                  <a:lnTo>
                    <a:pt x="7" y="0"/>
                  </a:lnTo>
                  <a:lnTo>
                    <a:pt x="0" y="12"/>
                  </a:lnTo>
                  <a:lnTo>
                    <a:pt x="0" y="22"/>
                  </a:lnTo>
                  <a:lnTo>
                    <a:pt x="0" y="35"/>
                  </a:lnTo>
                  <a:lnTo>
                    <a:pt x="7" y="45"/>
                  </a:lnTo>
                  <a:lnTo>
                    <a:pt x="13" y="45"/>
                  </a:lnTo>
                  <a:lnTo>
                    <a:pt x="20" y="45"/>
                  </a:lnTo>
                  <a:lnTo>
                    <a:pt x="20" y="22"/>
                  </a:lnTo>
                  <a:lnTo>
                    <a:pt x="2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</p:grpSp>
      <p:sp>
        <p:nvSpPr>
          <p:cNvPr id="83970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2286000"/>
            <a:ext cx="7772400" cy="1143000"/>
          </a:xfrm>
        </p:spPr>
        <p:txBody>
          <a:bodyPr/>
          <a:lstStyle>
            <a:lvl1pPr algn="r">
              <a:defRPr/>
            </a:lvl1pPr>
          </a:lstStyle>
          <a:p>
            <a:r>
              <a:rPr lang="ru-RU"/>
              <a:t>Click to edit Master title style</a:t>
            </a:r>
          </a:p>
        </p:txBody>
      </p:sp>
      <p:sp>
        <p:nvSpPr>
          <p:cNvPr id="83971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1600200" y="3886200"/>
            <a:ext cx="6400800" cy="1752600"/>
          </a:xfrm>
          <a:prstGeom prst="rect">
            <a:avLst/>
          </a:prstGeom>
          <a:ln/>
        </p:spPr>
        <p:txBody>
          <a:bodyPr anchor="b"/>
          <a:lstStyle>
            <a:lvl1pPr marL="0" indent="0" algn="ctr">
              <a:buFont typeface="Tahoma" pitchFamily="34" charset="0"/>
              <a:buNone/>
              <a:defRPr/>
            </a:lvl1pPr>
          </a:lstStyle>
          <a:p>
            <a:r>
              <a:rPr lang="ru-RU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3547518820"/>
      </p:ext>
    </p:extLst>
  </p:cSld>
  <p:clrMapOvr>
    <a:masterClrMapping/>
  </p:clrMapOvr>
</p:sldLayout>
</file>

<file path=ppt/slideLayouts/slideLayout14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accent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Click to edit Master title style</a:t>
            </a:r>
            <a:endParaRPr lang="ru-RU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685800" y="1219200"/>
            <a:ext cx="7772400" cy="4876800"/>
          </a:xfrm>
          <a:prstGeom prst="rect">
            <a:avLst/>
          </a:prstGeom>
        </p:spPr>
        <p:txBody>
          <a:bodyPr/>
          <a:lstStyle>
            <a:lvl1pPr marL="265113" indent="-265113">
              <a:buClr>
                <a:schemeClr val="accent1">
                  <a:lumMod val="50000"/>
                </a:schemeClr>
              </a:buClr>
              <a:buFont typeface="Arial" pitchFamily="34" charset="0"/>
              <a:buChar char="■"/>
              <a:defRPr/>
            </a:lvl1pPr>
            <a:lvl2pPr marL="714375" indent="-257175">
              <a:buClr>
                <a:schemeClr val="accent1">
                  <a:lumMod val="50000"/>
                </a:schemeClr>
              </a:buClr>
              <a:buFont typeface="Arial" pitchFamily="34" charset="0"/>
              <a:buChar char="■"/>
              <a:defRPr/>
            </a:lvl2pPr>
            <a:lvl3pPr marL="1074738" indent="-160338">
              <a:buClr>
                <a:schemeClr val="accent1">
                  <a:lumMod val="50000"/>
                </a:schemeClr>
              </a:buClr>
              <a:buFont typeface="Arial" pitchFamily="34" charset="0"/>
              <a:buChar char="■"/>
              <a:defRPr/>
            </a:lvl3pPr>
            <a:lvl4pPr marL="1524000" indent="-152400">
              <a:buClr>
                <a:schemeClr val="accent1">
                  <a:lumMod val="50000"/>
                </a:schemeClr>
              </a:buClr>
              <a:buFont typeface="Arial" pitchFamily="34" charset="0"/>
              <a:buChar char="■"/>
              <a:defRPr/>
            </a:lvl4pPr>
            <a:lvl5pPr marL="1973263" indent="-176213">
              <a:buClr>
                <a:schemeClr val="accent1">
                  <a:lumMod val="50000"/>
                </a:schemeClr>
              </a:buClr>
              <a:buFont typeface="Arial" pitchFamily="34" charset="0"/>
              <a:buChar char="■"/>
              <a:defRPr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4079382722"/>
      </p:ext>
    </p:extLst>
  </p:cSld>
  <p:clrMapOvr>
    <a:masterClrMapping/>
  </p:clrMapOvr>
</p:sldLayout>
</file>

<file path=ppt/slideLayouts/slideLayout14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4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/>
              <a:t>Click to edit Master title style</a:t>
            </a:r>
            <a:endParaRPr lang="ru-RU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8"/>
            <a:ext cx="7772400" cy="1500187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Rectangle 6">
            <a:extLst>
              <a:ext uri="{FF2B5EF4-FFF2-40B4-BE49-F238E27FC236}">
                <a16:creationId xmlns:a16="http://schemas.microsoft.com/office/drawing/2014/main" id="{08B378EA-ACA3-47C7-998C-979EE9D698AF}"/>
              </a:ext>
            </a:extLst>
          </p:cNvPr>
          <p:cNvSpPr>
            <a:spLocks noGrp="1" noChangeArrowheads="1"/>
          </p:cNvSpPr>
          <p:nvPr>
            <p:ph type="sldNum" sz="quarter" idx="10"/>
          </p:nvPr>
        </p:nvSpPr>
        <p:spPr>
          <a:xfrm>
            <a:off x="7786688" y="6429375"/>
            <a:ext cx="457200" cy="360363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b="1">
                <a:solidFill>
                  <a:srgbClr val="000000"/>
                </a:solidFill>
                <a:latin typeface="Tahoma" panose="020B0604030504040204" pitchFamily="34" charset="0"/>
              </a:defRPr>
            </a:lvl1pPr>
          </a:lstStyle>
          <a:p>
            <a:fld id="{2DA2F7C7-5468-4649-911D-A06A86678803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3659012886"/>
      </p:ext>
    </p:extLst>
  </p:cSld>
  <p:clrMapOvr>
    <a:masterClrMapping/>
  </p:clrMapOvr>
</p:sldLayout>
</file>

<file path=ppt/slideLayouts/slideLayout14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ru-RU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685800" y="1219200"/>
            <a:ext cx="3810000" cy="4876800"/>
          </a:xfrm>
          <a:prstGeom prst="rect">
            <a:avLst/>
          </a:prstGeo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ru-RU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219200"/>
            <a:ext cx="3810000" cy="4876800"/>
          </a:xfrm>
          <a:prstGeom prst="rect">
            <a:avLst/>
          </a:prstGeo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ru-RU"/>
          </a:p>
        </p:txBody>
      </p:sp>
      <p:sp>
        <p:nvSpPr>
          <p:cNvPr id="5" name="Rectangle 6">
            <a:extLst>
              <a:ext uri="{FF2B5EF4-FFF2-40B4-BE49-F238E27FC236}">
                <a16:creationId xmlns:a16="http://schemas.microsoft.com/office/drawing/2014/main" id="{13B7D871-FBA7-4B08-93E0-3E46435C9A68}"/>
              </a:ext>
            </a:extLst>
          </p:cNvPr>
          <p:cNvSpPr>
            <a:spLocks noGrp="1" noChangeArrowheads="1"/>
          </p:cNvSpPr>
          <p:nvPr>
            <p:ph type="sldNum" sz="quarter" idx="10"/>
          </p:nvPr>
        </p:nvSpPr>
        <p:spPr>
          <a:xfrm>
            <a:off x="7786688" y="6429375"/>
            <a:ext cx="457200" cy="360363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b="1">
                <a:solidFill>
                  <a:srgbClr val="000000"/>
                </a:solidFill>
                <a:latin typeface="Tahoma" panose="020B0604030504040204" pitchFamily="34" charset="0"/>
              </a:defRPr>
            </a:lvl1pPr>
          </a:lstStyle>
          <a:p>
            <a:fld id="{96A61B00-C569-4EE1-A8DE-4DE19C9D41D6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2506733817"/>
      </p:ext>
    </p:extLst>
  </p:cSld>
  <p:clrMapOvr>
    <a:masterClrMapping/>
  </p:clrMapOvr>
</p:sldLayout>
</file>

<file path=ppt/slideLayouts/slideLayout14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  <a:endParaRPr lang="ru-RU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2" y="1535113"/>
            <a:ext cx="4040188" cy="639762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2" y="2174875"/>
            <a:ext cx="4040188" cy="3951288"/>
          </a:xfrm>
          <a:prstGeom prst="rect">
            <a:avLst/>
          </a:prstGeo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ru-RU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8" y="1535113"/>
            <a:ext cx="4041775" cy="639762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8" y="2174875"/>
            <a:ext cx="4041775" cy="3951288"/>
          </a:xfrm>
          <a:prstGeom prst="rect">
            <a:avLst/>
          </a:prstGeo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ru-RU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B4A267B5-C794-4D06-B9B9-D2834B862761}"/>
              </a:ext>
            </a:extLst>
          </p:cNvPr>
          <p:cNvSpPr>
            <a:spLocks noGrp="1" noChangeArrowheads="1"/>
          </p:cNvSpPr>
          <p:nvPr>
            <p:ph type="sldNum" sz="quarter" idx="10"/>
          </p:nvPr>
        </p:nvSpPr>
        <p:spPr>
          <a:xfrm>
            <a:off x="7786688" y="6429375"/>
            <a:ext cx="457200" cy="360363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b="1">
                <a:solidFill>
                  <a:srgbClr val="000000"/>
                </a:solidFill>
                <a:latin typeface="Tahoma" panose="020B0604030504040204" pitchFamily="34" charset="0"/>
              </a:defRPr>
            </a:lvl1pPr>
          </a:lstStyle>
          <a:p>
            <a:fld id="{C4C5816B-72B8-4384-B2B2-694E77E35DEC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967676496"/>
      </p:ext>
    </p:extLst>
  </p:cSld>
  <p:clrMapOvr>
    <a:masterClrMapping/>
  </p:clrMapOvr>
</p:sldLayout>
</file>

<file path=ppt/slideLayouts/slideLayout14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ru-RU"/>
          </a:p>
        </p:txBody>
      </p:sp>
      <p:sp>
        <p:nvSpPr>
          <p:cNvPr id="3" name="Rectangle 6">
            <a:extLst>
              <a:ext uri="{FF2B5EF4-FFF2-40B4-BE49-F238E27FC236}">
                <a16:creationId xmlns:a16="http://schemas.microsoft.com/office/drawing/2014/main" id="{14C79FED-4823-42F0-A1D3-39E1B265858A}"/>
              </a:ext>
            </a:extLst>
          </p:cNvPr>
          <p:cNvSpPr>
            <a:spLocks noGrp="1" noChangeArrowheads="1"/>
          </p:cNvSpPr>
          <p:nvPr>
            <p:ph type="sldNum" sz="quarter" idx="10"/>
          </p:nvPr>
        </p:nvSpPr>
        <p:spPr>
          <a:xfrm>
            <a:off x="7786688" y="6429375"/>
            <a:ext cx="457200" cy="360363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b="1">
                <a:solidFill>
                  <a:srgbClr val="000000"/>
                </a:solidFill>
                <a:latin typeface="Tahoma" panose="020B0604030504040204" pitchFamily="34" charset="0"/>
              </a:defRPr>
            </a:lvl1pPr>
          </a:lstStyle>
          <a:p>
            <a:fld id="{102BBA0B-8866-4EC9-AB38-4EB447A4DF13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1660015712"/>
      </p:ext>
    </p:extLst>
  </p:cSld>
  <p:clrMapOvr>
    <a:masterClrMapping/>
  </p:clrMapOvr>
</p:sldLayout>
</file>

<file path=ppt/slideLayouts/slideLayout14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6">
            <a:extLst>
              <a:ext uri="{FF2B5EF4-FFF2-40B4-BE49-F238E27FC236}">
                <a16:creationId xmlns:a16="http://schemas.microsoft.com/office/drawing/2014/main" id="{31ACC038-B1F8-41C2-ACA2-072BAA5BF56C}"/>
              </a:ext>
            </a:extLst>
          </p:cNvPr>
          <p:cNvSpPr>
            <a:spLocks noGrp="1" noChangeArrowheads="1"/>
          </p:cNvSpPr>
          <p:nvPr>
            <p:ph type="sldNum" sz="quarter" idx="10"/>
          </p:nvPr>
        </p:nvSpPr>
        <p:spPr>
          <a:xfrm>
            <a:off x="7786688" y="6429375"/>
            <a:ext cx="457200" cy="360363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b="1">
                <a:solidFill>
                  <a:srgbClr val="000000"/>
                </a:solidFill>
                <a:latin typeface="Tahoma" panose="020B0604030504040204" pitchFamily="34" charset="0"/>
              </a:defRPr>
            </a:lvl1pPr>
          </a:lstStyle>
          <a:p>
            <a:fld id="{6194520B-D657-4D4E-ACB5-23BE22C39112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833664788"/>
      </p:ext>
    </p:extLst>
  </p:cSld>
  <p:clrMapOvr>
    <a:masterClrMapping/>
  </p:clrMapOvr>
</p:sldLayout>
</file>

<file path=ppt/slideLayouts/slideLayout14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2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  <a:endParaRPr lang="ru-RU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1" y="273052"/>
            <a:ext cx="5111751" cy="5853113"/>
          </a:xfrm>
          <a:prstGeom prst="rect">
            <a:avLst/>
          </a:prstGeo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ru-RU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2" y="1435102"/>
            <a:ext cx="3008313" cy="469106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Rectangle 6">
            <a:extLst>
              <a:ext uri="{FF2B5EF4-FFF2-40B4-BE49-F238E27FC236}">
                <a16:creationId xmlns:a16="http://schemas.microsoft.com/office/drawing/2014/main" id="{B50D0903-90A1-44BA-B964-AC7B2CADC996}"/>
              </a:ext>
            </a:extLst>
          </p:cNvPr>
          <p:cNvSpPr>
            <a:spLocks noGrp="1" noChangeArrowheads="1"/>
          </p:cNvSpPr>
          <p:nvPr>
            <p:ph type="sldNum" sz="quarter" idx="10"/>
          </p:nvPr>
        </p:nvSpPr>
        <p:spPr>
          <a:xfrm>
            <a:off x="7786688" y="6429375"/>
            <a:ext cx="457200" cy="360363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b="1">
                <a:solidFill>
                  <a:srgbClr val="000000"/>
                </a:solidFill>
                <a:latin typeface="Tahoma" panose="020B0604030504040204" pitchFamily="34" charset="0"/>
              </a:defRPr>
            </a:lvl1pPr>
          </a:lstStyle>
          <a:p>
            <a:fld id="{DA57004D-4D20-44AD-91BB-90C5BE9F6EAE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1951274571"/>
      </p:ext>
    </p:extLst>
  </p:cSld>
  <p:clrMapOvr>
    <a:masterClrMapping/>
  </p:clrMapOvr>
</p:sldLayout>
</file>

<file path=ppt/slideLayouts/slideLayout14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1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  <a:endParaRPr lang="ru-RU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ru-RU" noProof="0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9"/>
            <a:ext cx="5486400" cy="804862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Rectangle 6">
            <a:extLst>
              <a:ext uri="{FF2B5EF4-FFF2-40B4-BE49-F238E27FC236}">
                <a16:creationId xmlns:a16="http://schemas.microsoft.com/office/drawing/2014/main" id="{54E9B363-1144-4B2C-9748-2201EA3DD761}"/>
              </a:ext>
            </a:extLst>
          </p:cNvPr>
          <p:cNvSpPr>
            <a:spLocks noGrp="1" noChangeArrowheads="1"/>
          </p:cNvSpPr>
          <p:nvPr>
            <p:ph type="sldNum" sz="quarter" idx="10"/>
          </p:nvPr>
        </p:nvSpPr>
        <p:spPr>
          <a:xfrm>
            <a:off x="7786688" y="6429375"/>
            <a:ext cx="457200" cy="360363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b="1">
                <a:solidFill>
                  <a:srgbClr val="000000"/>
                </a:solidFill>
                <a:latin typeface="Tahoma" panose="020B0604030504040204" pitchFamily="34" charset="0"/>
              </a:defRPr>
            </a:lvl1pPr>
          </a:lstStyle>
          <a:p>
            <a:fld id="{4010BF17-9A43-40E3-ACB4-E976BA2852D3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3713357128"/>
      </p:ext>
    </p:extLst>
  </p:cSld>
  <p:clrMapOvr>
    <a:masterClrMapping/>
  </p:clrMapOvr>
</p:sldLayout>
</file>

<file path=ppt/slideLayouts/slideLayout14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ru-RU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685800" y="1219200"/>
            <a:ext cx="7772400" cy="4876800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ru-RU"/>
          </a:p>
        </p:txBody>
      </p:sp>
      <p:sp>
        <p:nvSpPr>
          <p:cNvPr id="4" name="Rectangle 6">
            <a:extLst>
              <a:ext uri="{FF2B5EF4-FFF2-40B4-BE49-F238E27FC236}">
                <a16:creationId xmlns:a16="http://schemas.microsoft.com/office/drawing/2014/main" id="{AD0D0842-C49A-45DE-ABFB-2E52A123A108}"/>
              </a:ext>
            </a:extLst>
          </p:cNvPr>
          <p:cNvSpPr>
            <a:spLocks noGrp="1" noChangeArrowheads="1"/>
          </p:cNvSpPr>
          <p:nvPr>
            <p:ph type="sldNum" sz="quarter" idx="10"/>
          </p:nvPr>
        </p:nvSpPr>
        <p:spPr>
          <a:xfrm>
            <a:off x="7786688" y="6429375"/>
            <a:ext cx="457200" cy="360363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b="1">
                <a:solidFill>
                  <a:srgbClr val="000000"/>
                </a:solidFill>
                <a:latin typeface="Tahoma" panose="020B0604030504040204" pitchFamily="34" charset="0"/>
              </a:defRPr>
            </a:lvl1pPr>
          </a:lstStyle>
          <a:p>
            <a:fld id="{0DC8A94E-32F0-4506-A03C-3EEC72DD1802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2304967980"/>
      </p:ext>
    </p:extLst>
  </p:cSld>
  <p:clrMapOvr>
    <a:masterClrMapping/>
  </p:clrMapOvr>
</p:sldLayout>
</file>

<file path=ppt/slideLayouts/slideLayout15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515101" y="209550"/>
            <a:ext cx="1943100" cy="5886450"/>
          </a:xfrm>
        </p:spPr>
        <p:txBody>
          <a:bodyPr vert="eaVert"/>
          <a:lstStyle/>
          <a:p>
            <a:r>
              <a:rPr lang="en-US"/>
              <a:t>Click to edit Master title style</a:t>
            </a:r>
            <a:endParaRPr lang="ru-RU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685801" y="209550"/>
            <a:ext cx="5676900" cy="5886450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ru-RU"/>
          </a:p>
        </p:txBody>
      </p:sp>
      <p:sp>
        <p:nvSpPr>
          <p:cNvPr id="4" name="Rectangle 6">
            <a:extLst>
              <a:ext uri="{FF2B5EF4-FFF2-40B4-BE49-F238E27FC236}">
                <a16:creationId xmlns:a16="http://schemas.microsoft.com/office/drawing/2014/main" id="{B35C545D-DA91-40BC-BA53-B6C95D653FF9}"/>
              </a:ext>
            </a:extLst>
          </p:cNvPr>
          <p:cNvSpPr>
            <a:spLocks noGrp="1" noChangeArrowheads="1"/>
          </p:cNvSpPr>
          <p:nvPr>
            <p:ph type="sldNum" sz="quarter" idx="10"/>
          </p:nvPr>
        </p:nvSpPr>
        <p:spPr>
          <a:xfrm>
            <a:off x="7786688" y="6429375"/>
            <a:ext cx="457200" cy="360363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b="1">
                <a:solidFill>
                  <a:srgbClr val="000000"/>
                </a:solidFill>
                <a:latin typeface="Tahoma" panose="020B0604030504040204" pitchFamily="34" charset="0"/>
              </a:defRPr>
            </a:lvl1pPr>
          </a:lstStyle>
          <a:p>
            <a:fld id="{038E00B8-6D9D-451E-BB6B-4EFC840C3E6B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695755172"/>
      </p:ext>
    </p:extLst>
  </p:cSld>
  <p:clrMapOvr>
    <a:masterClrMapping/>
  </p:clrMapOvr>
</p:sldLayout>
</file>

<file path=ppt/slideLayouts/slideLayout15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bl" preserve="1">
  <p:cSld name="Title and Tab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85800" y="209550"/>
            <a:ext cx="7772400" cy="609600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ru-RU"/>
          </a:p>
        </p:txBody>
      </p:sp>
      <p:sp>
        <p:nvSpPr>
          <p:cNvPr id="3" name="Table Placeholder 2"/>
          <p:cNvSpPr>
            <a:spLocks noGrp="1"/>
          </p:cNvSpPr>
          <p:nvPr>
            <p:ph type="tbl" idx="1"/>
          </p:nvPr>
        </p:nvSpPr>
        <p:spPr>
          <a:xfrm>
            <a:off x="685800" y="1219200"/>
            <a:ext cx="7772400" cy="4876800"/>
          </a:xfrm>
          <a:prstGeom prst="rect">
            <a:avLst/>
          </a:prstGeom>
        </p:spPr>
        <p:txBody>
          <a:bodyPr/>
          <a:lstStyle/>
          <a:p>
            <a:pPr lvl="0"/>
            <a:endParaRPr lang="ru-RU" noProof="0" dirty="0"/>
          </a:p>
        </p:txBody>
      </p:sp>
      <p:sp>
        <p:nvSpPr>
          <p:cNvPr id="4" name="Rectangle 6">
            <a:extLst>
              <a:ext uri="{FF2B5EF4-FFF2-40B4-BE49-F238E27FC236}">
                <a16:creationId xmlns:a16="http://schemas.microsoft.com/office/drawing/2014/main" id="{5C290F6A-91B5-4C9B-877D-845EF05A73A5}"/>
              </a:ext>
            </a:extLst>
          </p:cNvPr>
          <p:cNvSpPr>
            <a:spLocks noGrp="1" noChangeArrowheads="1"/>
          </p:cNvSpPr>
          <p:nvPr>
            <p:ph type="sldNum" sz="quarter" idx="10"/>
          </p:nvPr>
        </p:nvSpPr>
        <p:spPr>
          <a:xfrm>
            <a:off x="7786688" y="6429375"/>
            <a:ext cx="457200" cy="360363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b="1">
                <a:solidFill>
                  <a:srgbClr val="000000"/>
                </a:solidFill>
                <a:latin typeface="Tahoma" panose="020B0604030504040204" pitchFamily="34" charset="0"/>
              </a:defRPr>
            </a:lvl1pPr>
          </a:lstStyle>
          <a:p>
            <a:fld id="{6AA4C7B8-991D-4F9A-AAEF-DAE5FCA7192E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3714640922"/>
      </p:ext>
    </p:extLst>
  </p:cSld>
  <p:clrMapOvr>
    <a:masterClrMapping/>
  </p:clrMapOvr>
</p:sldLayout>
</file>

<file path=ppt/slideLayouts/slideLayout15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Only" preserve="1">
  <p:cSld name="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Content Placeholder 1"/>
          <p:cNvSpPr>
            <a:spLocks noGrp="1"/>
          </p:cNvSpPr>
          <p:nvPr>
            <p:ph/>
          </p:nvPr>
        </p:nvSpPr>
        <p:spPr>
          <a:xfrm>
            <a:off x="685800" y="209550"/>
            <a:ext cx="7772400" cy="5886450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ru-RU"/>
          </a:p>
        </p:txBody>
      </p:sp>
      <p:sp>
        <p:nvSpPr>
          <p:cNvPr id="3" name="Rectangle 6">
            <a:extLst>
              <a:ext uri="{FF2B5EF4-FFF2-40B4-BE49-F238E27FC236}">
                <a16:creationId xmlns:a16="http://schemas.microsoft.com/office/drawing/2014/main" id="{87FEF785-E76C-4EED-AC8B-5D8269DAE874}"/>
              </a:ext>
            </a:extLst>
          </p:cNvPr>
          <p:cNvSpPr>
            <a:spLocks noGrp="1" noChangeArrowheads="1"/>
          </p:cNvSpPr>
          <p:nvPr>
            <p:ph type="sldNum" sz="quarter" idx="10"/>
          </p:nvPr>
        </p:nvSpPr>
        <p:spPr>
          <a:xfrm>
            <a:off x="7786688" y="6429375"/>
            <a:ext cx="457200" cy="360363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b="1">
                <a:solidFill>
                  <a:srgbClr val="000000"/>
                </a:solidFill>
                <a:latin typeface="Tahoma" panose="020B0604030504040204" pitchFamily="34" charset="0"/>
              </a:defRPr>
            </a:lvl1pPr>
          </a:lstStyle>
          <a:p>
            <a:fld id="{E8A35162-7EB0-4FCF-AC3E-B86DC3536AF3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1332245919"/>
      </p:ext>
    </p:extLst>
  </p:cSld>
  <p:clrMapOvr>
    <a:masterClrMapping/>
  </p:clrMapOvr>
</p:sldLayout>
</file>

<file path=ppt/slideLayouts/slideLayout15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chart" preserve="1">
  <p:cSld name="Title and 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85800" y="209550"/>
            <a:ext cx="7772400" cy="609600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ru-RU"/>
          </a:p>
        </p:txBody>
      </p:sp>
      <p:sp>
        <p:nvSpPr>
          <p:cNvPr id="3" name="Chart Placeholder 2"/>
          <p:cNvSpPr>
            <a:spLocks noGrp="1"/>
          </p:cNvSpPr>
          <p:nvPr>
            <p:ph type="chart" idx="1"/>
          </p:nvPr>
        </p:nvSpPr>
        <p:spPr>
          <a:xfrm>
            <a:off x="685800" y="1219200"/>
            <a:ext cx="7772400" cy="4876800"/>
          </a:xfrm>
          <a:prstGeom prst="rect">
            <a:avLst/>
          </a:prstGeom>
        </p:spPr>
        <p:txBody>
          <a:bodyPr/>
          <a:lstStyle/>
          <a:p>
            <a:pPr lvl="0"/>
            <a:endParaRPr lang="ru-RU" noProof="0" dirty="0"/>
          </a:p>
        </p:txBody>
      </p:sp>
      <p:sp>
        <p:nvSpPr>
          <p:cNvPr id="4" name="Rectangle 6">
            <a:extLst>
              <a:ext uri="{FF2B5EF4-FFF2-40B4-BE49-F238E27FC236}">
                <a16:creationId xmlns:a16="http://schemas.microsoft.com/office/drawing/2014/main" id="{7C0AE692-2146-47AB-B384-627E3E446AAF}"/>
              </a:ext>
            </a:extLst>
          </p:cNvPr>
          <p:cNvSpPr>
            <a:spLocks noGrp="1" noChangeArrowheads="1"/>
          </p:cNvSpPr>
          <p:nvPr>
            <p:ph type="sldNum" sz="quarter" idx="10"/>
          </p:nvPr>
        </p:nvSpPr>
        <p:spPr>
          <a:xfrm>
            <a:off x="7786688" y="6429375"/>
            <a:ext cx="457200" cy="360363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b="1">
                <a:solidFill>
                  <a:srgbClr val="000000"/>
                </a:solidFill>
                <a:latin typeface="Tahoma" panose="020B0604030504040204" pitchFamily="34" charset="0"/>
              </a:defRPr>
            </a:lvl1pPr>
          </a:lstStyle>
          <a:p>
            <a:fld id="{92FBCA82-8E2E-4CFE-9682-8F3B65563CB7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290094367"/>
      </p:ext>
    </p:extLst>
  </p:cSld>
  <p:clrMapOvr>
    <a:masterClrMapping/>
  </p:clrMapOvr>
</p:sldLayout>
</file>

<file path=ppt/slideLayouts/slideLayout15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xAndChart" preserve="1">
  <p:cSld name="Title, Text and 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85800" y="209550"/>
            <a:ext cx="7772400" cy="609600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ru-RU"/>
          </a:p>
        </p:txBody>
      </p:sp>
      <p:sp>
        <p:nvSpPr>
          <p:cNvPr id="3" name="Text Placeholder 2"/>
          <p:cNvSpPr>
            <a:spLocks noGrp="1"/>
          </p:cNvSpPr>
          <p:nvPr>
            <p:ph type="body" sz="half" idx="1"/>
          </p:nvPr>
        </p:nvSpPr>
        <p:spPr>
          <a:xfrm>
            <a:off x="685800" y="1219200"/>
            <a:ext cx="3810000" cy="4876800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ru-RU"/>
          </a:p>
        </p:txBody>
      </p:sp>
      <p:sp>
        <p:nvSpPr>
          <p:cNvPr id="4" name="Chart Placeholder 3"/>
          <p:cNvSpPr>
            <a:spLocks noGrp="1"/>
          </p:cNvSpPr>
          <p:nvPr>
            <p:ph type="chart" sz="half" idx="2"/>
          </p:nvPr>
        </p:nvSpPr>
        <p:spPr>
          <a:xfrm>
            <a:off x="4648200" y="1219200"/>
            <a:ext cx="3810000" cy="4876800"/>
          </a:xfrm>
          <a:prstGeom prst="rect">
            <a:avLst/>
          </a:prstGeom>
        </p:spPr>
        <p:txBody>
          <a:bodyPr/>
          <a:lstStyle/>
          <a:p>
            <a:pPr lvl="0"/>
            <a:endParaRPr lang="ru-RU" noProof="0" dirty="0"/>
          </a:p>
        </p:txBody>
      </p:sp>
      <p:sp>
        <p:nvSpPr>
          <p:cNvPr id="5" name="Rectangle 6">
            <a:extLst>
              <a:ext uri="{FF2B5EF4-FFF2-40B4-BE49-F238E27FC236}">
                <a16:creationId xmlns:a16="http://schemas.microsoft.com/office/drawing/2014/main" id="{6573C144-A862-48BA-A87E-A3E3D8ACCB6E}"/>
              </a:ext>
            </a:extLst>
          </p:cNvPr>
          <p:cNvSpPr>
            <a:spLocks noGrp="1" noChangeArrowheads="1"/>
          </p:cNvSpPr>
          <p:nvPr>
            <p:ph type="sldNum" sz="quarter" idx="10"/>
          </p:nvPr>
        </p:nvSpPr>
        <p:spPr>
          <a:xfrm>
            <a:off x="7786688" y="6429375"/>
            <a:ext cx="457200" cy="360363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b="1">
                <a:solidFill>
                  <a:srgbClr val="000000"/>
                </a:solidFill>
                <a:latin typeface="Tahoma" panose="020B0604030504040204" pitchFamily="34" charset="0"/>
              </a:defRPr>
            </a:lvl1pPr>
          </a:lstStyle>
          <a:p>
            <a:fld id="{8C7A94FE-916A-4B7E-9728-7A523DD324DA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2670547851"/>
      </p:ext>
    </p:extLst>
  </p:cSld>
  <p:clrMapOvr>
    <a:masterClrMapping/>
  </p:clrMapOvr>
</p:sldLayout>
</file>

<file path=ppt/slideLayouts/slideLayout15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xAndTwoObj" preserve="1">
  <p:cSld name="Title, Text,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85800" y="209550"/>
            <a:ext cx="7772400" cy="609600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ru-RU"/>
          </a:p>
        </p:txBody>
      </p:sp>
      <p:sp>
        <p:nvSpPr>
          <p:cNvPr id="3" name="Text Placeholder 2"/>
          <p:cNvSpPr>
            <a:spLocks noGrp="1"/>
          </p:cNvSpPr>
          <p:nvPr>
            <p:ph type="body" sz="half" idx="1"/>
          </p:nvPr>
        </p:nvSpPr>
        <p:spPr>
          <a:xfrm>
            <a:off x="685800" y="1219200"/>
            <a:ext cx="3810000" cy="4876800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ru-RU"/>
          </a:p>
        </p:txBody>
      </p:sp>
      <p:sp>
        <p:nvSpPr>
          <p:cNvPr id="4" name="Content Placeholder 3"/>
          <p:cNvSpPr>
            <a:spLocks noGrp="1"/>
          </p:cNvSpPr>
          <p:nvPr>
            <p:ph sz="quarter" idx="2"/>
          </p:nvPr>
        </p:nvSpPr>
        <p:spPr>
          <a:xfrm>
            <a:off x="4648200" y="1219200"/>
            <a:ext cx="3810000" cy="2362200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ru-RU"/>
          </a:p>
        </p:txBody>
      </p:sp>
      <p:sp>
        <p:nvSpPr>
          <p:cNvPr id="5" name="Content Placeholder 4"/>
          <p:cNvSpPr>
            <a:spLocks noGrp="1"/>
          </p:cNvSpPr>
          <p:nvPr>
            <p:ph sz="quarter" idx="3"/>
          </p:nvPr>
        </p:nvSpPr>
        <p:spPr>
          <a:xfrm>
            <a:off x="4648200" y="3733800"/>
            <a:ext cx="3810000" cy="2362200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ru-RU"/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3747E028-D96F-4E3D-9CB2-019F690982CA}"/>
              </a:ext>
            </a:extLst>
          </p:cNvPr>
          <p:cNvSpPr>
            <a:spLocks noGrp="1" noChangeArrowheads="1"/>
          </p:cNvSpPr>
          <p:nvPr>
            <p:ph type="sldNum" sz="quarter" idx="10"/>
          </p:nvPr>
        </p:nvSpPr>
        <p:spPr>
          <a:xfrm>
            <a:off x="7786688" y="6429375"/>
            <a:ext cx="457200" cy="360363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b="1">
                <a:solidFill>
                  <a:srgbClr val="000000"/>
                </a:solidFill>
                <a:latin typeface="Tahoma" panose="020B0604030504040204" pitchFamily="34" charset="0"/>
              </a:defRPr>
            </a:lvl1pPr>
          </a:lstStyle>
          <a:p>
            <a:fld id="{FDDDE213-1E4A-439D-BD39-55FF9949A793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857082124"/>
      </p:ext>
    </p:extLst>
  </p:cSld>
  <p:clrMapOvr>
    <a:masterClrMapping/>
  </p:clrMapOvr>
</p:sldLayout>
</file>

<file path=ppt/slideLayouts/slideLayout15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AndTx" preserve="1">
  <p:cSld name="Title, Content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85800" y="209550"/>
            <a:ext cx="7772400" cy="609600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ru-RU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685800" y="1219200"/>
            <a:ext cx="3810000" cy="4876800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ru-RU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648200" y="1219200"/>
            <a:ext cx="3810000" cy="4876800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ru-RU"/>
          </a:p>
        </p:txBody>
      </p:sp>
      <p:sp>
        <p:nvSpPr>
          <p:cNvPr id="5" name="Rectangle 6">
            <a:extLst>
              <a:ext uri="{FF2B5EF4-FFF2-40B4-BE49-F238E27FC236}">
                <a16:creationId xmlns:a16="http://schemas.microsoft.com/office/drawing/2014/main" id="{61CC966A-3CED-493E-B6B8-C2A59411332E}"/>
              </a:ext>
            </a:extLst>
          </p:cNvPr>
          <p:cNvSpPr>
            <a:spLocks noGrp="1" noChangeArrowheads="1"/>
          </p:cNvSpPr>
          <p:nvPr>
            <p:ph type="sldNum" sz="quarter" idx="10"/>
          </p:nvPr>
        </p:nvSpPr>
        <p:spPr>
          <a:xfrm>
            <a:off x="7786688" y="6429375"/>
            <a:ext cx="457200" cy="360363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b="1">
                <a:solidFill>
                  <a:srgbClr val="000000"/>
                </a:solidFill>
                <a:latin typeface="Tahoma" panose="020B0604030504040204" pitchFamily="34" charset="0"/>
              </a:defRPr>
            </a:lvl1pPr>
          </a:lstStyle>
          <a:p>
            <a:fld id="{26AAB97B-89E4-453D-9502-49578040A764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1517217378"/>
      </p:ext>
    </p:extLst>
  </p:cSld>
  <p:clrMapOvr>
    <a:masterClrMapping/>
  </p:clrMapOvr>
</p:sldLayout>
</file>

<file path=ppt/slideLayouts/slideLayout15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blank" preserve="1">
  <p:cSld name="Пусто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934785513"/>
      </p:ext>
    </p:extLst>
  </p:cSld>
  <p:clrMapOvr>
    <a:masterClrMapping/>
  </p:clrMapOvr>
</p:sldLayout>
</file>

<file path=ppt/slideLayouts/slideLayout15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woObj" preserve="1">
  <p:cSld name="1_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85800" y="209550"/>
            <a:ext cx="7772400" cy="609600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ru-RU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600204"/>
            <a:ext cx="4038600" cy="4525963"/>
          </a:xfrm>
          <a:prstGeom prst="rect">
            <a:avLst/>
          </a:prstGeo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ru-RU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4"/>
            <a:ext cx="4038600" cy="4525963"/>
          </a:xfrm>
          <a:prstGeom prst="rect">
            <a:avLst/>
          </a:prstGeo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3851878377"/>
      </p:ext>
    </p:extLst>
  </p:cSld>
  <p:clrMapOvr>
    <a:masterClrMapping/>
  </p:clrMapOvr>
</p:sldLayout>
</file>

<file path=ppt/slideLayouts/slideLayout15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Only" preserve="1">
  <p:cSld name="1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85800" y="209550"/>
            <a:ext cx="7772400" cy="609600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2711236784"/>
      </p:ext>
    </p:extLst>
  </p:cSld>
  <p:clrMapOvr>
    <a:masterClrMapping/>
  </p:clrMapOvr>
</p:sldLayout>
</file>

<file path=ppt/slideLayouts/slideLayout16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30"/>
            <a:ext cx="7772400" cy="1470025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en-US"/>
              <a:t>Click to edit Master subtitle style</a:t>
            </a:r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841274163"/>
      </p:ext>
    </p:extLst>
  </p:cSld>
  <p:clrMapOvr>
    <a:masterClrMapping/>
  </p:clrMapOvr>
</p:sldLayout>
</file>

<file path=ppt/slideLayouts/slideLayout16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bl" preserve="1">
  <p:cSld name="1_Title and Tab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85800" y="209550"/>
            <a:ext cx="7772400" cy="609600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ru-RU"/>
          </a:p>
        </p:txBody>
      </p:sp>
      <p:sp>
        <p:nvSpPr>
          <p:cNvPr id="3" name="Table Placeholder 2"/>
          <p:cNvSpPr>
            <a:spLocks noGrp="1"/>
          </p:cNvSpPr>
          <p:nvPr>
            <p:ph type="tbl" idx="1"/>
          </p:nvPr>
        </p:nvSpPr>
        <p:spPr>
          <a:xfrm>
            <a:off x="457200" y="1600204"/>
            <a:ext cx="8229600" cy="4525963"/>
          </a:xfrm>
          <a:prstGeom prst="rect">
            <a:avLst/>
          </a:prstGeom>
        </p:spPr>
        <p:txBody>
          <a:bodyPr/>
          <a:lstStyle/>
          <a:p>
            <a:pPr lvl="0"/>
            <a:endParaRPr lang="ru-RU" noProof="0" dirty="0"/>
          </a:p>
        </p:txBody>
      </p:sp>
    </p:spTree>
    <p:extLst>
      <p:ext uri="{BB962C8B-B14F-4D97-AF65-F5344CB8AC3E}">
        <p14:creationId xmlns:p14="http://schemas.microsoft.com/office/powerpoint/2010/main" val="3211925858"/>
      </p:ext>
    </p:extLst>
  </p:cSld>
  <p:clrMapOvr>
    <a:masterClrMapping/>
  </p:clrMapOvr>
</p:sldLayout>
</file>

<file path=ppt/slideLayouts/slideLayout16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Прямоугольник 439">
            <a:extLst>
              <a:ext uri="{FF2B5EF4-FFF2-40B4-BE49-F238E27FC236}">
                <a16:creationId xmlns:a16="http://schemas.microsoft.com/office/drawing/2014/main" id="{C718C6B6-A0C5-4CCE-BB49-66CEF15CC091}"/>
              </a:ext>
            </a:extLst>
          </p:cNvPr>
          <p:cNvSpPr>
            <a:spLocks noChangeArrowheads="1"/>
          </p:cNvSpPr>
          <p:nvPr userDrawn="1"/>
        </p:nvSpPr>
        <p:spPr bwMode="auto">
          <a:xfrm>
            <a:off x="0" y="0"/>
            <a:ext cx="9144000" cy="6858000"/>
          </a:xfrm>
          <a:prstGeom prst="rect">
            <a:avLst/>
          </a:prstGeom>
          <a:blipFill dpi="0" rotWithShape="1">
            <a:blip r:embed="rId2">
              <a:lum bright="40000" contrast="-40000"/>
            </a:blip>
            <a:srcRect/>
            <a:stretch>
              <a:fillRect/>
            </a:stretch>
          </a:blipFill>
          <a:ln>
            <a:noFill/>
          </a:ln>
          <a:extLs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ru-RU" altLang="ru-RU" b="1">
              <a:solidFill>
                <a:srgbClr val="000000"/>
              </a:solidFill>
              <a:latin typeface="Tahoma" panose="020B0604030504040204" pitchFamily="34" charset="0"/>
            </a:endParaRPr>
          </a:p>
        </p:txBody>
      </p:sp>
      <p:pic>
        <p:nvPicPr>
          <p:cNvPr id="5" name="Picture 4">
            <a:extLst>
              <a:ext uri="{FF2B5EF4-FFF2-40B4-BE49-F238E27FC236}">
                <a16:creationId xmlns:a16="http://schemas.microsoft.com/office/drawing/2014/main" id="{310163A7-0A2E-4F81-837A-E579F7220C5D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14750" y="214313"/>
            <a:ext cx="1524000" cy="466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6" name="Группа 4">
            <a:extLst>
              <a:ext uri="{FF2B5EF4-FFF2-40B4-BE49-F238E27FC236}">
                <a16:creationId xmlns:a16="http://schemas.microsoft.com/office/drawing/2014/main" id="{695588F9-C131-4709-B4E9-DD5A9E213C6E}"/>
              </a:ext>
            </a:extLst>
          </p:cNvPr>
          <p:cNvGrpSpPr/>
          <p:nvPr userDrawn="1"/>
        </p:nvGrpSpPr>
        <p:grpSpPr>
          <a:xfrm>
            <a:off x="-902" y="585127"/>
            <a:ext cx="9144935" cy="490517"/>
            <a:chOff x="-902" y="799440"/>
            <a:chExt cx="9144934" cy="490517"/>
          </a:xfr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7" name="Freeform 2">
              <a:extLst>
                <a:ext uri="{FF2B5EF4-FFF2-40B4-BE49-F238E27FC236}">
                  <a16:creationId xmlns:a16="http://schemas.microsoft.com/office/drawing/2014/main" id="{563C33C2-FC58-4195-85B6-519C85A8C612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28841" y="852899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39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4" y="74"/>
                </a:cxn>
                <a:cxn ang="0">
                  <a:pos x="55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39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4" y="74"/>
                  </a:lnTo>
                  <a:lnTo>
                    <a:pt x="55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8" name="Freeform 3">
              <a:extLst>
                <a:ext uri="{FF2B5EF4-FFF2-40B4-BE49-F238E27FC236}">
                  <a16:creationId xmlns:a16="http://schemas.microsoft.com/office/drawing/2014/main" id="{3636A14B-2220-4EE5-B761-8887E08A1269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37336" y="1021065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39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4" y="74"/>
                </a:cxn>
                <a:cxn ang="0">
                  <a:pos x="55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39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4" y="74"/>
                  </a:lnTo>
                  <a:lnTo>
                    <a:pt x="55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9" name="Freeform 4">
              <a:extLst>
                <a:ext uri="{FF2B5EF4-FFF2-40B4-BE49-F238E27FC236}">
                  <a16:creationId xmlns:a16="http://schemas.microsoft.com/office/drawing/2014/main" id="{DEA1FE6C-E8E4-4937-84E2-359A55E8E0E3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06428" y="84899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0" name="Freeform 5">
              <a:extLst>
                <a:ext uri="{FF2B5EF4-FFF2-40B4-BE49-F238E27FC236}">
                  <a16:creationId xmlns:a16="http://schemas.microsoft.com/office/drawing/2014/main" id="{EDCF45B7-7CB0-4740-857B-14B7DCD18873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14924" y="101716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1" name="Freeform 6">
              <a:extLst>
                <a:ext uri="{FF2B5EF4-FFF2-40B4-BE49-F238E27FC236}">
                  <a16:creationId xmlns:a16="http://schemas.microsoft.com/office/drawing/2014/main" id="{4AE73477-D687-4CE5-B585-4FCF13E19A3E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83432" y="84510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2" name="Freeform 7">
              <a:extLst>
                <a:ext uri="{FF2B5EF4-FFF2-40B4-BE49-F238E27FC236}">
                  <a16:creationId xmlns:a16="http://schemas.microsoft.com/office/drawing/2014/main" id="{C697C1A0-DE36-43AA-AC8C-85B2FA436273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91928" y="101327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3" name="Freeform 8">
              <a:extLst>
                <a:ext uri="{FF2B5EF4-FFF2-40B4-BE49-F238E27FC236}">
                  <a16:creationId xmlns:a16="http://schemas.microsoft.com/office/drawing/2014/main" id="{AA5F18FD-2D98-4900-BF28-A18C3E53E939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560435" y="841199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4" name="Freeform 9">
              <a:extLst>
                <a:ext uri="{FF2B5EF4-FFF2-40B4-BE49-F238E27FC236}">
                  <a16:creationId xmlns:a16="http://schemas.microsoft.com/office/drawing/2014/main" id="{6742E3F6-61C5-4770-85F1-9EB93732ADA6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568931" y="1009365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5" name="Freeform 10">
              <a:extLst>
                <a:ext uri="{FF2B5EF4-FFF2-40B4-BE49-F238E27FC236}">
                  <a16:creationId xmlns:a16="http://schemas.microsoft.com/office/drawing/2014/main" id="{55532202-274D-48DB-A657-5D8CAA683396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638023" y="83729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4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4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6" name="Freeform 11">
              <a:extLst>
                <a:ext uri="{FF2B5EF4-FFF2-40B4-BE49-F238E27FC236}">
                  <a16:creationId xmlns:a16="http://schemas.microsoft.com/office/drawing/2014/main" id="{2170C589-35D4-4E59-ABC0-D7191E668524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646519" y="100546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4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4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7" name="Freeform 12">
              <a:extLst>
                <a:ext uri="{FF2B5EF4-FFF2-40B4-BE49-F238E27FC236}">
                  <a16:creationId xmlns:a16="http://schemas.microsoft.com/office/drawing/2014/main" id="{5F6E80AB-FCDB-41C1-98EE-22F12E4B33B0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15027" y="83340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7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7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8" name="Freeform 13">
              <a:extLst>
                <a:ext uri="{FF2B5EF4-FFF2-40B4-BE49-F238E27FC236}">
                  <a16:creationId xmlns:a16="http://schemas.microsoft.com/office/drawing/2014/main" id="{7953DEB1-A595-4A57-BF2F-689A96506D7C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23522" y="1001569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7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7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9" name="Freeform 14">
              <a:extLst>
                <a:ext uri="{FF2B5EF4-FFF2-40B4-BE49-F238E27FC236}">
                  <a16:creationId xmlns:a16="http://schemas.microsoft.com/office/drawing/2014/main" id="{0E4773E5-4EB7-44F9-B831-CD12B8BB6A8C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92029" y="829455"/>
              <a:ext cx="70093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20" y="36"/>
                </a:cxn>
                <a:cxn ang="0">
                  <a:pos x="120" y="49"/>
                </a:cxn>
                <a:cxn ang="0">
                  <a:pos x="120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3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20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20" y="36"/>
                  </a:lnTo>
                  <a:lnTo>
                    <a:pt x="120" y="49"/>
                  </a:lnTo>
                  <a:lnTo>
                    <a:pt x="120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3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0" name="Freeform 15">
              <a:extLst>
                <a:ext uri="{FF2B5EF4-FFF2-40B4-BE49-F238E27FC236}">
                  <a16:creationId xmlns:a16="http://schemas.microsoft.com/office/drawing/2014/main" id="{4AD331E3-5B1D-43E8-9927-CAF6C4B13597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00525" y="997620"/>
              <a:ext cx="70093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20" y="36"/>
                </a:cxn>
                <a:cxn ang="0">
                  <a:pos x="120" y="49"/>
                </a:cxn>
                <a:cxn ang="0">
                  <a:pos x="120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3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20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20" y="36"/>
                  </a:lnTo>
                  <a:lnTo>
                    <a:pt x="120" y="49"/>
                  </a:lnTo>
                  <a:lnTo>
                    <a:pt x="120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3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1" name="Freeform 16">
              <a:extLst>
                <a:ext uri="{FF2B5EF4-FFF2-40B4-BE49-F238E27FC236}">
                  <a16:creationId xmlns:a16="http://schemas.microsoft.com/office/drawing/2014/main" id="{05136EF4-5217-4C4D-A0C8-D0149B0FEFD8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69616" y="825550"/>
              <a:ext cx="69509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1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19" y="36"/>
                </a:cxn>
                <a:cxn ang="0">
                  <a:pos x="119" y="49"/>
                </a:cxn>
                <a:cxn ang="0">
                  <a:pos x="119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2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9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1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19" y="36"/>
                  </a:lnTo>
                  <a:lnTo>
                    <a:pt x="119" y="49"/>
                  </a:lnTo>
                  <a:lnTo>
                    <a:pt x="119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2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2" name="Freeform 17">
              <a:extLst>
                <a:ext uri="{FF2B5EF4-FFF2-40B4-BE49-F238E27FC236}">
                  <a16:creationId xmlns:a16="http://schemas.microsoft.com/office/drawing/2014/main" id="{E34827D9-4C06-49E7-B898-3928BCC5BF51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78112" y="993715"/>
              <a:ext cx="69509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1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19" y="36"/>
                </a:cxn>
                <a:cxn ang="0">
                  <a:pos x="119" y="49"/>
                </a:cxn>
                <a:cxn ang="0">
                  <a:pos x="119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2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9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1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19" y="36"/>
                  </a:lnTo>
                  <a:lnTo>
                    <a:pt x="119" y="49"/>
                  </a:lnTo>
                  <a:lnTo>
                    <a:pt x="119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2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3" name="Rectangle 18">
              <a:extLst>
                <a:ext uri="{FF2B5EF4-FFF2-40B4-BE49-F238E27FC236}">
                  <a16:creationId xmlns:a16="http://schemas.microsoft.com/office/drawing/2014/main" id="{F00FFD86-3C5F-4FF1-AAA6-03A236BAC38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939071" y="847884"/>
              <a:ext cx="15187" cy="9322"/>
            </a:xfrm>
            <a:prstGeom prst="rect">
              <a:avLst/>
            </a:pr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" name="Rectangle 19">
              <a:extLst>
                <a:ext uri="{FF2B5EF4-FFF2-40B4-BE49-F238E27FC236}">
                  <a16:creationId xmlns:a16="http://schemas.microsoft.com/office/drawing/2014/main" id="{A205CBFB-4845-41CC-B5EB-0F68D79F87C5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302623" y="880037"/>
              <a:ext cx="15187" cy="9322"/>
            </a:xfrm>
            <a:prstGeom prst="rect">
              <a:avLst/>
            </a:pr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" name="Rectangle 20">
              <a:extLst>
                <a:ext uri="{FF2B5EF4-FFF2-40B4-BE49-F238E27FC236}">
                  <a16:creationId xmlns:a16="http://schemas.microsoft.com/office/drawing/2014/main" id="{B21FE52A-4EE5-4387-8345-1D1C1114B6C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947567" y="1016049"/>
              <a:ext cx="15187" cy="9322"/>
            </a:xfrm>
            <a:prstGeom prst="rect">
              <a:avLst/>
            </a:pr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" name="Rectangle 21">
              <a:extLst>
                <a:ext uri="{FF2B5EF4-FFF2-40B4-BE49-F238E27FC236}">
                  <a16:creationId xmlns:a16="http://schemas.microsoft.com/office/drawing/2014/main" id="{4F9CB5E7-632F-40D1-AA8A-0AA9A75299B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311119" y="1048202"/>
              <a:ext cx="15187" cy="9322"/>
            </a:xfrm>
            <a:prstGeom prst="rect">
              <a:avLst/>
            </a:pr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" name="Freeform 22">
              <a:extLst>
                <a:ext uri="{FF2B5EF4-FFF2-40B4-BE49-F238E27FC236}">
                  <a16:creationId xmlns:a16="http://schemas.microsoft.com/office/drawing/2014/main" id="{62BB65D1-D585-48BE-B1AF-4C89AA6C74DD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956669" y="840338"/>
              <a:ext cx="75350" cy="187024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00" y="0"/>
                </a:cxn>
                <a:cxn ang="0">
                  <a:pos x="129" y="144"/>
                </a:cxn>
                <a:cxn ang="0">
                  <a:pos x="129" y="179"/>
                </a:cxn>
                <a:cxn ang="0">
                  <a:pos x="103" y="321"/>
                </a:cxn>
                <a:cxn ang="0">
                  <a:pos x="0" y="321"/>
                </a:cxn>
                <a:cxn ang="0">
                  <a:pos x="0" y="285"/>
                </a:cxn>
                <a:cxn ang="0">
                  <a:pos x="58" y="285"/>
                </a:cxn>
                <a:cxn ang="0">
                  <a:pos x="58" y="38"/>
                </a:cxn>
                <a:cxn ang="0">
                  <a:pos x="0" y="38"/>
                </a:cxn>
                <a:cxn ang="0">
                  <a:pos x="0" y="0"/>
                </a:cxn>
              </a:cxnLst>
              <a:rect l="0" t="0" r="r" b="b"/>
              <a:pathLst>
                <a:path w="129" h="321">
                  <a:moveTo>
                    <a:pt x="0" y="0"/>
                  </a:moveTo>
                  <a:lnTo>
                    <a:pt x="100" y="0"/>
                  </a:lnTo>
                  <a:lnTo>
                    <a:pt x="129" y="144"/>
                  </a:lnTo>
                  <a:lnTo>
                    <a:pt x="129" y="179"/>
                  </a:lnTo>
                  <a:lnTo>
                    <a:pt x="103" y="321"/>
                  </a:lnTo>
                  <a:lnTo>
                    <a:pt x="0" y="321"/>
                  </a:lnTo>
                  <a:lnTo>
                    <a:pt x="0" y="285"/>
                  </a:lnTo>
                  <a:lnTo>
                    <a:pt x="58" y="285"/>
                  </a:lnTo>
                  <a:lnTo>
                    <a:pt x="58" y="38"/>
                  </a:lnTo>
                  <a:lnTo>
                    <a:pt x="0" y="3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" name="Freeform 23">
              <a:extLst>
                <a:ext uri="{FF2B5EF4-FFF2-40B4-BE49-F238E27FC236}">
                  <a16:creationId xmlns:a16="http://schemas.microsoft.com/office/drawing/2014/main" id="{E2E479D6-9224-404D-B1E9-BC9B3F9D4551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233300" y="876882"/>
              <a:ext cx="75350" cy="187024"/>
            </a:xfrm>
            <a:custGeom>
              <a:avLst/>
              <a:gdLst/>
              <a:ahLst/>
              <a:cxnLst>
                <a:cxn ang="0">
                  <a:pos x="129" y="0"/>
                </a:cxn>
                <a:cxn ang="0">
                  <a:pos x="29" y="0"/>
                </a:cxn>
                <a:cxn ang="0">
                  <a:pos x="0" y="144"/>
                </a:cxn>
                <a:cxn ang="0">
                  <a:pos x="0" y="179"/>
                </a:cxn>
                <a:cxn ang="0">
                  <a:pos x="26" y="321"/>
                </a:cxn>
                <a:cxn ang="0">
                  <a:pos x="129" y="321"/>
                </a:cxn>
                <a:cxn ang="0">
                  <a:pos x="129" y="285"/>
                </a:cxn>
                <a:cxn ang="0">
                  <a:pos x="71" y="285"/>
                </a:cxn>
                <a:cxn ang="0">
                  <a:pos x="71" y="38"/>
                </a:cxn>
                <a:cxn ang="0">
                  <a:pos x="129" y="38"/>
                </a:cxn>
                <a:cxn ang="0">
                  <a:pos x="129" y="0"/>
                </a:cxn>
              </a:cxnLst>
              <a:rect l="0" t="0" r="r" b="b"/>
              <a:pathLst>
                <a:path w="129" h="321">
                  <a:moveTo>
                    <a:pt x="129" y="0"/>
                  </a:moveTo>
                  <a:lnTo>
                    <a:pt x="29" y="0"/>
                  </a:lnTo>
                  <a:lnTo>
                    <a:pt x="0" y="144"/>
                  </a:lnTo>
                  <a:lnTo>
                    <a:pt x="0" y="179"/>
                  </a:lnTo>
                  <a:lnTo>
                    <a:pt x="26" y="321"/>
                  </a:lnTo>
                  <a:lnTo>
                    <a:pt x="129" y="321"/>
                  </a:lnTo>
                  <a:lnTo>
                    <a:pt x="129" y="285"/>
                  </a:lnTo>
                  <a:lnTo>
                    <a:pt x="71" y="285"/>
                  </a:lnTo>
                  <a:lnTo>
                    <a:pt x="71" y="38"/>
                  </a:lnTo>
                  <a:lnTo>
                    <a:pt x="129" y="38"/>
                  </a:lnTo>
                  <a:lnTo>
                    <a:pt x="12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" name="Rectangle 24">
              <a:extLst>
                <a:ext uri="{FF2B5EF4-FFF2-40B4-BE49-F238E27FC236}">
                  <a16:creationId xmlns:a16="http://schemas.microsoft.com/office/drawing/2014/main" id="{EE1C88C3-2CA1-4235-808B-00A3D38A9598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220491" y="961259"/>
              <a:ext cx="12850" cy="22140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" name="Rectangle 25">
              <a:extLst>
                <a:ext uri="{FF2B5EF4-FFF2-40B4-BE49-F238E27FC236}">
                  <a16:creationId xmlns:a16="http://schemas.microsoft.com/office/drawing/2014/main" id="{2A499F93-9022-4D18-B631-65AB21F4EE68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9031364" y="920293"/>
              <a:ext cx="12850" cy="22140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" name="Rectangle 27">
              <a:extLst>
                <a:ext uri="{FF2B5EF4-FFF2-40B4-BE49-F238E27FC236}">
                  <a16:creationId xmlns:a16="http://schemas.microsoft.com/office/drawing/2014/main" id="{BA56E028-A401-4538-B783-D05A19B39AD3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9043592" y="922257"/>
              <a:ext cx="49065" cy="15148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" name="Freeform 28">
              <a:extLst>
                <a:ext uri="{FF2B5EF4-FFF2-40B4-BE49-F238E27FC236}">
                  <a16:creationId xmlns:a16="http://schemas.microsoft.com/office/drawing/2014/main" id="{8EDCEEC5-6D3B-4F4E-B182-021FAB3A75C4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086799" y="915790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12"/>
                </a:cxn>
                <a:cxn ang="0">
                  <a:pos x="19" y="22"/>
                </a:cxn>
                <a:cxn ang="0">
                  <a:pos x="16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12"/>
                  </a:lnTo>
                  <a:lnTo>
                    <a:pt x="19" y="22"/>
                  </a:lnTo>
                  <a:lnTo>
                    <a:pt x="16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3" name="Freeform 30">
              <a:extLst>
                <a:ext uri="{FF2B5EF4-FFF2-40B4-BE49-F238E27FC236}">
                  <a16:creationId xmlns:a16="http://schemas.microsoft.com/office/drawing/2014/main" id="{63080BD6-F6A7-45B2-8A59-35C025B63B45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097883" y="915215"/>
              <a:ext cx="11682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7" y="12"/>
                </a:cxn>
                <a:cxn ang="0">
                  <a:pos x="20" y="22"/>
                </a:cxn>
                <a:cxn ang="0">
                  <a:pos x="17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20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7" y="12"/>
                  </a:lnTo>
                  <a:lnTo>
                    <a:pt x="20" y="22"/>
                  </a:lnTo>
                  <a:lnTo>
                    <a:pt x="17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4" name="Freeform 32">
              <a:extLst>
                <a:ext uri="{FF2B5EF4-FFF2-40B4-BE49-F238E27FC236}">
                  <a16:creationId xmlns:a16="http://schemas.microsoft.com/office/drawing/2014/main" id="{77BA515F-DC0C-4F23-9345-F0D3D147A437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109550" y="914640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6" y="12"/>
                </a:cxn>
                <a:cxn ang="0">
                  <a:pos x="19" y="22"/>
                </a:cxn>
                <a:cxn ang="0">
                  <a:pos x="16" y="35"/>
                </a:cxn>
                <a:cxn ang="0">
                  <a:pos x="9" y="45"/>
                </a:cxn>
                <a:cxn ang="0">
                  <a:pos x="6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6" y="12"/>
                  </a:lnTo>
                  <a:lnTo>
                    <a:pt x="19" y="22"/>
                  </a:lnTo>
                  <a:lnTo>
                    <a:pt x="16" y="35"/>
                  </a:lnTo>
                  <a:lnTo>
                    <a:pt x="9" y="45"/>
                  </a:lnTo>
                  <a:lnTo>
                    <a:pt x="6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5" name="Freeform 34">
              <a:extLst>
                <a:ext uri="{FF2B5EF4-FFF2-40B4-BE49-F238E27FC236}">
                  <a16:creationId xmlns:a16="http://schemas.microsoft.com/office/drawing/2014/main" id="{5220FE32-A311-42AE-9CF7-2FD99D73F773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120634" y="914065"/>
              <a:ext cx="11682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20" y="12"/>
                </a:cxn>
                <a:cxn ang="0">
                  <a:pos x="20" y="22"/>
                </a:cxn>
                <a:cxn ang="0">
                  <a:pos x="20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20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20" y="12"/>
                  </a:lnTo>
                  <a:lnTo>
                    <a:pt x="20" y="22"/>
                  </a:lnTo>
                  <a:lnTo>
                    <a:pt x="20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6" name="Freeform 36">
              <a:extLst>
                <a:ext uri="{FF2B5EF4-FFF2-40B4-BE49-F238E27FC236}">
                  <a16:creationId xmlns:a16="http://schemas.microsoft.com/office/drawing/2014/main" id="{4055B4A3-4017-4DEE-99C8-137036429F7A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132302" y="913491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2" y="0"/>
                </a:cxn>
                <a:cxn ang="0">
                  <a:pos x="19" y="12"/>
                </a:cxn>
                <a:cxn ang="0">
                  <a:pos x="19" y="22"/>
                </a:cxn>
                <a:cxn ang="0">
                  <a:pos x="19" y="35"/>
                </a:cxn>
                <a:cxn ang="0">
                  <a:pos x="12" y="45"/>
                </a:cxn>
                <a:cxn ang="0">
                  <a:pos x="6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6" y="0"/>
                  </a:lnTo>
                  <a:lnTo>
                    <a:pt x="12" y="0"/>
                  </a:lnTo>
                  <a:lnTo>
                    <a:pt x="19" y="12"/>
                  </a:lnTo>
                  <a:lnTo>
                    <a:pt x="19" y="22"/>
                  </a:lnTo>
                  <a:lnTo>
                    <a:pt x="19" y="35"/>
                  </a:lnTo>
                  <a:lnTo>
                    <a:pt x="12" y="45"/>
                  </a:lnTo>
                  <a:lnTo>
                    <a:pt x="6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7" name="Freeform 38">
              <a:extLst>
                <a:ext uri="{FF2B5EF4-FFF2-40B4-BE49-F238E27FC236}">
                  <a16:creationId xmlns:a16="http://schemas.microsoft.com/office/drawing/2014/main" id="{0C3180FF-7EE6-4169-902A-50A1D8B0198C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28039" y="994999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4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4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4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8" name="Freeform 39">
              <a:extLst>
                <a:ext uri="{FF2B5EF4-FFF2-40B4-BE49-F238E27FC236}">
                  <a16:creationId xmlns:a16="http://schemas.microsoft.com/office/drawing/2014/main" id="{CAF8822E-D41A-49A0-96CC-42AA4E098494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05626" y="99109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9" name="Freeform 40">
              <a:extLst>
                <a:ext uri="{FF2B5EF4-FFF2-40B4-BE49-F238E27FC236}">
                  <a16:creationId xmlns:a16="http://schemas.microsoft.com/office/drawing/2014/main" id="{E5FA7CEF-D1F6-420E-B1F6-69D3C166C031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82630" y="98720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40" name="Freeform 41">
              <a:extLst>
                <a:ext uri="{FF2B5EF4-FFF2-40B4-BE49-F238E27FC236}">
                  <a16:creationId xmlns:a16="http://schemas.microsoft.com/office/drawing/2014/main" id="{71F28D10-AD5E-4A97-A8C3-99B334BD2732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559633" y="983299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41" name="Freeform 42">
              <a:extLst>
                <a:ext uri="{FF2B5EF4-FFF2-40B4-BE49-F238E27FC236}">
                  <a16:creationId xmlns:a16="http://schemas.microsoft.com/office/drawing/2014/main" id="{8786F941-8528-406F-B9EA-5E39F2FD2E03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637221" y="97939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9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9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42" name="Freeform 43">
              <a:extLst>
                <a:ext uri="{FF2B5EF4-FFF2-40B4-BE49-F238E27FC236}">
                  <a16:creationId xmlns:a16="http://schemas.microsoft.com/office/drawing/2014/main" id="{09DDA518-97F6-431C-9FB3-0978CEF9003B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14225" y="97550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43" name="Freeform 44">
              <a:extLst>
                <a:ext uri="{FF2B5EF4-FFF2-40B4-BE49-F238E27FC236}">
                  <a16:creationId xmlns:a16="http://schemas.microsoft.com/office/drawing/2014/main" id="{F7115FD9-4520-496F-A4C5-278075E789C7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91228" y="97161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7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44" name="Freeform 45">
              <a:extLst>
                <a:ext uri="{FF2B5EF4-FFF2-40B4-BE49-F238E27FC236}">
                  <a16:creationId xmlns:a16="http://schemas.microsoft.com/office/drawing/2014/main" id="{260FDDEF-7CE9-481E-B2CE-30714C894068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70566" y="967606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45" name="Freeform 46">
              <a:extLst>
                <a:ext uri="{FF2B5EF4-FFF2-40B4-BE49-F238E27FC236}">
                  <a16:creationId xmlns:a16="http://schemas.microsoft.com/office/drawing/2014/main" id="{CD0E5BD0-0CBA-46B3-93AF-22AFD8FB24A5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19543" y="826834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4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4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4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46" name="Freeform 47">
              <a:extLst>
                <a:ext uri="{FF2B5EF4-FFF2-40B4-BE49-F238E27FC236}">
                  <a16:creationId xmlns:a16="http://schemas.microsoft.com/office/drawing/2014/main" id="{5A82E770-97FD-4C60-BDDD-18BB1EDAEA80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97130" y="82292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47" name="Freeform 48">
              <a:extLst>
                <a:ext uri="{FF2B5EF4-FFF2-40B4-BE49-F238E27FC236}">
                  <a16:creationId xmlns:a16="http://schemas.microsoft.com/office/drawing/2014/main" id="{587C945B-DFAB-4819-8117-32066E1F939C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74134" y="81903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48" name="Freeform 49">
              <a:extLst>
                <a:ext uri="{FF2B5EF4-FFF2-40B4-BE49-F238E27FC236}">
                  <a16:creationId xmlns:a16="http://schemas.microsoft.com/office/drawing/2014/main" id="{FA31DAAE-BF2A-4DBD-B8B1-F408EFC71292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551138" y="815134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49" name="Freeform 50">
              <a:extLst>
                <a:ext uri="{FF2B5EF4-FFF2-40B4-BE49-F238E27FC236}">
                  <a16:creationId xmlns:a16="http://schemas.microsoft.com/office/drawing/2014/main" id="{EF252DAC-1101-44F0-B19C-FA245462C57E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628725" y="81122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9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9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50" name="Freeform 51">
              <a:extLst>
                <a:ext uri="{FF2B5EF4-FFF2-40B4-BE49-F238E27FC236}">
                  <a16:creationId xmlns:a16="http://schemas.microsoft.com/office/drawing/2014/main" id="{7948E55E-878D-4EA4-A990-A92801ABB0EC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05729" y="80733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51" name="Freeform 52">
              <a:extLst>
                <a:ext uri="{FF2B5EF4-FFF2-40B4-BE49-F238E27FC236}">
                  <a16:creationId xmlns:a16="http://schemas.microsoft.com/office/drawing/2014/main" id="{84DADF7A-06E7-43C9-907E-38B8919DAC93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82733" y="80344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7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52" name="Freeform 53">
              <a:extLst>
                <a:ext uri="{FF2B5EF4-FFF2-40B4-BE49-F238E27FC236}">
                  <a16:creationId xmlns:a16="http://schemas.microsoft.com/office/drawing/2014/main" id="{5E6A73D7-CE66-4CE3-852B-500B74382156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62070" y="799440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53" name="Freeform 2">
              <a:extLst>
                <a:ext uri="{FF2B5EF4-FFF2-40B4-BE49-F238E27FC236}">
                  <a16:creationId xmlns:a16="http://schemas.microsoft.com/office/drawing/2014/main" id="{7A90339D-6B66-4FC3-8EC9-8F82FAC3D4A5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745317" y="852899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39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4" y="74"/>
                </a:cxn>
                <a:cxn ang="0">
                  <a:pos x="55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39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4" y="74"/>
                  </a:lnTo>
                  <a:lnTo>
                    <a:pt x="55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54" name="Freeform 3">
              <a:extLst>
                <a:ext uri="{FF2B5EF4-FFF2-40B4-BE49-F238E27FC236}">
                  <a16:creationId xmlns:a16="http://schemas.microsoft.com/office/drawing/2014/main" id="{45EACE40-796D-41A6-89FB-2B06F1C51EFE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736821" y="1021065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39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4" y="74"/>
                </a:cxn>
                <a:cxn ang="0">
                  <a:pos x="55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39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4" y="74"/>
                  </a:lnTo>
                  <a:lnTo>
                    <a:pt x="55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55" name="Freeform 4">
              <a:extLst>
                <a:ext uri="{FF2B5EF4-FFF2-40B4-BE49-F238E27FC236}">
                  <a16:creationId xmlns:a16="http://schemas.microsoft.com/office/drawing/2014/main" id="{BEE60B5D-9144-456C-94C0-7D0B95F26691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668314" y="84899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56" name="Freeform 5">
              <a:extLst>
                <a:ext uri="{FF2B5EF4-FFF2-40B4-BE49-F238E27FC236}">
                  <a16:creationId xmlns:a16="http://schemas.microsoft.com/office/drawing/2014/main" id="{239A87A7-57F6-4AF7-9E1A-D446E9DF72BF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659818" y="101716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57" name="Freeform 6">
              <a:extLst>
                <a:ext uri="{FF2B5EF4-FFF2-40B4-BE49-F238E27FC236}">
                  <a16:creationId xmlns:a16="http://schemas.microsoft.com/office/drawing/2014/main" id="{2608972A-A7B0-462E-81D2-67FC7BA343AB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91310" y="84510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58" name="Freeform 7">
              <a:extLst>
                <a:ext uri="{FF2B5EF4-FFF2-40B4-BE49-F238E27FC236}">
                  <a16:creationId xmlns:a16="http://schemas.microsoft.com/office/drawing/2014/main" id="{BA7ED9AC-B3E6-4E4F-9819-1FC92991A88B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82814" y="101327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59" name="Freeform 8">
              <a:extLst>
                <a:ext uri="{FF2B5EF4-FFF2-40B4-BE49-F238E27FC236}">
                  <a16:creationId xmlns:a16="http://schemas.microsoft.com/office/drawing/2014/main" id="{F9333F94-0B75-407A-BB8F-5E9773FD5786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13722" y="841199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60" name="Freeform 9">
              <a:extLst>
                <a:ext uri="{FF2B5EF4-FFF2-40B4-BE49-F238E27FC236}">
                  <a16:creationId xmlns:a16="http://schemas.microsoft.com/office/drawing/2014/main" id="{F6AD0CE6-6FCF-4C12-B774-A80B009FAC64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05227" y="1009365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61" name="Freeform 10">
              <a:extLst>
                <a:ext uri="{FF2B5EF4-FFF2-40B4-BE49-F238E27FC236}">
                  <a16:creationId xmlns:a16="http://schemas.microsoft.com/office/drawing/2014/main" id="{183127A8-CCE9-40FD-B75E-BC69EC3F93C8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436719" y="83729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4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4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62" name="Freeform 11">
              <a:extLst>
                <a:ext uri="{FF2B5EF4-FFF2-40B4-BE49-F238E27FC236}">
                  <a16:creationId xmlns:a16="http://schemas.microsoft.com/office/drawing/2014/main" id="{C8FA511F-1D35-429A-A4E2-DB368DB08C75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428223" y="100546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4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4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63" name="Freeform 12">
              <a:extLst>
                <a:ext uri="{FF2B5EF4-FFF2-40B4-BE49-F238E27FC236}">
                  <a16:creationId xmlns:a16="http://schemas.microsoft.com/office/drawing/2014/main" id="{31D5BABB-55BF-4A09-8E0C-636B6DFEDF1C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359715" y="83340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7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7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64" name="Freeform 13">
              <a:extLst>
                <a:ext uri="{FF2B5EF4-FFF2-40B4-BE49-F238E27FC236}">
                  <a16:creationId xmlns:a16="http://schemas.microsoft.com/office/drawing/2014/main" id="{609AA074-0C86-40A4-AD01-ACF66A7BC0AE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351219" y="1001569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7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7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65" name="Freeform 14">
              <a:extLst>
                <a:ext uri="{FF2B5EF4-FFF2-40B4-BE49-F238E27FC236}">
                  <a16:creationId xmlns:a16="http://schemas.microsoft.com/office/drawing/2014/main" id="{58E98820-ED42-4F76-8C63-E7D52B9B204D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280376" y="829455"/>
              <a:ext cx="70093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20" y="36"/>
                </a:cxn>
                <a:cxn ang="0">
                  <a:pos x="120" y="49"/>
                </a:cxn>
                <a:cxn ang="0">
                  <a:pos x="120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3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20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20" y="36"/>
                  </a:lnTo>
                  <a:lnTo>
                    <a:pt x="120" y="49"/>
                  </a:lnTo>
                  <a:lnTo>
                    <a:pt x="120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3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66" name="Freeform 15">
              <a:extLst>
                <a:ext uri="{FF2B5EF4-FFF2-40B4-BE49-F238E27FC236}">
                  <a16:creationId xmlns:a16="http://schemas.microsoft.com/office/drawing/2014/main" id="{15084288-4C46-4874-8230-45D20B32A237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271881" y="997620"/>
              <a:ext cx="70093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20" y="36"/>
                </a:cxn>
                <a:cxn ang="0">
                  <a:pos x="120" y="49"/>
                </a:cxn>
                <a:cxn ang="0">
                  <a:pos x="120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3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20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20" y="36"/>
                  </a:lnTo>
                  <a:lnTo>
                    <a:pt x="120" y="49"/>
                  </a:lnTo>
                  <a:lnTo>
                    <a:pt x="120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3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67" name="Freeform 16">
              <a:extLst>
                <a:ext uri="{FF2B5EF4-FFF2-40B4-BE49-F238E27FC236}">
                  <a16:creationId xmlns:a16="http://schemas.microsoft.com/office/drawing/2014/main" id="{641A8C68-915B-4CBE-BC70-34B34FB2BF80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203373" y="825550"/>
              <a:ext cx="69509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1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19" y="36"/>
                </a:cxn>
                <a:cxn ang="0">
                  <a:pos x="119" y="49"/>
                </a:cxn>
                <a:cxn ang="0">
                  <a:pos x="119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2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9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1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19" y="36"/>
                  </a:lnTo>
                  <a:lnTo>
                    <a:pt x="119" y="49"/>
                  </a:lnTo>
                  <a:lnTo>
                    <a:pt x="119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2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68" name="Freeform 17">
              <a:extLst>
                <a:ext uri="{FF2B5EF4-FFF2-40B4-BE49-F238E27FC236}">
                  <a16:creationId xmlns:a16="http://schemas.microsoft.com/office/drawing/2014/main" id="{C9981DAC-5A7F-4B01-BE4F-B8DCCFB35630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194877" y="993715"/>
              <a:ext cx="69509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1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19" y="36"/>
                </a:cxn>
                <a:cxn ang="0">
                  <a:pos x="119" y="49"/>
                </a:cxn>
                <a:cxn ang="0">
                  <a:pos x="119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2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9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1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19" y="36"/>
                  </a:lnTo>
                  <a:lnTo>
                    <a:pt x="119" y="49"/>
                  </a:lnTo>
                  <a:lnTo>
                    <a:pt x="119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2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69" name="Rectangle 18">
              <a:extLst>
                <a:ext uri="{FF2B5EF4-FFF2-40B4-BE49-F238E27FC236}">
                  <a16:creationId xmlns:a16="http://schemas.microsoft.com/office/drawing/2014/main" id="{E50E20AC-5C46-471C-84F9-490E01F6A977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188240" y="847884"/>
              <a:ext cx="15187" cy="9322"/>
            </a:xfrm>
            <a:prstGeom prst="rect">
              <a:avLst/>
            </a:pr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70" name="Rectangle 19">
              <a:extLst>
                <a:ext uri="{FF2B5EF4-FFF2-40B4-BE49-F238E27FC236}">
                  <a16:creationId xmlns:a16="http://schemas.microsoft.com/office/drawing/2014/main" id="{A6136AA0-8C8C-4476-931E-414C7A02346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824688" y="880037"/>
              <a:ext cx="15187" cy="9322"/>
            </a:xfrm>
            <a:prstGeom prst="rect">
              <a:avLst/>
            </a:pr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71" name="Rectangle 20">
              <a:extLst>
                <a:ext uri="{FF2B5EF4-FFF2-40B4-BE49-F238E27FC236}">
                  <a16:creationId xmlns:a16="http://schemas.microsoft.com/office/drawing/2014/main" id="{5CDB1263-C9A8-457D-9FA8-B9B4B01682F3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179744" y="1016049"/>
              <a:ext cx="15187" cy="9322"/>
            </a:xfrm>
            <a:prstGeom prst="rect">
              <a:avLst/>
            </a:pr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72" name="Rectangle 21">
              <a:extLst>
                <a:ext uri="{FF2B5EF4-FFF2-40B4-BE49-F238E27FC236}">
                  <a16:creationId xmlns:a16="http://schemas.microsoft.com/office/drawing/2014/main" id="{C87DEAF5-EF54-43DB-B69D-39F559679E0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816192" y="1048202"/>
              <a:ext cx="15187" cy="9322"/>
            </a:xfrm>
            <a:prstGeom prst="rect">
              <a:avLst/>
            </a:pr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73" name="Freeform 22">
              <a:extLst>
                <a:ext uri="{FF2B5EF4-FFF2-40B4-BE49-F238E27FC236}">
                  <a16:creationId xmlns:a16="http://schemas.microsoft.com/office/drawing/2014/main" id="{B98F8807-90E1-43DF-AF89-E017CAB6DA73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110480" y="840338"/>
              <a:ext cx="75350" cy="187024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00" y="0"/>
                </a:cxn>
                <a:cxn ang="0">
                  <a:pos x="129" y="144"/>
                </a:cxn>
                <a:cxn ang="0">
                  <a:pos x="129" y="179"/>
                </a:cxn>
                <a:cxn ang="0">
                  <a:pos x="103" y="321"/>
                </a:cxn>
                <a:cxn ang="0">
                  <a:pos x="0" y="321"/>
                </a:cxn>
                <a:cxn ang="0">
                  <a:pos x="0" y="285"/>
                </a:cxn>
                <a:cxn ang="0">
                  <a:pos x="58" y="285"/>
                </a:cxn>
                <a:cxn ang="0">
                  <a:pos x="58" y="38"/>
                </a:cxn>
                <a:cxn ang="0">
                  <a:pos x="0" y="38"/>
                </a:cxn>
                <a:cxn ang="0">
                  <a:pos x="0" y="0"/>
                </a:cxn>
              </a:cxnLst>
              <a:rect l="0" t="0" r="r" b="b"/>
              <a:pathLst>
                <a:path w="129" h="321">
                  <a:moveTo>
                    <a:pt x="0" y="0"/>
                  </a:moveTo>
                  <a:lnTo>
                    <a:pt x="100" y="0"/>
                  </a:lnTo>
                  <a:lnTo>
                    <a:pt x="129" y="144"/>
                  </a:lnTo>
                  <a:lnTo>
                    <a:pt x="129" y="179"/>
                  </a:lnTo>
                  <a:lnTo>
                    <a:pt x="103" y="321"/>
                  </a:lnTo>
                  <a:lnTo>
                    <a:pt x="0" y="321"/>
                  </a:lnTo>
                  <a:lnTo>
                    <a:pt x="0" y="285"/>
                  </a:lnTo>
                  <a:lnTo>
                    <a:pt x="58" y="285"/>
                  </a:lnTo>
                  <a:lnTo>
                    <a:pt x="58" y="38"/>
                  </a:lnTo>
                  <a:lnTo>
                    <a:pt x="0" y="3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74" name="Freeform 23">
              <a:extLst>
                <a:ext uri="{FF2B5EF4-FFF2-40B4-BE49-F238E27FC236}">
                  <a16:creationId xmlns:a16="http://schemas.microsoft.com/office/drawing/2014/main" id="{A7B29498-AFB7-42FF-9293-0B9C1ACA6FC8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833849" y="876882"/>
              <a:ext cx="75350" cy="187024"/>
            </a:xfrm>
            <a:custGeom>
              <a:avLst/>
              <a:gdLst/>
              <a:ahLst/>
              <a:cxnLst>
                <a:cxn ang="0">
                  <a:pos x="129" y="0"/>
                </a:cxn>
                <a:cxn ang="0">
                  <a:pos x="29" y="0"/>
                </a:cxn>
                <a:cxn ang="0">
                  <a:pos x="0" y="144"/>
                </a:cxn>
                <a:cxn ang="0">
                  <a:pos x="0" y="179"/>
                </a:cxn>
                <a:cxn ang="0">
                  <a:pos x="26" y="321"/>
                </a:cxn>
                <a:cxn ang="0">
                  <a:pos x="129" y="321"/>
                </a:cxn>
                <a:cxn ang="0">
                  <a:pos x="129" y="285"/>
                </a:cxn>
                <a:cxn ang="0">
                  <a:pos x="71" y="285"/>
                </a:cxn>
                <a:cxn ang="0">
                  <a:pos x="71" y="38"/>
                </a:cxn>
                <a:cxn ang="0">
                  <a:pos x="129" y="38"/>
                </a:cxn>
                <a:cxn ang="0">
                  <a:pos x="129" y="0"/>
                </a:cxn>
              </a:cxnLst>
              <a:rect l="0" t="0" r="r" b="b"/>
              <a:pathLst>
                <a:path w="129" h="321">
                  <a:moveTo>
                    <a:pt x="129" y="0"/>
                  </a:moveTo>
                  <a:lnTo>
                    <a:pt x="29" y="0"/>
                  </a:lnTo>
                  <a:lnTo>
                    <a:pt x="0" y="144"/>
                  </a:lnTo>
                  <a:lnTo>
                    <a:pt x="0" y="179"/>
                  </a:lnTo>
                  <a:lnTo>
                    <a:pt x="26" y="321"/>
                  </a:lnTo>
                  <a:lnTo>
                    <a:pt x="129" y="321"/>
                  </a:lnTo>
                  <a:lnTo>
                    <a:pt x="129" y="285"/>
                  </a:lnTo>
                  <a:lnTo>
                    <a:pt x="71" y="285"/>
                  </a:lnTo>
                  <a:lnTo>
                    <a:pt x="71" y="38"/>
                  </a:lnTo>
                  <a:lnTo>
                    <a:pt x="129" y="38"/>
                  </a:lnTo>
                  <a:lnTo>
                    <a:pt x="12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75" name="Rectangle 25">
              <a:extLst>
                <a:ext uri="{FF2B5EF4-FFF2-40B4-BE49-F238E27FC236}">
                  <a16:creationId xmlns:a16="http://schemas.microsoft.com/office/drawing/2014/main" id="{CA9E9C21-3D1C-4F76-A5AF-1298E6079808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98284" y="920293"/>
              <a:ext cx="12850" cy="22140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76" name="Rectangle 27">
              <a:extLst>
                <a:ext uri="{FF2B5EF4-FFF2-40B4-BE49-F238E27FC236}">
                  <a16:creationId xmlns:a16="http://schemas.microsoft.com/office/drawing/2014/main" id="{5B9071B9-4B15-46B8-ABCA-B75412A54891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49841" y="922257"/>
              <a:ext cx="49065" cy="15148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77" name="Freeform 28">
              <a:extLst>
                <a:ext uri="{FF2B5EF4-FFF2-40B4-BE49-F238E27FC236}">
                  <a16:creationId xmlns:a16="http://schemas.microsoft.com/office/drawing/2014/main" id="{9247E306-F801-4792-BCAC-131BEB01F5C3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44601" y="915790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12"/>
                </a:cxn>
                <a:cxn ang="0">
                  <a:pos x="19" y="22"/>
                </a:cxn>
                <a:cxn ang="0">
                  <a:pos x="16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12"/>
                  </a:lnTo>
                  <a:lnTo>
                    <a:pt x="19" y="22"/>
                  </a:lnTo>
                  <a:lnTo>
                    <a:pt x="16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78" name="Freeform 30">
              <a:extLst>
                <a:ext uri="{FF2B5EF4-FFF2-40B4-BE49-F238E27FC236}">
                  <a16:creationId xmlns:a16="http://schemas.microsoft.com/office/drawing/2014/main" id="{04407F11-87C7-4A0D-996B-7E0BA0DE2B57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32933" y="915215"/>
              <a:ext cx="11682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7" y="12"/>
                </a:cxn>
                <a:cxn ang="0">
                  <a:pos x="20" y="22"/>
                </a:cxn>
                <a:cxn ang="0">
                  <a:pos x="17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20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7" y="12"/>
                  </a:lnTo>
                  <a:lnTo>
                    <a:pt x="20" y="22"/>
                  </a:lnTo>
                  <a:lnTo>
                    <a:pt x="17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79" name="Freeform 32">
              <a:extLst>
                <a:ext uri="{FF2B5EF4-FFF2-40B4-BE49-F238E27FC236}">
                  <a16:creationId xmlns:a16="http://schemas.microsoft.com/office/drawing/2014/main" id="{726607BB-2804-4D90-A0E0-F50F1F3F443B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21850" y="914640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6" y="12"/>
                </a:cxn>
                <a:cxn ang="0">
                  <a:pos x="19" y="22"/>
                </a:cxn>
                <a:cxn ang="0">
                  <a:pos x="16" y="35"/>
                </a:cxn>
                <a:cxn ang="0">
                  <a:pos x="9" y="45"/>
                </a:cxn>
                <a:cxn ang="0">
                  <a:pos x="6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6" y="12"/>
                  </a:lnTo>
                  <a:lnTo>
                    <a:pt x="19" y="22"/>
                  </a:lnTo>
                  <a:lnTo>
                    <a:pt x="16" y="35"/>
                  </a:lnTo>
                  <a:lnTo>
                    <a:pt x="9" y="45"/>
                  </a:lnTo>
                  <a:lnTo>
                    <a:pt x="6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80" name="Freeform 34">
              <a:extLst>
                <a:ext uri="{FF2B5EF4-FFF2-40B4-BE49-F238E27FC236}">
                  <a16:creationId xmlns:a16="http://schemas.microsoft.com/office/drawing/2014/main" id="{67971E90-34AB-410D-8885-783567FA72B0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10182" y="914065"/>
              <a:ext cx="11682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20" y="12"/>
                </a:cxn>
                <a:cxn ang="0">
                  <a:pos x="20" y="22"/>
                </a:cxn>
                <a:cxn ang="0">
                  <a:pos x="20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20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20" y="12"/>
                  </a:lnTo>
                  <a:lnTo>
                    <a:pt x="20" y="22"/>
                  </a:lnTo>
                  <a:lnTo>
                    <a:pt x="20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81" name="Freeform 36">
              <a:extLst>
                <a:ext uri="{FF2B5EF4-FFF2-40B4-BE49-F238E27FC236}">
                  <a16:creationId xmlns:a16="http://schemas.microsoft.com/office/drawing/2014/main" id="{1BC16A8A-1466-4D3E-BA9D-FBE194EF3988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-902" y="913491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2" y="0"/>
                </a:cxn>
                <a:cxn ang="0">
                  <a:pos x="19" y="12"/>
                </a:cxn>
                <a:cxn ang="0">
                  <a:pos x="19" y="22"/>
                </a:cxn>
                <a:cxn ang="0">
                  <a:pos x="19" y="35"/>
                </a:cxn>
                <a:cxn ang="0">
                  <a:pos x="12" y="45"/>
                </a:cxn>
                <a:cxn ang="0">
                  <a:pos x="6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6" y="0"/>
                  </a:lnTo>
                  <a:lnTo>
                    <a:pt x="12" y="0"/>
                  </a:lnTo>
                  <a:lnTo>
                    <a:pt x="19" y="12"/>
                  </a:lnTo>
                  <a:lnTo>
                    <a:pt x="19" y="22"/>
                  </a:lnTo>
                  <a:lnTo>
                    <a:pt x="19" y="35"/>
                  </a:lnTo>
                  <a:lnTo>
                    <a:pt x="12" y="45"/>
                  </a:lnTo>
                  <a:lnTo>
                    <a:pt x="6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82" name="Freeform 38">
              <a:extLst>
                <a:ext uri="{FF2B5EF4-FFF2-40B4-BE49-F238E27FC236}">
                  <a16:creationId xmlns:a16="http://schemas.microsoft.com/office/drawing/2014/main" id="{D3648AE4-5A1D-4F72-9B65-80652A5FC0C8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802777" y="994999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4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4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4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83" name="Freeform 39">
              <a:extLst>
                <a:ext uri="{FF2B5EF4-FFF2-40B4-BE49-F238E27FC236}">
                  <a16:creationId xmlns:a16="http://schemas.microsoft.com/office/drawing/2014/main" id="{B8ED56A9-1036-4D9F-B536-46A6E5F69DF6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725774" y="99109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84" name="Freeform 40">
              <a:extLst>
                <a:ext uri="{FF2B5EF4-FFF2-40B4-BE49-F238E27FC236}">
                  <a16:creationId xmlns:a16="http://schemas.microsoft.com/office/drawing/2014/main" id="{F264A864-3FC3-471B-86CB-8F6720613BC5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648770" y="98720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85" name="Freeform 41">
              <a:extLst>
                <a:ext uri="{FF2B5EF4-FFF2-40B4-BE49-F238E27FC236}">
                  <a16:creationId xmlns:a16="http://schemas.microsoft.com/office/drawing/2014/main" id="{325E2A6B-B0A9-4DCA-BF3C-E47D5CD640B8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71183" y="983299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86" name="Freeform 42">
              <a:extLst>
                <a:ext uri="{FF2B5EF4-FFF2-40B4-BE49-F238E27FC236}">
                  <a16:creationId xmlns:a16="http://schemas.microsoft.com/office/drawing/2014/main" id="{E56A7C0F-4431-4864-A94F-C6799AC5E056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494179" y="97939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9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9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87" name="Freeform 43">
              <a:extLst>
                <a:ext uri="{FF2B5EF4-FFF2-40B4-BE49-F238E27FC236}">
                  <a16:creationId xmlns:a16="http://schemas.microsoft.com/office/drawing/2014/main" id="{17A10F11-4A5B-481C-A23B-AE364592A3E2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417175" y="97550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88" name="Freeform 44">
              <a:extLst>
                <a:ext uri="{FF2B5EF4-FFF2-40B4-BE49-F238E27FC236}">
                  <a16:creationId xmlns:a16="http://schemas.microsoft.com/office/drawing/2014/main" id="{63B4A14B-D668-49D9-A3EC-1A3602A1031A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340172" y="97161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7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89" name="Freeform 45">
              <a:extLst>
                <a:ext uri="{FF2B5EF4-FFF2-40B4-BE49-F238E27FC236}">
                  <a16:creationId xmlns:a16="http://schemas.microsoft.com/office/drawing/2014/main" id="{4D4FBFBE-B2F2-4119-AEC5-F51D9CDB317C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260834" y="967606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90" name="Freeform 46">
              <a:extLst>
                <a:ext uri="{FF2B5EF4-FFF2-40B4-BE49-F238E27FC236}">
                  <a16:creationId xmlns:a16="http://schemas.microsoft.com/office/drawing/2014/main" id="{36AF0133-A13A-49B5-90AB-362C6F38D6C7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811273" y="826834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4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4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4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91" name="Freeform 47">
              <a:extLst>
                <a:ext uri="{FF2B5EF4-FFF2-40B4-BE49-F238E27FC236}">
                  <a16:creationId xmlns:a16="http://schemas.microsoft.com/office/drawing/2014/main" id="{FD108D07-88D6-4DC8-8EE7-5870CAFF78E3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734270" y="82292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92" name="Freeform 48">
              <a:extLst>
                <a:ext uri="{FF2B5EF4-FFF2-40B4-BE49-F238E27FC236}">
                  <a16:creationId xmlns:a16="http://schemas.microsoft.com/office/drawing/2014/main" id="{9FDCE685-CEB2-4DB9-8526-881B9FF61ED9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657266" y="81903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93" name="Freeform 49">
              <a:extLst>
                <a:ext uri="{FF2B5EF4-FFF2-40B4-BE49-F238E27FC236}">
                  <a16:creationId xmlns:a16="http://schemas.microsoft.com/office/drawing/2014/main" id="{AF440742-A1E2-4CC9-966E-29CDE468BF77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79678" y="815134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94" name="Freeform 50">
              <a:extLst>
                <a:ext uri="{FF2B5EF4-FFF2-40B4-BE49-F238E27FC236}">
                  <a16:creationId xmlns:a16="http://schemas.microsoft.com/office/drawing/2014/main" id="{7996DF14-96C5-4A23-9B69-163787CEFADD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02675" y="81122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9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9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95" name="Freeform 51">
              <a:extLst>
                <a:ext uri="{FF2B5EF4-FFF2-40B4-BE49-F238E27FC236}">
                  <a16:creationId xmlns:a16="http://schemas.microsoft.com/office/drawing/2014/main" id="{98D0F4A5-977A-4028-99FC-2EF3A585C069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425671" y="80733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96" name="Freeform 52">
              <a:extLst>
                <a:ext uri="{FF2B5EF4-FFF2-40B4-BE49-F238E27FC236}">
                  <a16:creationId xmlns:a16="http://schemas.microsoft.com/office/drawing/2014/main" id="{BAAAF603-C5E5-4E46-BBCD-9570210914AA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348667" y="80344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7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97" name="Freeform 53">
              <a:extLst>
                <a:ext uri="{FF2B5EF4-FFF2-40B4-BE49-F238E27FC236}">
                  <a16:creationId xmlns:a16="http://schemas.microsoft.com/office/drawing/2014/main" id="{31321197-A786-46EF-80D2-6D9AD2152517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269330" y="799440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98" name="Полилиния 96">
              <a:extLst>
                <a:ext uri="{FF2B5EF4-FFF2-40B4-BE49-F238E27FC236}">
                  <a16:creationId xmlns:a16="http://schemas.microsoft.com/office/drawing/2014/main" id="{ED4C6BE8-AB9E-4F68-9F3E-BC5D17A3370F}"/>
                </a:ext>
              </a:extLst>
            </p:cNvPr>
            <p:cNvSpPr/>
            <p:nvPr/>
          </p:nvSpPr>
          <p:spPr bwMode="auto">
            <a:xfrm>
              <a:off x="1002632" y="978568"/>
              <a:ext cx="7114673" cy="142852"/>
            </a:xfrm>
            <a:custGeom>
              <a:avLst/>
              <a:gdLst>
                <a:gd name="connsiteX0" fmla="*/ 0 w 7114673"/>
                <a:gd name="connsiteY0" fmla="*/ 0 h 0"/>
                <a:gd name="connsiteX1" fmla="*/ 7114673 w 7114673"/>
                <a:gd name="connsiteY1" fmla="*/ 0 h 0"/>
                <a:gd name="connsiteX2" fmla="*/ 7114673 w 7114673"/>
                <a:gd name="connsiteY2" fmla="*/ 0 h 0"/>
                <a:gd name="connsiteX0" fmla="*/ 0 w 7114673"/>
                <a:gd name="connsiteY0" fmla="*/ 0 h 0"/>
                <a:gd name="connsiteX1" fmla="*/ 7114673 w 7114673"/>
                <a:gd name="connsiteY1" fmla="*/ 0 h 0"/>
                <a:gd name="connsiteX2" fmla="*/ 7114673 w 7114673"/>
                <a:gd name="connsiteY2" fmla="*/ 0 h 0"/>
                <a:gd name="connsiteX0" fmla="*/ 0 w 7114673"/>
                <a:gd name="connsiteY0" fmla="*/ 0 h 98776"/>
                <a:gd name="connsiteX1" fmla="*/ 7114673 w 7114673"/>
                <a:gd name="connsiteY1" fmla="*/ 0 h 98776"/>
                <a:gd name="connsiteX2" fmla="*/ 7114673 w 7114673"/>
                <a:gd name="connsiteY2" fmla="*/ 0 h 98776"/>
                <a:gd name="connsiteX0" fmla="*/ 0 w 7114673"/>
                <a:gd name="connsiteY0" fmla="*/ 1337 h 64730"/>
                <a:gd name="connsiteX1" fmla="*/ 3643306 w 7114673"/>
                <a:gd name="connsiteY1" fmla="*/ 64730 h 64730"/>
                <a:gd name="connsiteX2" fmla="*/ 7114673 w 7114673"/>
                <a:gd name="connsiteY2" fmla="*/ 1337 h 64730"/>
                <a:gd name="connsiteX3" fmla="*/ 7114673 w 7114673"/>
                <a:gd name="connsiteY3" fmla="*/ 1337 h 64730"/>
                <a:gd name="connsiteX0" fmla="*/ 0 w 7114673"/>
                <a:gd name="connsiteY0" fmla="*/ 1337 h 116131"/>
                <a:gd name="connsiteX1" fmla="*/ 3643306 w 7114673"/>
                <a:gd name="connsiteY1" fmla="*/ 64730 h 116131"/>
                <a:gd name="connsiteX2" fmla="*/ 7114673 w 7114673"/>
                <a:gd name="connsiteY2" fmla="*/ 1337 h 116131"/>
                <a:gd name="connsiteX3" fmla="*/ 7114673 w 7114673"/>
                <a:gd name="connsiteY3" fmla="*/ 1337 h 116131"/>
                <a:gd name="connsiteX0" fmla="*/ 0 w 7114673"/>
                <a:gd name="connsiteY0" fmla="*/ 0 h 0"/>
                <a:gd name="connsiteX1" fmla="*/ 7114673 w 7114673"/>
                <a:gd name="connsiteY1" fmla="*/ 0 h 0"/>
                <a:gd name="connsiteX2" fmla="*/ 7114673 w 7114673"/>
                <a:gd name="connsiteY2" fmla="*/ 0 h 0"/>
                <a:gd name="connsiteX0" fmla="*/ 0 w 7114673"/>
                <a:gd name="connsiteY0" fmla="*/ 0 h 259197"/>
                <a:gd name="connsiteX1" fmla="*/ 7114673 w 7114673"/>
                <a:gd name="connsiteY1" fmla="*/ 0 h 259197"/>
                <a:gd name="connsiteX2" fmla="*/ 7114673 w 7114673"/>
                <a:gd name="connsiteY2" fmla="*/ 0 h 259197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64241"/>
                <a:gd name="connsiteX1" fmla="*/ 3643306 w 7114673"/>
                <a:gd name="connsiteY1" fmla="*/ 142852 h 164241"/>
                <a:gd name="connsiteX2" fmla="*/ 5022911 w 7114673"/>
                <a:gd name="connsiteY2" fmla="*/ 128337 h 164241"/>
                <a:gd name="connsiteX3" fmla="*/ 7114673 w 7114673"/>
                <a:gd name="connsiteY3" fmla="*/ 0 h 164241"/>
                <a:gd name="connsiteX4" fmla="*/ 7114673 w 7114673"/>
                <a:gd name="connsiteY4" fmla="*/ 0 h 164241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5255 h 148107"/>
                <a:gd name="connsiteX1" fmla="*/ 3643306 w 7114673"/>
                <a:gd name="connsiteY1" fmla="*/ 148107 h 148107"/>
                <a:gd name="connsiteX2" fmla="*/ 7114673 w 7114673"/>
                <a:gd name="connsiteY2" fmla="*/ 5255 h 148107"/>
                <a:gd name="connsiteX3" fmla="*/ 7114673 w 7114673"/>
                <a:gd name="connsiteY3" fmla="*/ 5255 h 148107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14673" h="142852">
                  <a:moveTo>
                    <a:pt x="0" y="0"/>
                  </a:moveTo>
                  <a:cubicBezTo>
                    <a:pt x="1079383" y="39898"/>
                    <a:pt x="2256426" y="122573"/>
                    <a:pt x="3643306" y="142852"/>
                  </a:cubicBezTo>
                  <a:cubicBezTo>
                    <a:pt x="4829085" y="142852"/>
                    <a:pt x="6367148" y="58417"/>
                    <a:pt x="7114673" y="0"/>
                  </a:cubicBezTo>
                  <a:lnTo>
                    <a:pt x="7114673" y="0"/>
                  </a:lnTo>
                </a:path>
              </a:pathLst>
            </a:custGeom>
            <a:noFill/>
            <a:ln w="19050" cap="flat" cmpd="sng" algn="ctr">
              <a:solidFill>
                <a:srgbClr val="0070C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99" name="Полилиния 97">
              <a:extLst>
                <a:ext uri="{FF2B5EF4-FFF2-40B4-BE49-F238E27FC236}">
                  <a16:creationId xmlns:a16="http://schemas.microsoft.com/office/drawing/2014/main" id="{C6AF98BA-22E2-4155-AC6B-176D316DC6A4}"/>
                </a:ext>
              </a:extLst>
            </p:cNvPr>
            <p:cNvSpPr/>
            <p:nvPr/>
          </p:nvSpPr>
          <p:spPr bwMode="auto">
            <a:xfrm>
              <a:off x="0" y="979714"/>
              <a:ext cx="996043" cy="310243"/>
            </a:xfrm>
            <a:custGeom>
              <a:avLst/>
              <a:gdLst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96043" h="310243">
                  <a:moveTo>
                    <a:pt x="996043" y="0"/>
                  </a:moveTo>
                  <a:cubicBezTo>
                    <a:pt x="764069" y="166704"/>
                    <a:pt x="546356" y="280324"/>
                    <a:pt x="0" y="310243"/>
                  </a:cubicBezTo>
                </a:path>
              </a:pathLst>
            </a:custGeom>
            <a:noFill/>
            <a:ln w="19050" cap="flat" cmpd="sng" algn="ctr">
              <a:solidFill>
                <a:srgbClr val="0070C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00" name="Rectangle 24">
              <a:extLst>
                <a:ext uri="{FF2B5EF4-FFF2-40B4-BE49-F238E27FC236}">
                  <a16:creationId xmlns:a16="http://schemas.microsoft.com/office/drawing/2014/main" id="{E9916DC0-5E95-4859-BA5C-057E59981D17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909157" y="961259"/>
              <a:ext cx="12850" cy="22140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01" name="Rectangle 26">
              <a:extLst>
                <a:ext uri="{FF2B5EF4-FFF2-40B4-BE49-F238E27FC236}">
                  <a16:creationId xmlns:a16="http://schemas.microsoft.com/office/drawing/2014/main" id="{EA4B37AF-70BE-40A1-9C21-F7E641AB772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921968" y="966316"/>
              <a:ext cx="49065" cy="15148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02" name="Freeform 29">
              <a:extLst>
                <a:ext uri="{FF2B5EF4-FFF2-40B4-BE49-F238E27FC236}">
                  <a16:creationId xmlns:a16="http://schemas.microsoft.com/office/drawing/2014/main" id="{ACD8B2A5-4C67-4A32-B11A-85604B91F704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965146" y="96229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9" y="0"/>
                </a:cxn>
                <a:cxn ang="0">
                  <a:pos x="3" y="12"/>
                </a:cxn>
                <a:cxn ang="0">
                  <a:pos x="0" y="22"/>
                </a:cxn>
                <a:cxn ang="0">
                  <a:pos x="3" y="35"/>
                </a:cxn>
                <a:cxn ang="0">
                  <a:pos x="9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9" y="0"/>
                  </a:lnTo>
                  <a:lnTo>
                    <a:pt x="3" y="12"/>
                  </a:lnTo>
                  <a:lnTo>
                    <a:pt x="0" y="22"/>
                  </a:lnTo>
                  <a:lnTo>
                    <a:pt x="3" y="35"/>
                  </a:lnTo>
                  <a:lnTo>
                    <a:pt x="9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03" name="Freeform 31">
              <a:extLst>
                <a:ext uri="{FF2B5EF4-FFF2-40B4-BE49-F238E27FC236}">
                  <a16:creationId xmlns:a16="http://schemas.microsoft.com/office/drawing/2014/main" id="{89CE1BB3-5FAB-49E0-8C83-0E9779D2B87A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976230" y="962870"/>
              <a:ext cx="11682" cy="26218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13" y="0"/>
                </a:cxn>
                <a:cxn ang="0">
                  <a:pos x="10" y="0"/>
                </a:cxn>
                <a:cxn ang="0">
                  <a:pos x="4" y="12"/>
                </a:cxn>
                <a:cxn ang="0">
                  <a:pos x="0" y="22"/>
                </a:cxn>
                <a:cxn ang="0">
                  <a:pos x="4" y="35"/>
                </a:cxn>
                <a:cxn ang="0">
                  <a:pos x="10" y="45"/>
                </a:cxn>
                <a:cxn ang="0">
                  <a:pos x="13" y="45"/>
                </a:cxn>
                <a:cxn ang="0">
                  <a:pos x="20" y="45"/>
                </a:cxn>
                <a:cxn ang="0">
                  <a:pos x="20" y="22"/>
                </a:cxn>
                <a:cxn ang="0">
                  <a:pos x="20" y="0"/>
                </a:cxn>
              </a:cxnLst>
              <a:rect l="0" t="0" r="r" b="b"/>
              <a:pathLst>
                <a:path w="20" h="45">
                  <a:moveTo>
                    <a:pt x="20" y="0"/>
                  </a:moveTo>
                  <a:lnTo>
                    <a:pt x="13" y="0"/>
                  </a:lnTo>
                  <a:lnTo>
                    <a:pt x="10" y="0"/>
                  </a:lnTo>
                  <a:lnTo>
                    <a:pt x="4" y="12"/>
                  </a:lnTo>
                  <a:lnTo>
                    <a:pt x="0" y="22"/>
                  </a:lnTo>
                  <a:lnTo>
                    <a:pt x="4" y="35"/>
                  </a:lnTo>
                  <a:lnTo>
                    <a:pt x="10" y="45"/>
                  </a:lnTo>
                  <a:lnTo>
                    <a:pt x="13" y="45"/>
                  </a:lnTo>
                  <a:lnTo>
                    <a:pt x="20" y="45"/>
                  </a:lnTo>
                  <a:lnTo>
                    <a:pt x="20" y="22"/>
                  </a:lnTo>
                  <a:lnTo>
                    <a:pt x="2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04" name="Freeform 33">
              <a:extLst>
                <a:ext uri="{FF2B5EF4-FFF2-40B4-BE49-F238E27FC236}">
                  <a16:creationId xmlns:a16="http://schemas.microsoft.com/office/drawing/2014/main" id="{76C441BF-0B52-4A18-8D56-CB29DC12C7FF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987897" y="96344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10" y="0"/>
                </a:cxn>
                <a:cxn ang="0">
                  <a:pos x="3" y="12"/>
                </a:cxn>
                <a:cxn ang="0">
                  <a:pos x="0" y="22"/>
                </a:cxn>
                <a:cxn ang="0">
                  <a:pos x="3" y="35"/>
                </a:cxn>
                <a:cxn ang="0">
                  <a:pos x="10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10" y="0"/>
                  </a:lnTo>
                  <a:lnTo>
                    <a:pt x="3" y="12"/>
                  </a:lnTo>
                  <a:lnTo>
                    <a:pt x="0" y="22"/>
                  </a:lnTo>
                  <a:lnTo>
                    <a:pt x="3" y="35"/>
                  </a:lnTo>
                  <a:lnTo>
                    <a:pt x="10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05" name="Freeform 35">
              <a:extLst>
                <a:ext uri="{FF2B5EF4-FFF2-40B4-BE49-F238E27FC236}">
                  <a16:creationId xmlns:a16="http://schemas.microsoft.com/office/drawing/2014/main" id="{838622DD-AD15-4EBA-A25C-6EABA9B7BB43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998981" y="96400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9" y="0"/>
                </a:cxn>
                <a:cxn ang="0">
                  <a:pos x="0" y="12"/>
                </a:cxn>
                <a:cxn ang="0">
                  <a:pos x="0" y="22"/>
                </a:cxn>
                <a:cxn ang="0">
                  <a:pos x="0" y="35"/>
                </a:cxn>
                <a:cxn ang="0">
                  <a:pos x="9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9" y="0"/>
                  </a:lnTo>
                  <a:lnTo>
                    <a:pt x="0" y="12"/>
                  </a:lnTo>
                  <a:lnTo>
                    <a:pt x="0" y="22"/>
                  </a:lnTo>
                  <a:lnTo>
                    <a:pt x="0" y="35"/>
                  </a:lnTo>
                  <a:lnTo>
                    <a:pt x="9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06" name="Freeform 37">
              <a:extLst>
                <a:ext uri="{FF2B5EF4-FFF2-40B4-BE49-F238E27FC236}">
                  <a16:creationId xmlns:a16="http://schemas.microsoft.com/office/drawing/2014/main" id="{8626765D-E49B-45D2-8C09-4EA98BC2FD2D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1010065" y="964579"/>
              <a:ext cx="11682" cy="26218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13" y="0"/>
                </a:cxn>
                <a:cxn ang="0">
                  <a:pos x="7" y="0"/>
                </a:cxn>
                <a:cxn ang="0">
                  <a:pos x="0" y="12"/>
                </a:cxn>
                <a:cxn ang="0">
                  <a:pos x="0" y="22"/>
                </a:cxn>
                <a:cxn ang="0">
                  <a:pos x="0" y="35"/>
                </a:cxn>
                <a:cxn ang="0">
                  <a:pos x="7" y="45"/>
                </a:cxn>
                <a:cxn ang="0">
                  <a:pos x="13" y="45"/>
                </a:cxn>
                <a:cxn ang="0">
                  <a:pos x="20" y="45"/>
                </a:cxn>
                <a:cxn ang="0">
                  <a:pos x="20" y="22"/>
                </a:cxn>
                <a:cxn ang="0">
                  <a:pos x="20" y="0"/>
                </a:cxn>
              </a:cxnLst>
              <a:rect l="0" t="0" r="r" b="b"/>
              <a:pathLst>
                <a:path w="20" h="45">
                  <a:moveTo>
                    <a:pt x="20" y="0"/>
                  </a:moveTo>
                  <a:lnTo>
                    <a:pt x="13" y="0"/>
                  </a:lnTo>
                  <a:lnTo>
                    <a:pt x="7" y="0"/>
                  </a:lnTo>
                  <a:lnTo>
                    <a:pt x="0" y="12"/>
                  </a:lnTo>
                  <a:lnTo>
                    <a:pt x="0" y="22"/>
                  </a:lnTo>
                  <a:lnTo>
                    <a:pt x="0" y="35"/>
                  </a:lnTo>
                  <a:lnTo>
                    <a:pt x="7" y="45"/>
                  </a:lnTo>
                  <a:lnTo>
                    <a:pt x="13" y="45"/>
                  </a:lnTo>
                  <a:lnTo>
                    <a:pt x="20" y="45"/>
                  </a:lnTo>
                  <a:lnTo>
                    <a:pt x="20" y="22"/>
                  </a:lnTo>
                  <a:lnTo>
                    <a:pt x="2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07" name="Полилиния 105">
              <a:extLst>
                <a:ext uri="{FF2B5EF4-FFF2-40B4-BE49-F238E27FC236}">
                  <a16:creationId xmlns:a16="http://schemas.microsoft.com/office/drawing/2014/main" id="{A196242F-A785-4D03-9474-387E7F97C4DF}"/>
                </a:ext>
              </a:extLst>
            </p:cNvPr>
            <p:cNvSpPr/>
            <p:nvPr/>
          </p:nvSpPr>
          <p:spPr bwMode="auto">
            <a:xfrm flipH="1">
              <a:off x="8147989" y="979714"/>
              <a:ext cx="996043" cy="310243"/>
            </a:xfrm>
            <a:custGeom>
              <a:avLst/>
              <a:gdLst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96043" h="310243">
                  <a:moveTo>
                    <a:pt x="996043" y="0"/>
                  </a:moveTo>
                  <a:cubicBezTo>
                    <a:pt x="764069" y="166704"/>
                    <a:pt x="546356" y="280324"/>
                    <a:pt x="0" y="310243"/>
                  </a:cubicBezTo>
                </a:path>
              </a:pathLst>
            </a:custGeom>
            <a:noFill/>
            <a:ln w="19050" cap="flat" cmpd="sng" algn="ctr">
              <a:solidFill>
                <a:srgbClr val="0070C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08" name="Rectangle 26">
              <a:extLst>
                <a:ext uri="{FF2B5EF4-FFF2-40B4-BE49-F238E27FC236}">
                  <a16:creationId xmlns:a16="http://schemas.microsoft.com/office/drawing/2014/main" id="{9EF148DA-ACD7-4D3E-9F9C-6818F2CF3D6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171465" y="966316"/>
              <a:ext cx="49065" cy="15148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09" name="Freeform 29">
              <a:extLst>
                <a:ext uri="{FF2B5EF4-FFF2-40B4-BE49-F238E27FC236}">
                  <a16:creationId xmlns:a16="http://schemas.microsoft.com/office/drawing/2014/main" id="{5FDFE301-4DB3-43DD-B0B0-0BF5133AECF1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66254" y="96229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9" y="0"/>
                </a:cxn>
                <a:cxn ang="0">
                  <a:pos x="3" y="12"/>
                </a:cxn>
                <a:cxn ang="0">
                  <a:pos x="0" y="22"/>
                </a:cxn>
                <a:cxn ang="0">
                  <a:pos x="3" y="35"/>
                </a:cxn>
                <a:cxn ang="0">
                  <a:pos x="9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9" y="0"/>
                  </a:lnTo>
                  <a:lnTo>
                    <a:pt x="3" y="12"/>
                  </a:lnTo>
                  <a:lnTo>
                    <a:pt x="0" y="22"/>
                  </a:lnTo>
                  <a:lnTo>
                    <a:pt x="3" y="35"/>
                  </a:lnTo>
                  <a:lnTo>
                    <a:pt x="9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10" name="Freeform 31">
              <a:extLst>
                <a:ext uri="{FF2B5EF4-FFF2-40B4-BE49-F238E27FC236}">
                  <a16:creationId xmlns:a16="http://schemas.microsoft.com/office/drawing/2014/main" id="{674A8DC9-5802-4047-A956-090E58F0D945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54586" y="962870"/>
              <a:ext cx="11682" cy="26218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13" y="0"/>
                </a:cxn>
                <a:cxn ang="0">
                  <a:pos x="10" y="0"/>
                </a:cxn>
                <a:cxn ang="0">
                  <a:pos x="4" y="12"/>
                </a:cxn>
                <a:cxn ang="0">
                  <a:pos x="0" y="22"/>
                </a:cxn>
                <a:cxn ang="0">
                  <a:pos x="4" y="35"/>
                </a:cxn>
                <a:cxn ang="0">
                  <a:pos x="10" y="45"/>
                </a:cxn>
                <a:cxn ang="0">
                  <a:pos x="13" y="45"/>
                </a:cxn>
                <a:cxn ang="0">
                  <a:pos x="20" y="45"/>
                </a:cxn>
                <a:cxn ang="0">
                  <a:pos x="20" y="22"/>
                </a:cxn>
                <a:cxn ang="0">
                  <a:pos x="20" y="0"/>
                </a:cxn>
              </a:cxnLst>
              <a:rect l="0" t="0" r="r" b="b"/>
              <a:pathLst>
                <a:path w="20" h="45">
                  <a:moveTo>
                    <a:pt x="20" y="0"/>
                  </a:moveTo>
                  <a:lnTo>
                    <a:pt x="13" y="0"/>
                  </a:lnTo>
                  <a:lnTo>
                    <a:pt x="10" y="0"/>
                  </a:lnTo>
                  <a:lnTo>
                    <a:pt x="4" y="12"/>
                  </a:lnTo>
                  <a:lnTo>
                    <a:pt x="0" y="22"/>
                  </a:lnTo>
                  <a:lnTo>
                    <a:pt x="4" y="35"/>
                  </a:lnTo>
                  <a:lnTo>
                    <a:pt x="10" y="45"/>
                  </a:lnTo>
                  <a:lnTo>
                    <a:pt x="13" y="45"/>
                  </a:lnTo>
                  <a:lnTo>
                    <a:pt x="20" y="45"/>
                  </a:lnTo>
                  <a:lnTo>
                    <a:pt x="20" y="22"/>
                  </a:lnTo>
                  <a:lnTo>
                    <a:pt x="2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11" name="Freeform 33">
              <a:extLst>
                <a:ext uri="{FF2B5EF4-FFF2-40B4-BE49-F238E27FC236}">
                  <a16:creationId xmlns:a16="http://schemas.microsoft.com/office/drawing/2014/main" id="{2390FC32-7D47-4711-9E51-8DABD1666982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43503" y="96344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10" y="0"/>
                </a:cxn>
                <a:cxn ang="0">
                  <a:pos x="3" y="12"/>
                </a:cxn>
                <a:cxn ang="0">
                  <a:pos x="0" y="22"/>
                </a:cxn>
                <a:cxn ang="0">
                  <a:pos x="3" y="35"/>
                </a:cxn>
                <a:cxn ang="0">
                  <a:pos x="10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10" y="0"/>
                  </a:lnTo>
                  <a:lnTo>
                    <a:pt x="3" y="12"/>
                  </a:lnTo>
                  <a:lnTo>
                    <a:pt x="0" y="22"/>
                  </a:lnTo>
                  <a:lnTo>
                    <a:pt x="3" y="35"/>
                  </a:lnTo>
                  <a:lnTo>
                    <a:pt x="10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12" name="Freeform 35">
              <a:extLst>
                <a:ext uri="{FF2B5EF4-FFF2-40B4-BE49-F238E27FC236}">
                  <a16:creationId xmlns:a16="http://schemas.microsoft.com/office/drawing/2014/main" id="{F059AC94-2A06-47D4-8111-6B6EDDDD64EB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32419" y="96400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9" y="0"/>
                </a:cxn>
                <a:cxn ang="0">
                  <a:pos x="0" y="12"/>
                </a:cxn>
                <a:cxn ang="0">
                  <a:pos x="0" y="22"/>
                </a:cxn>
                <a:cxn ang="0">
                  <a:pos x="0" y="35"/>
                </a:cxn>
                <a:cxn ang="0">
                  <a:pos x="9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9" y="0"/>
                  </a:lnTo>
                  <a:lnTo>
                    <a:pt x="0" y="12"/>
                  </a:lnTo>
                  <a:lnTo>
                    <a:pt x="0" y="22"/>
                  </a:lnTo>
                  <a:lnTo>
                    <a:pt x="0" y="35"/>
                  </a:lnTo>
                  <a:lnTo>
                    <a:pt x="9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13" name="Freeform 37">
              <a:extLst>
                <a:ext uri="{FF2B5EF4-FFF2-40B4-BE49-F238E27FC236}">
                  <a16:creationId xmlns:a16="http://schemas.microsoft.com/office/drawing/2014/main" id="{119C73C9-E974-4DA2-AC73-07E22FDD203C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20751" y="964579"/>
              <a:ext cx="11682" cy="26218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13" y="0"/>
                </a:cxn>
                <a:cxn ang="0">
                  <a:pos x="7" y="0"/>
                </a:cxn>
                <a:cxn ang="0">
                  <a:pos x="0" y="12"/>
                </a:cxn>
                <a:cxn ang="0">
                  <a:pos x="0" y="22"/>
                </a:cxn>
                <a:cxn ang="0">
                  <a:pos x="0" y="35"/>
                </a:cxn>
                <a:cxn ang="0">
                  <a:pos x="7" y="45"/>
                </a:cxn>
                <a:cxn ang="0">
                  <a:pos x="13" y="45"/>
                </a:cxn>
                <a:cxn ang="0">
                  <a:pos x="20" y="45"/>
                </a:cxn>
                <a:cxn ang="0">
                  <a:pos x="20" y="22"/>
                </a:cxn>
                <a:cxn ang="0">
                  <a:pos x="20" y="0"/>
                </a:cxn>
              </a:cxnLst>
              <a:rect l="0" t="0" r="r" b="b"/>
              <a:pathLst>
                <a:path w="20" h="45">
                  <a:moveTo>
                    <a:pt x="20" y="0"/>
                  </a:moveTo>
                  <a:lnTo>
                    <a:pt x="13" y="0"/>
                  </a:lnTo>
                  <a:lnTo>
                    <a:pt x="7" y="0"/>
                  </a:lnTo>
                  <a:lnTo>
                    <a:pt x="0" y="12"/>
                  </a:lnTo>
                  <a:lnTo>
                    <a:pt x="0" y="22"/>
                  </a:lnTo>
                  <a:lnTo>
                    <a:pt x="0" y="35"/>
                  </a:lnTo>
                  <a:lnTo>
                    <a:pt x="7" y="45"/>
                  </a:lnTo>
                  <a:lnTo>
                    <a:pt x="13" y="45"/>
                  </a:lnTo>
                  <a:lnTo>
                    <a:pt x="20" y="45"/>
                  </a:lnTo>
                  <a:lnTo>
                    <a:pt x="20" y="22"/>
                  </a:lnTo>
                  <a:lnTo>
                    <a:pt x="2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</p:grpSp>
      <p:grpSp>
        <p:nvGrpSpPr>
          <p:cNvPr id="114" name="Группа 112">
            <a:extLst>
              <a:ext uri="{FF2B5EF4-FFF2-40B4-BE49-F238E27FC236}">
                <a16:creationId xmlns:a16="http://schemas.microsoft.com/office/drawing/2014/main" id="{7EF179B2-0840-46F8-A1FC-AFAD86582E1C}"/>
              </a:ext>
            </a:extLst>
          </p:cNvPr>
          <p:cNvGrpSpPr/>
          <p:nvPr userDrawn="1"/>
        </p:nvGrpSpPr>
        <p:grpSpPr>
          <a:xfrm>
            <a:off x="-32" y="1081096"/>
            <a:ext cx="9144935" cy="490517"/>
            <a:chOff x="-902" y="799440"/>
            <a:chExt cx="9144934" cy="490517"/>
          </a:xfr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115" name="Freeform 2">
              <a:extLst>
                <a:ext uri="{FF2B5EF4-FFF2-40B4-BE49-F238E27FC236}">
                  <a16:creationId xmlns:a16="http://schemas.microsoft.com/office/drawing/2014/main" id="{B08D1E1C-AEC1-4564-85B5-6ACD3D894666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28841" y="852899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39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4" y="74"/>
                </a:cxn>
                <a:cxn ang="0">
                  <a:pos x="55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39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4" y="74"/>
                  </a:lnTo>
                  <a:lnTo>
                    <a:pt x="55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16" name="Freeform 3">
              <a:extLst>
                <a:ext uri="{FF2B5EF4-FFF2-40B4-BE49-F238E27FC236}">
                  <a16:creationId xmlns:a16="http://schemas.microsoft.com/office/drawing/2014/main" id="{79E8423C-BB49-498C-B6F1-80E369189044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37336" y="1021065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39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4" y="74"/>
                </a:cxn>
                <a:cxn ang="0">
                  <a:pos x="55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39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4" y="74"/>
                  </a:lnTo>
                  <a:lnTo>
                    <a:pt x="55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17" name="Freeform 4">
              <a:extLst>
                <a:ext uri="{FF2B5EF4-FFF2-40B4-BE49-F238E27FC236}">
                  <a16:creationId xmlns:a16="http://schemas.microsoft.com/office/drawing/2014/main" id="{E7E84C68-3E23-45E5-9F05-D36FD061EF17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06428" y="84899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18" name="Freeform 5">
              <a:extLst>
                <a:ext uri="{FF2B5EF4-FFF2-40B4-BE49-F238E27FC236}">
                  <a16:creationId xmlns:a16="http://schemas.microsoft.com/office/drawing/2014/main" id="{AA3AE5BE-A07C-4A6F-98BE-7BA08DA0E210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14924" y="101716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19" name="Freeform 6">
              <a:extLst>
                <a:ext uri="{FF2B5EF4-FFF2-40B4-BE49-F238E27FC236}">
                  <a16:creationId xmlns:a16="http://schemas.microsoft.com/office/drawing/2014/main" id="{7C6DA59F-AAC4-4067-A75A-091831929A3A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83432" y="84510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20" name="Freeform 7">
              <a:extLst>
                <a:ext uri="{FF2B5EF4-FFF2-40B4-BE49-F238E27FC236}">
                  <a16:creationId xmlns:a16="http://schemas.microsoft.com/office/drawing/2014/main" id="{98A45303-6844-4595-97D9-2B4BA2C82EF4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91928" y="101327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21" name="Freeform 8">
              <a:extLst>
                <a:ext uri="{FF2B5EF4-FFF2-40B4-BE49-F238E27FC236}">
                  <a16:creationId xmlns:a16="http://schemas.microsoft.com/office/drawing/2014/main" id="{DD231224-BE2E-4A74-BE3A-C32CC1003020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560435" y="841199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22" name="Freeform 9">
              <a:extLst>
                <a:ext uri="{FF2B5EF4-FFF2-40B4-BE49-F238E27FC236}">
                  <a16:creationId xmlns:a16="http://schemas.microsoft.com/office/drawing/2014/main" id="{3C7914BE-1525-4071-9D9B-4A8C3920214A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568931" y="1009365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23" name="Freeform 10">
              <a:extLst>
                <a:ext uri="{FF2B5EF4-FFF2-40B4-BE49-F238E27FC236}">
                  <a16:creationId xmlns:a16="http://schemas.microsoft.com/office/drawing/2014/main" id="{EDCB385B-E069-448C-8175-4EA4BF96E7E2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638023" y="83729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4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4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24" name="Freeform 11">
              <a:extLst>
                <a:ext uri="{FF2B5EF4-FFF2-40B4-BE49-F238E27FC236}">
                  <a16:creationId xmlns:a16="http://schemas.microsoft.com/office/drawing/2014/main" id="{34C5ACC6-14A1-47A3-839A-D9ED18DC4DB9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646519" y="100546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4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4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25" name="Freeform 12">
              <a:extLst>
                <a:ext uri="{FF2B5EF4-FFF2-40B4-BE49-F238E27FC236}">
                  <a16:creationId xmlns:a16="http://schemas.microsoft.com/office/drawing/2014/main" id="{370BBE52-8E28-434E-87C6-50E758E6A80E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15027" y="83340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7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7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26" name="Freeform 13">
              <a:extLst>
                <a:ext uri="{FF2B5EF4-FFF2-40B4-BE49-F238E27FC236}">
                  <a16:creationId xmlns:a16="http://schemas.microsoft.com/office/drawing/2014/main" id="{E994EE2A-9F36-474D-86EA-FC781EB93FA5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23522" y="1001569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7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7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27" name="Freeform 14">
              <a:extLst>
                <a:ext uri="{FF2B5EF4-FFF2-40B4-BE49-F238E27FC236}">
                  <a16:creationId xmlns:a16="http://schemas.microsoft.com/office/drawing/2014/main" id="{B4947466-2C8D-45B9-B5FB-322847A0C08D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92029" y="829455"/>
              <a:ext cx="70093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20" y="36"/>
                </a:cxn>
                <a:cxn ang="0">
                  <a:pos x="120" y="49"/>
                </a:cxn>
                <a:cxn ang="0">
                  <a:pos x="120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3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20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20" y="36"/>
                  </a:lnTo>
                  <a:lnTo>
                    <a:pt x="120" y="49"/>
                  </a:lnTo>
                  <a:lnTo>
                    <a:pt x="120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3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28" name="Freeform 15">
              <a:extLst>
                <a:ext uri="{FF2B5EF4-FFF2-40B4-BE49-F238E27FC236}">
                  <a16:creationId xmlns:a16="http://schemas.microsoft.com/office/drawing/2014/main" id="{5D8A192B-7407-4EB0-BCC2-D63A2FBEADC4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00525" y="997620"/>
              <a:ext cx="70093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20" y="36"/>
                </a:cxn>
                <a:cxn ang="0">
                  <a:pos x="120" y="49"/>
                </a:cxn>
                <a:cxn ang="0">
                  <a:pos x="120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3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20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20" y="36"/>
                  </a:lnTo>
                  <a:lnTo>
                    <a:pt x="120" y="49"/>
                  </a:lnTo>
                  <a:lnTo>
                    <a:pt x="120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3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29" name="Freeform 16">
              <a:extLst>
                <a:ext uri="{FF2B5EF4-FFF2-40B4-BE49-F238E27FC236}">
                  <a16:creationId xmlns:a16="http://schemas.microsoft.com/office/drawing/2014/main" id="{6DD43FD1-C67F-4707-9D08-45C59A3D6A0E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69616" y="825550"/>
              <a:ext cx="69509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1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19" y="36"/>
                </a:cxn>
                <a:cxn ang="0">
                  <a:pos x="119" y="49"/>
                </a:cxn>
                <a:cxn ang="0">
                  <a:pos x="119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2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9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1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19" y="36"/>
                  </a:lnTo>
                  <a:lnTo>
                    <a:pt x="119" y="49"/>
                  </a:lnTo>
                  <a:lnTo>
                    <a:pt x="119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2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30" name="Freeform 17">
              <a:extLst>
                <a:ext uri="{FF2B5EF4-FFF2-40B4-BE49-F238E27FC236}">
                  <a16:creationId xmlns:a16="http://schemas.microsoft.com/office/drawing/2014/main" id="{7F18521B-600C-421C-911C-B93BDE3CDF94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78112" y="993715"/>
              <a:ext cx="69509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1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19" y="36"/>
                </a:cxn>
                <a:cxn ang="0">
                  <a:pos x="119" y="49"/>
                </a:cxn>
                <a:cxn ang="0">
                  <a:pos x="119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2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9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1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19" y="36"/>
                  </a:lnTo>
                  <a:lnTo>
                    <a:pt x="119" y="49"/>
                  </a:lnTo>
                  <a:lnTo>
                    <a:pt x="119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2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31" name="Rectangle 18">
              <a:extLst>
                <a:ext uri="{FF2B5EF4-FFF2-40B4-BE49-F238E27FC236}">
                  <a16:creationId xmlns:a16="http://schemas.microsoft.com/office/drawing/2014/main" id="{A182242A-14D8-4836-A84E-D50ED3B74A8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939071" y="847884"/>
              <a:ext cx="15187" cy="9322"/>
            </a:xfrm>
            <a:prstGeom prst="rect">
              <a:avLst/>
            </a:pr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32" name="Rectangle 19">
              <a:extLst>
                <a:ext uri="{FF2B5EF4-FFF2-40B4-BE49-F238E27FC236}">
                  <a16:creationId xmlns:a16="http://schemas.microsoft.com/office/drawing/2014/main" id="{2852EDF1-143B-45F4-8E62-4FFD43DACF1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302623" y="880037"/>
              <a:ext cx="15187" cy="9322"/>
            </a:xfrm>
            <a:prstGeom prst="rect">
              <a:avLst/>
            </a:pr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33" name="Rectangle 20">
              <a:extLst>
                <a:ext uri="{FF2B5EF4-FFF2-40B4-BE49-F238E27FC236}">
                  <a16:creationId xmlns:a16="http://schemas.microsoft.com/office/drawing/2014/main" id="{DEDDD917-7402-4998-B353-349F3560773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947567" y="1016049"/>
              <a:ext cx="15187" cy="9322"/>
            </a:xfrm>
            <a:prstGeom prst="rect">
              <a:avLst/>
            </a:pr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34" name="Rectangle 21">
              <a:extLst>
                <a:ext uri="{FF2B5EF4-FFF2-40B4-BE49-F238E27FC236}">
                  <a16:creationId xmlns:a16="http://schemas.microsoft.com/office/drawing/2014/main" id="{EB777EA7-8A96-45FC-8987-9AAD7B0329E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311119" y="1048202"/>
              <a:ext cx="15187" cy="9322"/>
            </a:xfrm>
            <a:prstGeom prst="rect">
              <a:avLst/>
            </a:pr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35" name="Freeform 22">
              <a:extLst>
                <a:ext uri="{FF2B5EF4-FFF2-40B4-BE49-F238E27FC236}">
                  <a16:creationId xmlns:a16="http://schemas.microsoft.com/office/drawing/2014/main" id="{C57E4A74-6B27-4E82-AEE7-EB8E9AFC731B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956669" y="840338"/>
              <a:ext cx="75350" cy="187024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00" y="0"/>
                </a:cxn>
                <a:cxn ang="0">
                  <a:pos x="129" y="144"/>
                </a:cxn>
                <a:cxn ang="0">
                  <a:pos x="129" y="179"/>
                </a:cxn>
                <a:cxn ang="0">
                  <a:pos x="103" y="321"/>
                </a:cxn>
                <a:cxn ang="0">
                  <a:pos x="0" y="321"/>
                </a:cxn>
                <a:cxn ang="0">
                  <a:pos x="0" y="285"/>
                </a:cxn>
                <a:cxn ang="0">
                  <a:pos x="58" y="285"/>
                </a:cxn>
                <a:cxn ang="0">
                  <a:pos x="58" y="38"/>
                </a:cxn>
                <a:cxn ang="0">
                  <a:pos x="0" y="38"/>
                </a:cxn>
                <a:cxn ang="0">
                  <a:pos x="0" y="0"/>
                </a:cxn>
              </a:cxnLst>
              <a:rect l="0" t="0" r="r" b="b"/>
              <a:pathLst>
                <a:path w="129" h="321">
                  <a:moveTo>
                    <a:pt x="0" y="0"/>
                  </a:moveTo>
                  <a:lnTo>
                    <a:pt x="100" y="0"/>
                  </a:lnTo>
                  <a:lnTo>
                    <a:pt x="129" y="144"/>
                  </a:lnTo>
                  <a:lnTo>
                    <a:pt x="129" y="179"/>
                  </a:lnTo>
                  <a:lnTo>
                    <a:pt x="103" y="321"/>
                  </a:lnTo>
                  <a:lnTo>
                    <a:pt x="0" y="321"/>
                  </a:lnTo>
                  <a:lnTo>
                    <a:pt x="0" y="285"/>
                  </a:lnTo>
                  <a:lnTo>
                    <a:pt x="58" y="285"/>
                  </a:lnTo>
                  <a:lnTo>
                    <a:pt x="58" y="38"/>
                  </a:lnTo>
                  <a:lnTo>
                    <a:pt x="0" y="3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36" name="Freeform 23">
              <a:extLst>
                <a:ext uri="{FF2B5EF4-FFF2-40B4-BE49-F238E27FC236}">
                  <a16:creationId xmlns:a16="http://schemas.microsoft.com/office/drawing/2014/main" id="{D1FA60FB-1BB6-48EB-BE56-3E23CEB8EC16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233300" y="876882"/>
              <a:ext cx="75350" cy="187024"/>
            </a:xfrm>
            <a:custGeom>
              <a:avLst/>
              <a:gdLst/>
              <a:ahLst/>
              <a:cxnLst>
                <a:cxn ang="0">
                  <a:pos x="129" y="0"/>
                </a:cxn>
                <a:cxn ang="0">
                  <a:pos x="29" y="0"/>
                </a:cxn>
                <a:cxn ang="0">
                  <a:pos x="0" y="144"/>
                </a:cxn>
                <a:cxn ang="0">
                  <a:pos x="0" y="179"/>
                </a:cxn>
                <a:cxn ang="0">
                  <a:pos x="26" y="321"/>
                </a:cxn>
                <a:cxn ang="0">
                  <a:pos x="129" y="321"/>
                </a:cxn>
                <a:cxn ang="0">
                  <a:pos x="129" y="285"/>
                </a:cxn>
                <a:cxn ang="0">
                  <a:pos x="71" y="285"/>
                </a:cxn>
                <a:cxn ang="0">
                  <a:pos x="71" y="38"/>
                </a:cxn>
                <a:cxn ang="0">
                  <a:pos x="129" y="38"/>
                </a:cxn>
                <a:cxn ang="0">
                  <a:pos x="129" y="0"/>
                </a:cxn>
              </a:cxnLst>
              <a:rect l="0" t="0" r="r" b="b"/>
              <a:pathLst>
                <a:path w="129" h="321">
                  <a:moveTo>
                    <a:pt x="129" y="0"/>
                  </a:moveTo>
                  <a:lnTo>
                    <a:pt x="29" y="0"/>
                  </a:lnTo>
                  <a:lnTo>
                    <a:pt x="0" y="144"/>
                  </a:lnTo>
                  <a:lnTo>
                    <a:pt x="0" y="179"/>
                  </a:lnTo>
                  <a:lnTo>
                    <a:pt x="26" y="321"/>
                  </a:lnTo>
                  <a:lnTo>
                    <a:pt x="129" y="321"/>
                  </a:lnTo>
                  <a:lnTo>
                    <a:pt x="129" y="285"/>
                  </a:lnTo>
                  <a:lnTo>
                    <a:pt x="71" y="285"/>
                  </a:lnTo>
                  <a:lnTo>
                    <a:pt x="71" y="38"/>
                  </a:lnTo>
                  <a:lnTo>
                    <a:pt x="129" y="38"/>
                  </a:lnTo>
                  <a:lnTo>
                    <a:pt x="12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37" name="Rectangle 24">
              <a:extLst>
                <a:ext uri="{FF2B5EF4-FFF2-40B4-BE49-F238E27FC236}">
                  <a16:creationId xmlns:a16="http://schemas.microsoft.com/office/drawing/2014/main" id="{5D24C5F4-561B-4738-9C24-32047C8E732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220491" y="961259"/>
              <a:ext cx="12850" cy="22140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38" name="Rectangle 25">
              <a:extLst>
                <a:ext uri="{FF2B5EF4-FFF2-40B4-BE49-F238E27FC236}">
                  <a16:creationId xmlns:a16="http://schemas.microsoft.com/office/drawing/2014/main" id="{CC741C9A-9E69-4051-9168-50B8F6A166D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9031364" y="920293"/>
              <a:ext cx="12850" cy="22140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39" name="Rectangle 27">
              <a:extLst>
                <a:ext uri="{FF2B5EF4-FFF2-40B4-BE49-F238E27FC236}">
                  <a16:creationId xmlns:a16="http://schemas.microsoft.com/office/drawing/2014/main" id="{E826E6B4-EA23-478B-9C39-9EDD3BD19ED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9043592" y="922257"/>
              <a:ext cx="49065" cy="15148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40" name="Freeform 28">
              <a:extLst>
                <a:ext uri="{FF2B5EF4-FFF2-40B4-BE49-F238E27FC236}">
                  <a16:creationId xmlns:a16="http://schemas.microsoft.com/office/drawing/2014/main" id="{391D91A2-60AE-4C1B-9B7F-E88FA60BF421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086799" y="915790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12"/>
                </a:cxn>
                <a:cxn ang="0">
                  <a:pos x="19" y="22"/>
                </a:cxn>
                <a:cxn ang="0">
                  <a:pos x="16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12"/>
                  </a:lnTo>
                  <a:lnTo>
                    <a:pt x="19" y="22"/>
                  </a:lnTo>
                  <a:lnTo>
                    <a:pt x="16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41" name="Freeform 30">
              <a:extLst>
                <a:ext uri="{FF2B5EF4-FFF2-40B4-BE49-F238E27FC236}">
                  <a16:creationId xmlns:a16="http://schemas.microsoft.com/office/drawing/2014/main" id="{EB389D9A-5E3D-4A5C-84AC-605282961CB3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097883" y="915215"/>
              <a:ext cx="11682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7" y="12"/>
                </a:cxn>
                <a:cxn ang="0">
                  <a:pos x="20" y="22"/>
                </a:cxn>
                <a:cxn ang="0">
                  <a:pos x="17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20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7" y="12"/>
                  </a:lnTo>
                  <a:lnTo>
                    <a:pt x="20" y="22"/>
                  </a:lnTo>
                  <a:lnTo>
                    <a:pt x="17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42" name="Freeform 32">
              <a:extLst>
                <a:ext uri="{FF2B5EF4-FFF2-40B4-BE49-F238E27FC236}">
                  <a16:creationId xmlns:a16="http://schemas.microsoft.com/office/drawing/2014/main" id="{4E85DF25-41CF-4A3E-83CD-BBFBF8FC7E9E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109550" y="914640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6" y="12"/>
                </a:cxn>
                <a:cxn ang="0">
                  <a:pos x="19" y="22"/>
                </a:cxn>
                <a:cxn ang="0">
                  <a:pos x="16" y="35"/>
                </a:cxn>
                <a:cxn ang="0">
                  <a:pos x="9" y="45"/>
                </a:cxn>
                <a:cxn ang="0">
                  <a:pos x="6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6" y="12"/>
                  </a:lnTo>
                  <a:lnTo>
                    <a:pt x="19" y="22"/>
                  </a:lnTo>
                  <a:lnTo>
                    <a:pt x="16" y="35"/>
                  </a:lnTo>
                  <a:lnTo>
                    <a:pt x="9" y="45"/>
                  </a:lnTo>
                  <a:lnTo>
                    <a:pt x="6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43" name="Freeform 34">
              <a:extLst>
                <a:ext uri="{FF2B5EF4-FFF2-40B4-BE49-F238E27FC236}">
                  <a16:creationId xmlns:a16="http://schemas.microsoft.com/office/drawing/2014/main" id="{4BA501EF-C9FF-46DA-9564-894A9917F08A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120634" y="914065"/>
              <a:ext cx="11682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20" y="12"/>
                </a:cxn>
                <a:cxn ang="0">
                  <a:pos x="20" y="22"/>
                </a:cxn>
                <a:cxn ang="0">
                  <a:pos x="20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20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20" y="12"/>
                  </a:lnTo>
                  <a:lnTo>
                    <a:pt x="20" y="22"/>
                  </a:lnTo>
                  <a:lnTo>
                    <a:pt x="20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44" name="Freeform 36">
              <a:extLst>
                <a:ext uri="{FF2B5EF4-FFF2-40B4-BE49-F238E27FC236}">
                  <a16:creationId xmlns:a16="http://schemas.microsoft.com/office/drawing/2014/main" id="{97E8A453-FA4D-4D50-B8F8-69CDD1402F7F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132302" y="913491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2" y="0"/>
                </a:cxn>
                <a:cxn ang="0">
                  <a:pos x="19" y="12"/>
                </a:cxn>
                <a:cxn ang="0">
                  <a:pos x="19" y="22"/>
                </a:cxn>
                <a:cxn ang="0">
                  <a:pos x="19" y="35"/>
                </a:cxn>
                <a:cxn ang="0">
                  <a:pos x="12" y="45"/>
                </a:cxn>
                <a:cxn ang="0">
                  <a:pos x="6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6" y="0"/>
                  </a:lnTo>
                  <a:lnTo>
                    <a:pt x="12" y="0"/>
                  </a:lnTo>
                  <a:lnTo>
                    <a:pt x="19" y="12"/>
                  </a:lnTo>
                  <a:lnTo>
                    <a:pt x="19" y="22"/>
                  </a:lnTo>
                  <a:lnTo>
                    <a:pt x="19" y="35"/>
                  </a:lnTo>
                  <a:lnTo>
                    <a:pt x="12" y="45"/>
                  </a:lnTo>
                  <a:lnTo>
                    <a:pt x="6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45" name="Freeform 38">
              <a:extLst>
                <a:ext uri="{FF2B5EF4-FFF2-40B4-BE49-F238E27FC236}">
                  <a16:creationId xmlns:a16="http://schemas.microsoft.com/office/drawing/2014/main" id="{5324DF17-BB9C-4A91-8B89-F9BA4787CB20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28039" y="994999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4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4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4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46" name="Freeform 39">
              <a:extLst>
                <a:ext uri="{FF2B5EF4-FFF2-40B4-BE49-F238E27FC236}">
                  <a16:creationId xmlns:a16="http://schemas.microsoft.com/office/drawing/2014/main" id="{9A81944E-3223-46DD-A217-5937AFE78336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05626" y="99109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47" name="Freeform 40">
              <a:extLst>
                <a:ext uri="{FF2B5EF4-FFF2-40B4-BE49-F238E27FC236}">
                  <a16:creationId xmlns:a16="http://schemas.microsoft.com/office/drawing/2014/main" id="{9EEA98C9-1567-4BFA-BA67-332581253588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82630" y="98720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48" name="Freeform 41">
              <a:extLst>
                <a:ext uri="{FF2B5EF4-FFF2-40B4-BE49-F238E27FC236}">
                  <a16:creationId xmlns:a16="http://schemas.microsoft.com/office/drawing/2014/main" id="{5FC1B4B8-5080-4FCB-977B-0AB1F029ECFD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559633" y="983299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49" name="Freeform 42">
              <a:extLst>
                <a:ext uri="{FF2B5EF4-FFF2-40B4-BE49-F238E27FC236}">
                  <a16:creationId xmlns:a16="http://schemas.microsoft.com/office/drawing/2014/main" id="{2EF47787-DC05-4E61-A169-9E1A4640E991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637221" y="97939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9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9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50" name="Freeform 43">
              <a:extLst>
                <a:ext uri="{FF2B5EF4-FFF2-40B4-BE49-F238E27FC236}">
                  <a16:creationId xmlns:a16="http://schemas.microsoft.com/office/drawing/2014/main" id="{DB553128-F165-4A2A-B868-298BDEEDD10E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14225" y="97550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51" name="Freeform 44">
              <a:extLst>
                <a:ext uri="{FF2B5EF4-FFF2-40B4-BE49-F238E27FC236}">
                  <a16:creationId xmlns:a16="http://schemas.microsoft.com/office/drawing/2014/main" id="{134852B3-C5DB-4A25-99E7-424E457D035F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91228" y="97161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7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52" name="Freeform 45">
              <a:extLst>
                <a:ext uri="{FF2B5EF4-FFF2-40B4-BE49-F238E27FC236}">
                  <a16:creationId xmlns:a16="http://schemas.microsoft.com/office/drawing/2014/main" id="{3CCF8371-317E-4414-95B3-4E2CCEBFD2F8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70566" y="967606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53" name="Freeform 46">
              <a:extLst>
                <a:ext uri="{FF2B5EF4-FFF2-40B4-BE49-F238E27FC236}">
                  <a16:creationId xmlns:a16="http://schemas.microsoft.com/office/drawing/2014/main" id="{BB1D32E0-0219-4EDF-BA59-2BB744A1EF28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19543" y="826834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4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4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4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54" name="Freeform 47">
              <a:extLst>
                <a:ext uri="{FF2B5EF4-FFF2-40B4-BE49-F238E27FC236}">
                  <a16:creationId xmlns:a16="http://schemas.microsoft.com/office/drawing/2014/main" id="{02EEF2C8-5C4C-42E6-BA1D-799984CB9390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97130" y="82292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55" name="Freeform 48">
              <a:extLst>
                <a:ext uri="{FF2B5EF4-FFF2-40B4-BE49-F238E27FC236}">
                  <a16:creationId xmlns:a16="http://schemas.microsoft.com/office/drawing/2014/main" id="{5B1E3C91-B14A-423B-8C5E-48F71D60DEB6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74134" y="81903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56" name="Freeform 49">
              <a:extLst>
                <a:ext uri="{FF2B5EF4-FFF2-40B4-BE49-F238E27FC236}">
                  <a16:creationId xmlns:a16="http://schemas.microsoft.com/office/drawing/2014/main" id="{174CAFE4-1287-44D9-B21B-2537DEC72657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551138" y="815134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57" name="Freeform 50">
              <a:extLst>
                <a:ext uri="{FF2B5EF4-FFF2-40B4-BE49-F238E27FC236}">
                  <a16:creationId xmlns:a16="http://schemas.microsoft.com/office/drawing/2014/main" id="{AB3DBC67-D5A1-467A-8200-60A2C097EB1A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628725" y="81122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9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9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58" name="Freeform 51">
              <a:extLst>
                <a:ext uri="{FF2B5EF4-FFF2-40B4-BE49-F238E27FC236}">
                  <a16:creationId xmlns:a16="http://schemas.microsoft.com/office/drawing/2014/main" id="{02B8A23D-1F70-4991-8693-63A3798C76DA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05729" y="80733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59" name="Freeform 52">
              <a:extLst>
                <a:ext uri="{FF2B5EF4-FFF2-40B4-BE49-F238E27FC236}">
                  <a16:creationId xmlns:a16="http://schemas.microsoft.com/office/drawing/2014/main" id="{0B8D1A85-E95B-4638-8136-36DE9D64E1BB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82733" y="80344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7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60" name="Freeform 53">
              <a:extLst>
                <a:ext uri="{FF2B5EF4-FFF2-40B4-BE49-F238E27FC236}">
                  <a16:creationId xmlns:a16="http://schemas.microsoft.com/office/drawing/2014/main" id="{E517C698-D5F9-4CA6-A0E9-0000D74DAE02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62070" y="799440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61" name="Freeform 2">
              <a:extLst>
                <a:ext uri="{FF2B5EF4-FFF2-40B4-BE49-F238E27FC236}">
                  <a16:creationId xmlns:a16="http://schemas.microsoft.com/office/drawing/2014/main" id="{5890542D-8520-4EE9-A09D-BF1739461044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745317" y="852899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39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4" y="74"/>
                </a:cxn>
                <a:cxn ang="0">
                  <a:pos x="55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39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4" y="74"/>
                  </a:lnTo>
                  <a:lnTo>
                    <a:pt x="55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62" name="Freeform 3">
              <a:extLst>
                <a:ext uri="{FF2B5EF4-FFF2-40B4-BE49-F238E27FC236}">
                  <a16:creationId xmlns:a16="http://schemas.microsoft.com/office/drawing/2014/main" id="{A8608914-BC95-43DA-80B1-9B6408BFF960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736821" y="1021065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39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4" y="74"/>
                </a:cxn>
                <a:cxn ang="0">
                  <a:pos x="55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39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4" y="74"/>
                  </a:lnTo>
                  <a:lnTo>
                    <a:pt x="55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63" name="Freeform 4">
              <a:extLst>
                <a:ext uri="{FF2B5EF4-FFF2-40B4-BE49-F238E27FC236}">
                  <a16:creationId xmlns:a16="http://schemas.microsoft.com/office/drawing/2014/main" id="{E9E0F6D7-2CF9-4CD3-84C2-A07744FEA0C3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668314" y="84899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64" name="Freeform 5">
              <a:extLst>
                <a:ext uri="{FF2B5EF4-FFF2-40B4-BE49-F238E27FC236}">
                  <a16:creationId xmlns:a16="http://schemas.microsoft.com/office/drawing/2014/main" id="{ADEA6449-C370-4833-AE98-153258833872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659818" y="101716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65" name="Freeform 6">
              <a:extLst>
                <a:ext uri="{FF2B5EF4-FFF2-40B4-BE49-F238E27FC236}">
                  <a16:creationId xmlns:a16="http://schemas.microsoft.com/office/drawing/2014/main" id="{A2977671-2ABD-432D-9CE4-9F08DA9F62BA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91310" y="84510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66" name="Freeform 7">
              <a:extLst>
                <a:ext uri="{FF2B5EF4-FFF2-40B4-BE49-F238E27FC236}">
                  <a16:creationId xmlns:a16="http://schemas.microsoft.com/office/drawing/2014/main" id="{22D06C47-18C0-40EC-886C-A4F56DB1A42E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82814" y="101327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67" name="Freeform 8">
              <a:extLst>
                <a:ext uri="{FF2B5EF4-FFF2-40B4-BE49-F238E27FC236}">
                  <a16:creationId xmlns:a16="http://schemas.microsoft.com/office/drawing/2014/main" id="{4C51F3B1-8B8D-4A5D-9EA7-44C40BA002CB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13722" y="841199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68" name="Freeform 9">
              <a:extLst>
                <a:ext uri="{FF2B5EF4-FFF2-40B4-BE49-F238E27FC236}">
                  <a16:creationId xmlns:a16="http://schemas.microsoft.com/office/drawing/2014/main" id="{76EB9120-EB0E-45DE-BB56-4CB8DF2BB8EA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05227" y="1009365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69" name="Freeform 10">
              <a:extLst>
                <a:ext uri="{FF2B5EF4-FFF2-40B4-BE49-F238E27FC236}">
                  <a16:creationId xmlns:a16="http://schemas.microsoft.com/office/drawing/2014/main" id="{B983F35E-6132-4EBB-9714-40DB134FFBEF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436719" y="83729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4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4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70" name="Freeform 11">
              <a:extLst>
                <a:ext uri="{FF2B5EF4-FFF2-40B4-BE49-F238E27FC236}">
                  <a16:creationId xmlns:a16="http://schemas.microsoft.com/office/drawing/2014/main" id="{A846CFA4-636E-4322-A96C-D81FD5D453AE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428223" y="100546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4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4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71" name="Freeform 12">
              <a:extLst>
                <a:ext uri="{FF2B5EF4-FFF2-40B4-BE49-F238E27FC236}">
                  <a16:creationId xmlns:a16="http://schemas.microsoft.com/office/drawing/2014/main" id="{029FC92F-AA2C-492E-B252-6A2DD1199581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359715" y="83340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7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7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72" name="Freeform 13">
              <a:extLst>
                <a:ext uri="{FF2B5EF4-FFF2-40B4-BE49-F238E27FC236}">
                  <a16:creationId xmlns:a16="http://schemas.microsoft.com/office/drawing/2014/main" id="{8AF5D4F5-3F47-4E4B-BB89-48871DC65F96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351219" y="1001569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7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7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73" name="Freeform 14">
              <a:extLst>
                <a:ext uri="{FF2B5EF4-FFF2-40B4-BE49-F238E27FC236}">
                  <a16:creationId xmlns:a16="http://schemas.microsoft.com/office/drawing/2014/main" id="{6C8442F3-A2E9-4A8A-8322-A71D2590E667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280376" y="829455"/>
              <a:ext cx="70093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20" y="36"/>
                </a:cxn>
                <a:cxn ang="0">
                  <a:pos x="120" y="49"/>
                </a:cxn>
                <a:cxn ang="0">
                  <a:pos x="120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3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20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20" y="36"/>
                  </a:lnTo>
                  <a:lnTo>
                    <a:pt x="120" y="49"/>
                  </a:lnTo>
                  <a:lnTo>
                    <a:pt x="120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3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74" name="Freeform 15">
              <a:extLst>
                <a:ext uri="{FF2B5EF4-FFF2-40B4-BE49-F238E27FC236}">
                  <a16:creationId xmlns:a16="http://schemas.microsoft.com/office/drawing/2014/main" id="{49D48195-6585-4D4D-BE88-08B0A4E7AC32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271881" y="997620"/>
              <a:ext cx="70093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20" y="36"/>
                </a:cxn>
                <a:cxn ang="0">
                  <a:pos x="120" y="49"/>
                </a:cxn>
                <a:cxn ang="0">
                  <a:pos x="120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3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20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20" y="36"/>
                  </a:lnTo>
                  <a:lnTo>
                    <a:pt x="120" y="49"/>
                  </a:lnTo>
                  <a:lnTo>
                    <a:pt x="120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3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75" name="Freeform 16">
              <a:extLst>
                <a:ext uri="{FF2B5EF4-FFF2-40B4-BE49-F238E27FC236}">
                  <a16:creationId xmlns:a16="http://schemas.microsoft.com/office/drawing/2014/main" id="{7C231D81-DDB2-4844-9328-2BCE4B2EDB67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203373" y="825550"/>
              <a:ext cx="69509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1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19" y="36"/>
                </a:cxn>
                <a:cxn ang="0">
                  <a:pos x="119" y="49"/>
                </a:cxn>
                <a:cxn ang="0">
                  <a:pos x="119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2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9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1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19" y="36"/>
                  </a:lnTo>
                  <a:lnTo>
                    <a:pt x="119" y="49"/>
                  </a:lnTo>
                  <a:lnTo>
                    <a:pt x="119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2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76" name="Freeform 17">
              <a:extLst>
                <a:ext uri="{FF2B5EF4-FFF2-40B4-BE49-F238E27FC236}">
                  <a16:creationId xmlns:a16="http://schemas.microsoft.com/office/drawing/2014/main" id="{6FFCA9CF-9AB8-486F-BCA7-679CEE178C76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194877" y="993715"/>
              <a:ext cx="69509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1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19" y="36"/>
                </a:cxn>
                <a:cxn ang="0">
                  <a:pos x="119" y="49"/>
                </a:cxn>
                <a:cxn ang="0">
                  <a:pos x="119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2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9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1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19" y="36"/>
                  </a:lnTo>
                  <a:lnTo>
                    <a:pt x="119" y="49"/>
                  </a:lnTo>
                  <a:lnTo>
                    <a:pt x="119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2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77" name="Rectangle 18">
              <a:extLst>
                <a:ext uri="{FF2B5EF4-FFF2-40B4-BE49-F238E27FC236}">
                  <a16:creationId xmlns:a16="http://schemas.microsoft.com/office/drawing/2014/main" id="{8169FAD7-D655-47A4-9350-F02D24190C4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188240" y="847884"/>
              <a:ext cx="15187" cy="9322"/>
            </a:xfrm>
            <a:prstGeom prst="rect">
              <a:avLst/>
            </a:pr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78" name="Rectangle 19">
              <a:extLst>
                <a:ext uri="{FF2B5EF4-FFF2-40B4-BE49-F238E27FC236}">
                  <a16:creationId xmlns:a16="http://schemas.microsoft.com/office/drawing/2014/main" id="{25A7787C-0EB4-4B25-94EC-70A92C583F4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824688" y="880037"/>
              <a:ext cx="15187" cy="9322"/>
            </a:xfrm>
            <a:prstGeom prst="rect">
              <a:avLst/>
            </a:pr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79" name="Rectangle 20">
              <a:extLst>
                <a:ext uri="{FF2B5EF4-FFF2-40B4-BE49-F238E27FC236}">
                  <a16:creationId xmlns:a16="http://schemas.microsoft.com/office/drawing/2014/main" id="{3F98B5A1-0254-48E0-99E2-E8C3B764436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179744" y="1016049"/>
              <a:ext cx="15187" cy="9322"/>
            </a:xfrm>
            <a:prstGeom prst="rect">
              <a:avLst/>
            </a:pr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80" name="Rectangle 21">
              <a:extLst>
                <a:ext uri="{FF2B5EF4-FFF2-40B4-BE49-F238E27FC236}">
                  <a16:creationId xmlns:a16="http://schemas.microsoft.com/office/drawing/2014/main" id="{37C8794F-7C81-418F-9B29-12BD48F7EE2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816192" y="1048202"/>
              <a:ext cx="15187" cy="9322"/>
            </a:xfrm>
            <a:prstGeom prst="rect">
              <a:avLst/>
            </a:pr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81" name="Freeform 22">
              <a:extLst>
                <a:ext uri="{FF2B5EF4-FFF2-40B4-BE49-F238E27FC236}">
                  <a16:creationId xmlns:a16="http://schemas.microsoft.com/office/drawing/2014/main" id="{B2FBD7BF-2792-47AC-8129-42FFC2B78CBF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110480" y="840338"/>
              <a:ext cx="75350" cy="187024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00" y="0"/>
                </a:cxn>
                <a:cxn ang="0">
                  <a:pos x="129" y="144"/>
                </a:cxn>
                <a:cxn ang="0">
                  <a:pos x="129" y="179"/>
                </a:cxn>
                <a:cxn ang="0">
                  <a:pos x="103" y="321"/>
                </a:cxn>
                <a:cxn ang="0">
                  <a:pos x="0" y="321"/>
                </a:cxn>
                <a:cxn ang="0">
                  <a:pos x="0" y="285"/>
                </a:cxn>
                <a:cxn ang="0">
                  <a:pos x="58" y="285"/>
                </a:cxn>
                <a:cxn ang="0">
                  <a:pos x="58" y="38"/>
                </a:cxn>
                <a:cxn ang="0">
                  <a:pos x="0" y="38"/>
                </a:cxn>
                <a:cxn ang="0">
                  <a:pos x="0" y="0"/>
                </a:cxn>
              </a:cxnLst>
              <a:rect l="0" t="0" r="r" b="b"/>
              <a:pathLst>
                <a:path w="129" h="321">
                  <a:moveTo>
                    <a:pt x="0" y="0"/>
                  </a:moveTo>
                  <a:lnTo>
                    <a:pt x="100" y="0"/>
                  </a:lnTo>
                  <a:lnTo>
                    <a:pt x="129" y="144"/>
                  </a:lnTo>
                  <a:lnTo>
                    <a:pt x="129" y="179"/>
                  </a:lnTo>
                  <a:lnTo>
                    <a:pt x="103" y="321"/>
                  </a:lnTo>
                  <a:lnTo>
                    <a:pt x="0" y="321"/>
                  </a:lnTo>
                  <a:lnTo>
                    <a:pt x="0" y="285"/>
                  </a:lnTo>
                  <a:lnTo>
                    <a:pt x="58" y="285"/>
                  </a:lnTo>
                  <a:lnTo>
                    <a:pt x="58" y="38"/>
                  </a:lnTo>
                  <a:lnTo>
                    <a:pt x="0" y="3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82" name="Freeform 23">
              <a:extLst>
                <a:ext uri="{FF2B5EF4-FFF2-40B4-BE49-F238E27FC236}">
                  <a16:creationId xmlns:a16="http://schemas.microsoft.com/office/drawing/2014/main" id="{66911510-9FB0-4B5C-95E5-7FAF616E461B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833849" y="876882"/>
              <a:ext cx="75350" cy="187024"/>
            </a:xfrm>
            <a:custGeom>
              <a:avLst/>
              <a:gdLst/>
              <a:ahLst/>
              <a:cxnLst>
                <a:cxn ang="0">
                  <a:pos x="129" y="0"/>
                </a:cxn>
                <a:cxn ang="0">
                  <a:pos x="29" y="0"/>
                </a:cxn>
                <a:cxn ang="0">
                  <a:pos x="0" y="144"/>
                </a:cxn>
                <a:cxn ang="0">
                  <a:pos x="0" y="179"/>
                </a:cxn>
                <a:cxn ang="0">
                  <a:pos x="26" y="321"/>
                </a:cxn>
                <a:cxn ang="0">
                  <a:pos x="129" y="321"/>
                </a:cxn>
                <a:cxn ang="0">
                  <a:pos x="129" y="285"/>
                </a:cxn>
                <a:cxn ang="0">
                  <a:pos x="71" y="285"/>
                </a:cxn>
                <a:cxn ang="0">
                  <a:pos x="71" y="38"/>
                </a:cxn>
                <a:cxn ang="0">
                  <a:pos x="129" y="38"/>
                </a:cxn>
                <a:cxn ang="0">
                  <a:pos x="129" y="0"/>
                </a:cxn>
              </a:cxnLst>
              <a:rect l="0" t="0" r="r" b="b"/>
              <a:pathLst>
                <a:path w="129" h="321">
                  <a:moveTo>
                    <a:pt x="129" y="0"/>
                  </a:moveTo>
                  <a:lnTo>
                    <a:pt x="29" y="0"/>
                  </a:lnTo>
                  <a:lnTo>
                    <a:pt x="0" y="144"/>
                  </a:lnTo>
                  <a:lnTo>
                    <a:pt x="0" y="179"/>
                  </a:lnTo>
                  <a:lnTo>
                    <a:pt x="26" y="321"/>
                  </a:lnTo>
                  <a:lnTo>
                    <a:pt x="129" y="321"/>
                  </a:lnTo>
                  <a:lnTo>
                    <a:pt x="129" y="285"/>
                  </a:lnTo>
                  <a:lnTo>
                    <a:pt x="71" y="285"/>
                  </a:lnTo>
                  <a:lnTo>
                    <a:pt x="71" y="38"/>
                  </a:lnTo>
                  <a:lnTo>
                    <a:pt x="129" y="38"/>
                  </a:lnTo>
                  <a:lnTo>
                    <a:pt x="12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83" name="Rectangle 25">
              <a:extLst>
                <a:ext uri="{FF2B5EF4-FFF2-40B4-BE49-F238E27FC236}">
                  <a16:creationId xmlns:a16="http://schemas.microsoft.com/office/drawing/2014/main" id="{4988D23A-360F-4FEA-AA7A-D140507FB2A1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98284" y="920293"/>
              <a:ext cx="12850" cy="22140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84" name="Rectangle 27">
              <a:extLst>
                <a:ext uri="{FF2B5EF4-FFF2-40B4-BE49-F238E27FC236}">
                  <a16:creationId xmlns:a16="http://schemas.microsoft.com/office/drawing/2014/main" id="{91D7FE63-EADC-4B24-8E4F-D5712FBB4BE3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49841" y="922257"/>
              <a:ext cx="49065" cy="15148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85" name="Freeform 28">
              <a:extLst>
                <a:ext uri="{FF2B5EF4-FFF2-40B4-BE49-F238E27FC236}">
                  <a16:creationId xmlns:a16="http://schemas.microsoft.com/office/drawing/2014/main" id="{94D90038-9F8A-4A73-B2FE-13644026BA60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44601" y="915790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12"/>
                </a:cxn>
                <a:cxn ang="0">
                  <a:pos x="19" y="22"/>
                </a:cxn>
                <a:cxn ang="0">
                  <a:pos x="16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12"/>
                  </a:lnTo>
                  <a:lnTo>
                    <a:pt x="19" y="22"/>
                  </a:lnTo>
                  <a:lnTo>
                    <a:pt x="16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86" name="Freeform 30">
              <a:extLst>
                <a:ext uri="{FF2B5EF4-FFF2-40B4-BE49-F238E27FC236}">
                  <a16:creationId xmlns:a16="http://schemas.microsoft.com/office/drawing/2014/main" id="{12B9EDDD-4ACF-4A2E-B559-04BA6DAF81EA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32933" y="915215"/>
              <a:ext cx="11682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7" y="12"/>
                </a:cxn>
                <a:cxn ang="0">
                  <a:pos x="20" y="22"/>
                </a:cxn>
                <a:cxn ang="0">
                  <a:pos x="17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20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7" y="12"/>
                  </a:lnTo>
                  <a:lnTo>
                    <a:pt x="20" y="22"/>
                  </a:lnTo>
                  <a:lnTo>
                    <a:pt x="17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87" name="Freeform 32">
              <a:extLst>
                <a:ext uri="{FF2B5EF4-FFF2-40B4-BE49-F238E27FC236}">
                  <a16:creationId xmlns:a16="http://schemas.microsoft.com/office/drawing/2014/main" id="{C40E8894-8863-410A-9C7F-E350825BD5FF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21850" y="914640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6" y="12"/>
                </a:cxn>
                <a:cxn ang="0">
                  <a:pos x="19" y="22"/>
                </a:cxn>
                <a:cxn ang="0">
                  <a:pos x="16" y="35"/>
                </a:cxn>
                <a:cxn ang="0">
                  <a:pos x="9" y="45"/>
                </a:cxn>
                <a:cxn ang="0">
                  <a:pos x="6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6" y="12"/>
                  </a:lnTo>
                  <a:lnTo>
                    <a:pt x="19" y="22"/>
                  </a:lnTo>
                  <a:lnTo>
                    <a:pt x="16" y="35"/>
                  </a:lnTo>
                  <a:lnTo>
                    <a:pt x="9" y="45"/>
                  </a:lnTo>
                  <a:lnTo>
                    <a:pt x="6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88" name="Freeform 34">
              <a:extLst>
                <a:ext uri="{FF2B5EF4-FFF2-40B4-BE49-F238E27FC236}">
                  <a16:creationId xmlns:a16="http://schemas.microsoft.com/office/drawing/2014/main" id="{895DD809-5778-440D-9605-D30E6BB2FE27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10182" y="914065"/>
              <a:ext cx="11682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20" y="12"/>
                </a:cxn>
                <a:cxn ang="0">
                  <a:pos x="20" y="22"/>
                </a:cxn>
                <a:cxn ang="0">
                  <a:pos x="20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20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20" y="12"/>
                  </a:lnTo>
                  <a:lnTo>
                    <a:pt x="20" y="22"/>
                  </a:lnTo>
                  <a:lnTo>
                    <a:pt x="20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89" name="Freeform 36">
              <a:extLst>
                <a:ext uri="{FF2B5EF4-FFF2-40B4-BE49-F238E27FC236}">
                  <a16:creationId xmlns:a16="http://schemas.microsoft.com/office/drawing/2014/main" id="{F161FF22-9336-4D6F-A88E-DEA7403FACCA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-902" y="913491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2" y="0"/>
                </a:cxn>
                <a:cxn ang="0">
                  <a:pos x="19" y="12"/>
                </a:cxn>
                <a:cxn ang="0">
                  <a:pos x="19" y="22"/>
                </a:cxn>
                <a:cxn ang="0">
                  <a:pos x="19" y="35"/>
                </a:cxn>
                <a:cxn ang="0">
                  <a:pos x="12" y="45"/>
                </a:cxn>
                <a:cxn ang="0">
                  <a:pos x="6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6" y="0"/>
                  </a:lnTo>
                  <a:lnTo>
                    <a:pt x="12" y="0"/>
                  </a:lnTo>
                  <a:lnTo>
                    <a:pt x="19" y="12"/>
                  </a:lnTo>
                  <a:lnTo>
                    <a:pt x="19" y="22"/>
                  </a:lnTo>
                  <a:lnTo>
                    <a:pt x="19" y="35"/>
                  </a:lnTo>
                  <a:lnTo>
                    <a:pt x="12" y="45"/>
                  </a:lnTo>
                  <a:lnTo>
                    <a:pt x="6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90" name="Freeform 38">
              <a:extLst>
                <a:ext uri="{FF2B5EF4-FFF2-40B4-BE49-F238E27FC236}">
                  <a16:creationId xmlns:a16="http://schemas.microsoft.com/office/drawing/2014/main" id="{4858F459-B275-4AA2-8726-169344E6A1FF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802777" y="994999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4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4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4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91" name="Freeform 39">
              <a:extLst>
                <a:ext uri="{FF2B5EF4-FFF2-40B4-BE49-F238E27FC236}">
                  <a16:creationId xmlns:a16="http://schemas.microsoft.com/office/drawing/2014/main" id="{4558129B-E589-4394-AE68-4F6100D2385C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725774" y="99109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92" name="Freeform 40">
              <a:extLst>
                <a:ext uri="{FF2B5EF4-FFF2-40B4-BE49-F238E27FC236}">
                  <a16:creationId xmlns:a16="http://schemas.microsoft.com/office/drawing/2014/main" id="{138152F7-0106-44B3-8CAE-F98F9CA3669E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648770" y="98720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93" name="Freeform 41">
              <a:extLst>
                <a:ext uri="{FF2B5EF4-FFF2-40B4-BE49-F238E27FC236}">
                  <a16:creationId xmlns:a16="http://schemas.microsoft.com/office/drawing/2014/main" id="{C81E1DDA-34C8-4D24-AF91-A76583F70ADD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71183" y="983299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94" name="Freeform 42">
              <a:extLst>
                <a:ext uri="{FF2B5EF4-FFF2-40B4-BE49-F238E27FC236}">
                  <a16:creationId xmlns:a16="http://schemas.microsoft.com/office/drawing/2014/main" id="{052AF5DA-2313-4E79-9D89-FEC846C246EB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494179" y="97939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9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9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95" name="Freeform 43">
              <a:extLst>
                <a:ext uri="{FF2B5EF4-FFF2-40B4-BE49-F238E27FC236}">
                  <a16:creationId xmlns:a16="http://schemas.microsoft.com/office/drawing/2014/main" id="{94EF08F4-DA48-45A4-A698-28D2451693CD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417175" y="97550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96" name="Freeform 44">
              <a:extLst>
                <a:ext uri="{FF2B5EF4-FFF2-40B4-BE49-F238E27FC236}">
                  <a16:creationId xmlns:a16="http://schemas.microsoft.com/office/drawing/2014/main" id="{AE31424F-3602-48DE-BA08-8F75780D6E45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340172" y="97161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7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97" name="Freeform 45">
              <a:extLst>
                <a:ext uri="{FF2B5EF4-FFF2-40B4-BE49-F238E27FC236}">
                  <a16:creationId xmlns:a16="http://schemas.microsoft.com/office/drawing/2014/main" id="{3A90143C-E8DE-444E-81CB-7FE4FE81C1FA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260834" y="967606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98" name="Freeform 46">
              <a:extLst>
                <a:ext uri="{FF2B5EF4-FFF2-40B4-BE49-F238E27FC236}">
                  <a16:creationId xmlns:a16="http://schemas.microsoft.com/office/drawing/2014/main" id="{5E8E597B-A8F3-42BB-8B00-F5096BEE7F3C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811273" y="826834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4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4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4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99" name="Freeform 47">
              <a:extLst>
                <a:ext uri="{FF2B5EF4-FFF2-40B4-BE49-F238E27FC236}">
                  <a16:creationId xmlns:a16="http://schemas.microsoft.com/office/drawing/2014/main" id="{03F218C5-BCDB-4A79-A97F-815E90ADDC6B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734270" y="82292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00" name="Freeform 48">
              <a:extLst>
                <a:ext uri="{FF2B5EF4-FFF2-40B4-BE49-F238E27FC236}">
                  <a16:creationId xmlns:a16="http://schemas.microsoft.com/office/drawing/2014/main" id="{CA0864E0-6627-46AF-95A8-F5DBBCEDE926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657266" y="81903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01" name="Freeform 49">
              <a:extLst>
                <a:ext uri="{FF2B5EF4-FFF2-40B4-BE49-F238E27FC236}">
                  <a16:creationId xmlns:a16="http://schemas.microsoft.com/office/drawing/2014/main" id="{DCE5F4CF-4CB4-429C-9D6A-C758143786CB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79678" y="815134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02" name="Freeform 50">
              <a:extLst>
                <a:ext uri="{FF2B5EF4-FFF2-40B4-BE49-F238E27FC236}">
                  <a16:creationId xmlns:a16="http://schemas.microsoft.com/office/drawing/2014/main" id="{1E75D6CA-6E6B-4FF1-8C71-FD558BFD22D5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02675" y="81122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9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9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03" name="Freeform 51">
              <a:extLst>
                <a:ext uri="{FF2B5EF4-FFF2-40B4-BE49-F238E27FC236}">
                  <a16:creationId xmlns:a16="http://schemas.microsoft.com/office/drawing/2014/main" id="{140401FC-9991-4929-9A69-281FF654A4B3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425671" y="80733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04" name="Freeform 52">
              <a:extLst>
                <a:ext uri="{FF2B5EF4-FFF2-40B4-BE49-F238E27FC236}">
                  <a16:creationId xmlns:a16="http://schemas.microsoft.com/office/drawing/2014/main" id="{25A56567-A544-45C0-BBC7-9C122F63338B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348667" y="80344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7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05" name="Freeform 53">
              <a:extLst>
                <a:ext uri="{FF2B5EF4-FFF2-40B4-BE49-F238E27FC236}">
                  <a16:creationId xmlns:a16="http://schemas.microsoft.com/office/drawing/2014/main" id="{39A5240F-27AD-47A4-A903-BF9B7078B8E0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269330" y="799440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06" name="Полилиния 204">
              <a:extLst>
                <a:ext uri="{FF2B5EF4-FFF2-40B4-BE49-F238E27FC236}">
                  <a16:creationId xmlns:a16="http://schemas.microsoft.com/office/drawing/2014/main" id="{53B02070-99E1-473A-9170-7A961DC04965}"/>
                </a:ext>
              </a:extLst>
            </p:cNvPr>
            <p:cNvSpPr/>
            <p:nvPr/>
          </p:nvSpPr>
          <p:spPr bwMode="auto">
            <a:xfrm>
              <a:off x="1002632" y="978568"/>
              <a:ext cx="7114673" cy="142852"/>
            </a:xfrm>
            <a:custGeom>
              <a:avLst/>
              <a:gdLst>
                <a:gd name="connsiteX0" fmla="*/ 0 w 7114673"/>
                <a:gd name="connsiteY0" fmla="*/ 0 h 0"/>
                <a:gd name="connsiteX1" fmla="*/ 7114673 w 7114673"/>
                <a:gd name="connsiteY1" fmla="*/ 0 h 0"/>
                <a:gd name="connsiteX2" fmla="*/ 7114673 w 7114673"/>
                <a:gd name="connsiteY2" fmla="*/ 0 h 0"/>
                <a:gd name="connsiteX0" fmla="*/ 0 w 7114673"/>
                <a:gd name="connsiteY0" fmla="*/ 0 h 0"/>
                <a:gd name="connsiteX1" fmla="*/ 7114673 w 7114673"/>
                <a:gd name="connsiteY1" fmla="*/ 0 h 0"/>
                <a:gd name="connsiteX2" fmla="*/ 7114673 w 7114673"/>
                <a:gd name="connsiteY2" fmla="*/ 0 h 0"/>
                <a:gd name="connsiteX0" fmla="*/ 0 w 7114673"/>
                <a:gd name="connsiteY0" fmla="*/ 0 h 98776"/>
                <a:gd name="connsiteX1" fmla="*/ 7114673 w 7114673"/>
                <a:gd name="connsiteY1" fmla="*/ 0 h 98776"/>
                <a:gd name="connsiteX2" fmla="*/ 7114673 w 7114673"/>
                <a:gd name="connsiteY2" fmla="*/ 0 h 98776"/>
                <a:gd name="connsiteX0" fmla="*/ 0 w 7114673"/>
                <a:gd name="connsiteY0" fmla="*/ 1337 h 64730"/>
                <a:gd name="connsiteX1" fmla="*/ 3643306 w 7114673"/>
                <a:gd name="connsiteY1" fmla="*/ 64730 h 64730"/>
                <a:gd name="connsiteX2" fmla="*/ 7114673 w 7114673"/>
                <a:gd name="connsiteY2" fmla="*/ 1337 h 64730"/>
                <a:gd name="connsiteX3" fmla="*/ 7114673 w 7114673"/>
                <a:gd name="connsiteY3" fmla="*/ 1337 h 64730"/>
                <a:gd name="connsiteX0" fmla="*/ 0 w 7114673"/>
                <a:gd name="connsiteY0" fmla="*/ 1337 h 116131"/>
                <a:gd name="connsiteX1" fmla="*/ 3643306 w 7114673"/>
                <a:gd name="connsiteY1" fmla="*/ 64730 h 116131"/>
                <a:gd name="connsiteX2" fmla="*/ 7114673 w 7114673"/>
                <a:gd name="connsiteY2" fmla="*/ 1337 h 116131"/>
                <a:gd name="connsiteX3" fmla="*/ 7114673 w 7114673"/>
                <a:gd name="connsiteY3" fmla="*/ 1337 h 116131"/>
                <a:gd name="connsiteX0" fmla="*/ 0 w 7114673"/>
                <a:gd name="connsiteY0" fmla="*/ 0 h 0"/>
                <a:gd name="connsiteX1" fmla="*/ 7114673 w 7114673"/>
                <a:gd name="connsiteY1" fmla="*/ 0 h 0"/>
                <a:gd name="connsiteX2" fmla="*/ 7114673 w 7114673"/>
                <a:gd name="connsiteY2" fmla="*/ 0 h 0"/>
                <a:gd name="connsiteX0" fmla="*/ 0 w 7114673"/>
                <a:gd name="connsiteY0" fmla="*/ 0 h 259197"/>
                <a:gd name="connsiteX1" fmla="*/ 7114673 w 7114673"/>
                <a:gd name="connsiteY1" fmla="*/ 0 h 259197"/>
                <a:gd name="connsiteX2" fmla="*/ 7114673 w 7114673"/>
                <a:gd name="connsiteY2" fmla="*/ 0 h 259197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64241"/>
                <a:gd name="connsiteX1" fmla="*/ 3643306 w 7114673"/>
                <a:gd name="connsiteY1" fmla="*/ 142852 h 164241"/>
                <a:gd name="connsiteX2" fmla="*/ 5022911 w 7114673"/>
                <a:gd name="connsiteY2" fmla="*/ 128337 h 164241"/>
                <a:gd name="connsiteX3" fmla="*/ 7114673 w 7114673"/>
                <a:gd name="connsiteY3" fmla="*/ 0 h 164241"/>
                <a:gd name="connsiteX4" fmla="*/ 7114673 w 7114673"/>
                <a:gd name="connsiteY4" fmla="*/ 0 h 164241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5255 h 148107"/>
                <a:gd name="connsiteX1" fmla="*/ 3643306 w 7114673"/>
                <a:gd name="connsiteY1" fmla="*/ 148107 h 148107"/>
                <a:gd name="connsiteX2" fmla="*/ 7114673 w 7114673"/>
                <a:gd name="connsiteY2" fmla="*/ 5255 h 148107"/>
                <a:gd name="connsiteX3" fmla="*/ 7114673 w 7114673"/>
                <a:gd name="connsiteY3" fmla="*/ 5255 h 148107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14673" h="142852">
                  <a:moveTo>
                    <a:pt x="0" y="0"/>
                  </a:moveTo>
                  <a:cubicBezTo>
                    <a:pt x="1079383" y="39898"/>
                    <a:pt x="2256426" y="122573"/>
                    <a:pt x="3643306" y="142852"/>
                  </a:cubicBezTo>
                  <a:cubicBezTo>
                    <a:pt x="4829085" y="142852"/>
                    <a:pt x="6367148" y="58417"/>
                    <a:pt x="7114673" y="0"/>
                  </a:cubicBezTo>
                  <a:lnTo>
                    <a:pt x="7114673" y="0"/>
                  </a:lnTo>
                </a:path>
              </a:pathLst>
            </a:custGeom>
            <a:noFill/>
            <a:ln w="19050" cap="flat" cmpd="sng" algn="ctr">
              <a:solidFill>
                <a:srgbClr val="0070C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07" name="Полилиния 205">
              <a:extLst>
                <a:ext uri="{FF2B5EF4-FFF2-40B4-BE49-F238E27FC236}">
                  <a16:creationId xmlns:a16="http://schemas.microsoft.com/office/drawing/2014/main" id="{CB4E849F-7705-42FC-8959-328966850B50}"/>
                </a:ext>
              </a:extLst>
            </p:cNvPr>
            <p:cNvSpPr/>
            <p:nvPr/>
          </p:nvSpPr>
          <p:spPr bwMode="auto">
            <a:xfrm>
              <a:off x="0" y="979714"/>
              <a:ext cx="996043" cy="310243"/>
            </a:xfrm>
            <a:custGeom>
              <a:avLst/>
              <a:gdLst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96043" h="310243">
                  <a:moveTo>
                    <a:pt x="996043" y="0"/>
                  </a:moveTo>
                  <a:cubicBezTo>
                    <a:pt x="764069" y="166704"/>
                    <a:pt x="546356" y="280324"/>
                    <a:pt x="0" y="310243"/>
                  </a:cubicBezTo>
                </a:path>
              </a:pathLst>
            </a:custGeom>
            <a:noFill/>
            <a:ln w="19050" cap="flat" cmpd="sng" algn="ctr">
              <a:solidFill>
                <a:srgbClr val="0070C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08" name="Rectangle 24">
              <a:extLst>
                <a:ext uri="{FF2B5EF4-FFF2-40B4-BE49-F238E27FC236}">
                  <a16:creationId xmlns:a16="http://schemas.microsoft.com/office/drawing/2014/main" id="{AEEC5CD4-0D85-44FE-A522-B915936DD8C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909157" y="961259"/>
              <a:ext cx="12850" cy="22140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09" name="Rectangle 26">
              <a:extLst>
                <a:ext uri="{FF2B5EF4-FFF2-40B4-BE49-F238E27FC236}">
                  <a16:creationId xmlns:a16="http://schemas.microsoft.com/office/drawing/2014/main" id="{FE1CF8C3-B5F0-43CD-8169-598A5E75EB1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921968" y="966316"/>
              <a:ext cx="49065" cy="15148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10" name="Freeform 29">
              <a:extLst>
                <a:ext uri="{FF2B5EF4-FFF2-40B4-BE49-F238E27FC236}">
                  <a16:creationId xmlns:a16="http://schemas.microsoft.com/office/drawing/2014/main" id="{C8FAC2B2-B238-4297-969D-D376C804732B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965146" y="96229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9" y="0"/>
                </a:cxn>
                <a:cxn ang="0">
                  <a:pos x="3" y="12"/>
                </a:cxn>
                <a:cxn ang="0">
                  <a:pos x="0" y="22"/>
                </a:cxn>
                <a:cxn ang="0">
                  <a:pos x="3" y="35"/>
                </a:cxn>
                <a:cxn ang="0">
                  <a:pos x="9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9" y="0"/>
                  </a:lnTo>
                  <a:lnTo>
                    <a:pt x="3" y="12"/>
                  </a:lnTo>
                  <a:lnTo>
                    <a:pt x="0" y="22"/>
                  </a:lnTo>
                  <a:lnTo>
                    <a:pt x="3" y="35"/>
                  </a:lnTo>
                  <a:lnTo>
                    <a:pt x="9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11" name="Freeform 31">
              <a:extLst>
                <a:ext uri="{FF2B5EF4-FFF2-40B4-BE49-F238E27FC236}">
                  <a16:creationId xmlns:a16="http://schemas.microsoft.com/office/drawing/2014/main" id="{C22F5981-075D-42C3-9FA1-04759948130F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976230" y="962870"/>
              <a:ext cx="11682" cy="26218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13" y="0"/>
                </a:cxn>
                <a:cxn ang="0">
                  <a:pos x="10" y="0"/>
                </a:cxn>
                <a:cxn ang="0">
                  <a:pos x="4" y="12"/>
                </a:cxn>
                <a:cxn ang="0">
                  <a:pos x="0" y="22"/>
                </a:cxn>
                <a:cxn ang="0">
                  <a:pos x="4" y="35"/>
                </a:cxn>
                <a:cxn ang="0">
                  <a:pos x="10" y="45"/>
                </a:cxn>
                <a:cxn ang="0">
                  <a:pos x="13" y="45"/>
                </a:cxn>
                <a:cxn ang="0">
                  <a:pos x="20" y="45"/>
                </a:cxn>
                <a:cxn ang="0">
                  <a:pos x="20" y="22"/>
                </a:cxn>
                <a:cxn ang="0">
                  <a:pos x="20" y="0"/>
                </a:cxn>
              </a:cxnLst>
              <a:rect l="0" t="0" r="r" b="b"/>
              <a:pathLst>
                <a:path w="20" h="45">
                  <a:moveTo>
                    <a:pt x="20" y="0"/>
                  </a:moveTo>
                  <a:lnTo>
                    <a:pt x="13" y="0"/>
                  </a:lnTo>
                  <a:lnTo>
                    <a:pt x="10" y="0"/>
                  </a:lnTo>
                  <a:lnTo>
                    <a:pt x="4" y="12"/>
                  </a:lnTo>
                  <a:lnTo>
                    <a:pt x="0" y="22"/>
                  </a:lnTo>
                  <a:lnTo>
                    <a:pt x="4" y="35"/>
                  </a:lnTo>
                  <a:lnTo>
                    <a:pt x="10" y="45"/>
                  </a:lnTo>
                  <a:lnTo>
                    <a:pt x="13" y="45"/>
                  </a:lnTo>
                  <a:lnTo>
                    <a:pt x="20" y="45"/>
                  </a:lnTo>
                  <a:lnTo>
                    <a:pt x="20" y="22"/>
                  </a:lnTo>
                  <a:lnTo>
                    <a:pt x="2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12" name="Freeform 33">
              <a:extLst>
                <a:ext uri="{FF2B5EF4-FFF2-40B4-BE49-F238E27FC236}">
                  <a16:creationId xmlns:a16="http://schemas.microsoft.com/office/drawing/2014/main" id="{9BB2B24D-C663-4ACA-B5CE-1D133BE005EC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987897" y="96344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10" y="0"/>
                </a:cxn>
                <a:cxn ang="0">
                  <a:pos x="3" y="12"/>
                </a:cxn>
                <a:cxn ang="0">
                  <a:pos x="0" y="22"/>
                </a:cxn>
                <a:cxn ang="0">
                  <a:pos x="3" y="35"/>
                </a:cxn>
                <a:cxn ang="0">
                  <a:pos x="10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10" y="0"/>
                  </a:lnTo>
                  <a:lnTo>
                    <a:pt x="3" y="12"/>
                  </a:lnTo>
                  <a:lnTo>
                    <a:pt x="0" y="22"/>
                  </a:lnTo>
                  <a:lnTo>
                    <a:pt x="3" y="35"/>
                  </a:lnTo>
                  <a:lnTo>
                    <a:pt x="10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13" name="Freeform 35">
              <a:extLst>
                <a:ext uri="{FF2B5EF4-FFF2-40B4-BE49-F238E27FC236}">
                  <a16:creationId xmlns:a16="http://schemas.microsoft.com/office/drawing/2014/main" id="{2C43CDD0-7E56-4C37-BD5C-94BDF19FDBA4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998981" y="96400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9" y="0"/>
                </a:cxn>
                <a:cxn ang="0">
                  <a:pos x="0" y="12"/>
                </a:cxn>
                <a:cxn ang="0">
                  <a:pos x="0" y="22"/>
                </a:cxn>
                <a:cxn ang="0">
                  <a:pos x="0" y="35"/>
                </a:cxn>
                <a:cxn ang="0">
                  <a:pos x="9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9" y="0"/>
                  </a:lnTo>
                  <a:lnTo>
                    <a:pt x="0" y="12"/>
                  </a:lnTo>
                  <a:lnTo>
                    <a:pt x="0" y="22"/>
                  </a:lnTo>
                  <a:lnTo>
                    <a:pt x="0" y="35"/>
                  </a:lnTo>
                  <a:lnTo>
                    <a:pt x="9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14" name="Freeform 37">
              <a:extLst>
                <a:ext uri="{FF2B5EF4-FFF2-40B4-BE49-F238E27FC236}">
                  <a16:creationId xmlns:a16="http://schemas.microsoft.com/office/drawing/2014/main" id="{2460BFAC-0DA8-4FDA-9C1B-C50AFC82DDA3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1010065" y="964579"/>
              <a:ext cx="11682" cy="26218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13" y="0"/>
                </a:cxn>
                <a:cxn ang="0">
                  <a:pos x="7" y="0"/>
                </a:cxn>
                <a:cxn ang="0">
                  <a:pos x="0" y="12"/>
                </a:cxn>
                <a:cxn ang="0">
                  <a:pos x="0" y="22"/>
                </a:cxn>
                <a:cxn ang="0">
                  <a:pos x="0" y="35"/>
                </a:cxn>
                <a:cxn ang="0">
                  <a:pos x="7" y="45"/>
                </a:cxn>
                <a:cxn ang="0">
                  <a:pos x="13" y="45"/>
                </a:cxn>
                <a:cxn ang="0">
                  <a:pos x="20" y="45"/>
                </a:cxn>
                <a:cxn ang="0">
                  <a:pos x="20" y="22"/>
                </a:cxn>
                <a:cxn ang="0">
                  <a:pos x="20" y="0"/>
                </a:cxn>
              </a:cxnLst>
              <a:rect l="0" t="0" r="r" b="b"/>
              <a:pathLst>
                <a:path w="20" h="45">
                  <a:moveTo>
                    <a:pt x="20" y="0"/>
                  </a:moveTo>
                  <a:lnTo>
                    <a:pt x="13" y="0"/>
                  </a:lnTo>
                  <a:lnTo>
                    <a:pt x="7" y="0"/>
                  </a:lnTo>
                  <a:lnTo>
                    <a:pt x="0" y="12"/>
                  </a:lnTo>
                  <a:lnTo>
                    <a:pt x="0" y="22"/>
                  </a:lnTo>
                  <a:lnTo>
                    <a:pt x="0" y="35"/>
                  </a:lnTo>
                  <a:lnTo>
                    <a:pt x="7" y="45"/>
                  </a:lnTo>
                  <a:lnTo>
                    <a:pt x="13" y="45"/>
                  </a:lnTo>
                  <a:lnTo>
                    <a:pt x="20" y="45"/>
                  </a:lnTo>
                  <a:lnTo>
                    <a:pt x="20" y="22"/>
                  </a:lnTo>
                  <a:lnTo>
                    <a:pt x="2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15" name="Полилиния 213">
              <a:extLst>
                <a:ext uri="{FF2B5EF4-FFF2-40B4-BE49-F238E27FC236}">
                  <a16:creationId xmlns:a16="http://schemas.microsoft.com/office/drawing/2014/main" id="{3C27640A-D854-48A6-8E9A-C5F1334AB4D5}"/>
                </a:ext>
              </a:extLst>
            </p:cNvPr>
            <p:cNvSpPr/>
            <p:nvPr/>
          </p:nvSpPr>
          <p:spPr bwMode="auto">
            <a:xfrm flipH="1">
              <a:off x="8147989" y="979714"/>
              <a:ext cx="996043" cy="310243"/>
            </a:xfrm>
            <a:custGeom>
              <a:avLst/>
              <a:gdLst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96043" h="310243">
                  <a:moveTo>
                    <a:pt x="996043" y="0"/>
                  </a:moveTo>
                  <a:cubicBezTo>
                    <a:pt x="764069" y="166704"/>
                    <a:pt x="546356" y="280324"/>
                    <a:pt x="0" y="310243"/>
                  </a:cubicBezTo>
                </a:path>
              </a:pathLst>
            </a:custGeom>
            <a:noFill/>
            <a:ln w="19050" cap="flat" cmpd="sng" algn="ctr">
              <a:solidFill>
                <a:srgbClr val="0070C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16" name="Rectangle 26">
              <a:extLst>
                <a:ext uri="{FF2B5EF4-FFF2-40B4-BE49-F238E27FC236}">
                  <a16:creationId xmlns:a16="http://schemas.microsoft.com/office/drawing/2014/main" id="{983FDB7E-52F7-4177-8799-4944C13EA00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171465" y="966316"/>
              <a:ext cx="49065" cy="15148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17" name="Freeform 29">
              <a:extLst>
                <a:ext uri="{FF2B5EF4-FFF2-40B4-BE49-F238E27FC236}">
                  <a16:creationId xmlns:a16="http://schemas.microsoft.com/office/drawing/2014/main" id="{9F3C151A-0E5B-4B41-99D0-18F62BF83F6C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66254" y="96229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9" y="0"/>
                </a:cxn>
                <a:cxn ang="0">
                  <a:pos x="3" y="12"/>
                </a:cxn>
                <a:cxn ang="0">
                  <a:pos x="0" y="22"/>
                </a:cxn>
                <a:cxn ang="0">
                  <a:pos x="3" y="35"/>
                </a:cxn>
                <a:cxn ang="0">
                  <a:pos x="9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9" y="0"/>
                  </a:lnTo>
                  <a:lnTo>
                    <a:pt x="3" y="12"/>
                  </a:lnTo>
                  <a:lnTo>
                    <a:pt x="0" y="22"/>
                  </a:lnTo>
                  <a:lnTo>
                    <a:pt x="3" y="35"/>
                  </a:lnTo>
                  <a:lnTo>
                    <a:pt x="9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18" name="Freeform 31">
              <a:extLst>
                <a:ext uri="{FF2B5EF4-FFF2-40B4-BE49-F238E27FC236}">
                  <a16:creationId xmlns:a16="http://schemas.microsoft.com/office/drawing/2014/main" id="{F18C3D48-3B1F-497B-8BEC-3C14D1D6CD9A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54586" y="962870"/>
              <a:ext cx="11682" cy="26218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13" y="0"/>
                </a:cxn>
                <a:cxn ang="0">
                  <a:pos x="10" y="0"/>
                </a:cxn>
                <a:cxn ang="0">
                  <a:pos x="4" y="12"/>
                </a:cxn>
                <a:cxn ang="0">
                  <a:pos x="0" y="22"/>
                </a:cxn>
                <a:cxn ang="0">
                  <a:pos x="4" y="35"/>
                </a:cxn>
                <a:cxn ang="0">
                  <a:pos x="10" y="45"/>
                </a:cxn>
                <a:cxn ang="0">
                  <a:pos x="13" y="45"/>
                </a:cxn>
                <a:cxn ang="0">
                  <a:pos x="20" y="45"/>
                </a:cxn>
                <a:cxn ang="0">
                  <a:pos x="20" y="22"/>
                </a:cxn>
                <a:cxn ang="0">
                  <a:pos x="20" y="0"/>
                </a:cxn>
              </a:cxnLst>
              <a:rect l="0" t="0" r="r" b="b"/>
              <a:pathLst>
                <a:path w="20" h="45">
                  <a:moveTo>
                    <a:pt x="20" y="0"/>
                  </a:moveTo>
                  <a:lnTo>
                    <a:pt x="13" y="0"/>
                  </a:lnTo>
                  <a:lnTo>
                    <a:pt x="10" y="0"/>
                  </a:lnTo>
                  <a:lnTo>
                    <a:pt x="4" y="12"/>
                  </a:lnTo>
                  <a:lnTo>
                    <a:pt x="0" y="22"/>
                  </a:lnTo>
                  <a:lnTo>
                    <a:pt x="4" y="35"/>
                  </a:lnTo>
                  <a:lnTo>
                    <a:pt x="10" y="45"/>
                  </a:lnTo>
                  <a:lnTo>
                    <a:pt x="13" y="45"/>
                  </a:lnTo>
                  <a:lnTo>
                    <a:pt x="20" y="45"/>
                  </a:lnTo>
                  <a:lnTo>
                    <a:pt x="20" y="22"/>
                  </a:lnTo>
                  <a:lnTo>
                    <a:pt x="2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19" name="Freeform 33">
              <a:extLst>
                <a:ext uri="{FF2B5EF4-FFF2-40B4-BE49-F238E27FC236}">
                  <a16:creationId xmlns:a16="http://schemas.microsoft.com/office/drawing/2014/main" id="{B5DD6EE3-D922-4FC4-B9B2-676A3AD45150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43503" y="96344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10" y="0"/>
                </a:cxn>
                <a:cxn ang="0">
                  <a:pos x="3" y="12"/>
                </a:cxn>
                <a:cxn ang="0">
                  <a:pos x="0" y="22"/>
                </a:cxn>
                <a:cxn ang="0">
                  <a:pos x="3" y="35"/>
                </a:cxn>
                <a:cxn ang="0">
                  <a:pos x="10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10" y="0"/>
                  </a:lnTo>
                  <a:lnTo>
                    <a:pt x="3" y="12"/>
                  </a:lnTo>
                  <a:lnTo>
                    <a:pt x="0" y="22"/>
                  </a:lnTo>
                  <a:lnTo>
                    <a:pt x="3" y="35"/>
                  </a:lnTo>
                  <a:lnTo>
                    <a:pt x="10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20" name="Freeform 35">
              <a:extLst>
                <a:ext uri="{FF2B5EF4-FFF2-40B4-BE49-F238E27FC236}">
                  <a16:creationId xmlns:a16="http://schemas.microsoft.com/office/drawing/2014/main" id="{07FA5B4D-DC4E-4980-9410-99080B1D39A5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32419" y="96400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9" y="0"/>
                </a:cxn>
                <a:cxn ang="0">
                  <a:pos x="0" y="12"/>
                </a:cxn>
                <a:cxn ang="0">
                  <a:pos x="0" y="22"/>
                </a:cxn>
                <a:cxn ang="0">
                  <a:pos x="0" y="35"/>
                </a:cxn>
                <a:cxn ang="0">
                  <a:pos x="9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9" y="0"/>
                  </a:lnTo>
                  <a:lnTo>
                    <a:pt x="0" y="12"/>
                  </a:lnTo>
                  <a:lnTo>
                    <a:pt x="0" y="22"/>
                  </a:lnTo>
                  <a:lnTo>
                    <a:pt x="0" y="35"/>
                  </a:lnTo>
                  <a:lnTo>
                    <a:pt x="9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21" name="Freeform 37">
              <a:extLst>
                <a:ext uri="{FF2B5EF4-FFF2-40B4-BE49-F238E27FC236}">
                  <a16:creationId xmlns:a16="http://schemas.microsoft.com/office/drawing/2014/main" id="{839A17F0-DAF8-4451-A026-1C1450443B59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20751" y="964579"/>
              <a:ext cx="11682" cy="26218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13" y="0"/>
                </a:cxn>
                <a:cxn ang="0">
                  <a:pos x="7" y="0"/>
                </a:cxn>
                <a:cxn ang="0">
                  <a:pos x="0" y="12"/>
                </a:cxn>
                <a:cxn ang="0">
                  <a:pos x="0" y="22"/>
                </a:cxn>
                <a:cxn ang="0">
                  <a:pos x="0" y="35"/>
                </a:cxn>
                <a:cxn ang="0">
                  <a:pos x="7" y="45"/>
                </a:cxn>
                <a:cxn ang="0">
                  <a:pos x="13" y="45"/>
                </a:cxn>
                <a:cxn ang="0">
                  <a:pos x="20" y="45"/>
                </a:cxn>
                <a:cxn ang="0">
                  <a:pos x="20" y="22"/>
                </a:cxn>
                <a:cxn ang="0">
                  <a:pos x="20" y="0"/>
                </a:cxn>
              </a:cxnLst>
              <a:rect l="0" t="0" r="r" b="b"/>
              <a:pathLst>
                <a:path w="20" h="45">
                  <a:moveTo>
                    <a:pt x="20" y="0"/>
                  </a:moveTo>
                  <a:lnTo>
                    <a:pt x="13" y="0"/>
                  </a:lnTo>
                  <a:lnTo>
                    <a:pt x="7" y="0"/>
                  </a:lnTo>
                  <a:lnTo>
                    <a:pt x="0" y="12"/>
                  </a:lnTo>
                  <a:lnTo>
                    <a:pt x="0" y="22"/>
                  </a:lnTo>
                  <a:lnTo>
                    <a:pt x="0" y="35"/>
                  </a:lnTo>
                  <a:lnTo>
                    <a:pt x="7" y="45"/>
                  </a:lnTo>
                  <a:lnTo>
                    <a:pt x="13" y="45"/>
                  </a:lnTo>
                  <a:lnTo>
                    <a:pt x="20" y="45"/>
                  </a:lnTo>
                  <a:lnTo>
                    <a:pt x="20" y="22"/>
                  </a:lnTo>
                  <a:lnTo>
                    <a:pt x="2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</p:grpSp>
      <p:sp>
        <p:nvSpPr>
          <p:cNvPr id="222" name="Freeform 55">
            <a:extLst>
              <a:ext uri="{FF2B5EF4-FFF2-40B4-BE49-F238E27FC236}">
                <a16:creationId xmlns:a16="http://schemas.microsoft.com/office/drawing/2014/main" id="{2D998E04-087D-48F9-9C31-708C1C82534D}"/>
              </a:ext>
            </a:extLst>
          </p:cNvPr>
          <p:cNvSpPr>
            <a:spLocks noEditPoints="1"/>
          </p:cNvSpPr>
          <p:nvPr userDrawn="1"/>
        </p:nvSpPr>
        <p:spPr bwMode="auto">
          <a:xfrm flipH="1">
            <a:off x="-23813" y="2947988"/>
            <a:ext cx="1571626" cy="3917950"/>
          </a:xfrm>
          <a:custGeom>
            <a:avLst/>
            <a:gdLst/>
            <a:ahLst/>
            <a:cxnLst>
              <a:cxn ang="0">
                <a:pos x="67" y="0"/>
              </a:cxn>
              <a:cxn ang="0">
                <a:pos x="31" y="93"/>
              </a:cxn>
              <a:cxn ang="0">
                <a:pos x="0" y="167"/>
              </a:cxn>
              <a:cxn ang="0">
                <a:pos x="56" y="167"/>
              </a:cxn>
              <a:cxn ang="0">
                <a:pos x="44" y="148"/>
              </a:cxn>
              <a:cxn ang="0">
                <a:pos x="21" y="117"/>
              </a:cxn>
              <a:cxn ang="0">
                <a:pos x="67" y="140"/>
              </a:cxn>
              <a:cxn ang="0">
                <a:pos x="37" y="157"/>
              </a:cxn>
              <a:cxn ang="0">
                <a:pos x="18" y="167"/>
              </a:cxn>
              <a:cxn ang="0">
                <a:pos x="13" y="167"/>
              </a:cxn>
              <a:cxn ang="0">
                <a:pos x="38" y="148"/>
              </a:cxn>
              <a:cxn ang="0">
                <a:pos x="67" y="127"/>
              </a:cxn>
              <a:cxn ang="0">
                <a:pos x="21" y="117"/>
              </a:cxn>
              <a:cxn ang="0">
                <a:pos x="46" y="144"/>
              </a:cxn>
              <a:cxn ang="0">
                <a:pos x="67" y="167"/>
              </a:cxn>
              <a:cxn ang="0">
                <a:pos x="67" y="147"/>
              </a:cxn>
              <a:cxn ang="0">
                <a:pos x="42" y="147"/>
              </a:cxn>
              <a:cxn ang="0">
                <a:pos x="8" y="149"/>
              </a:cxn>
              <a:cxn ang="0">
                <a:pos x="8" y="149"/>
              </a:cxn>
              <a:cxn ang="0">
                <a:pos x="42" y="149"/>
              </a:cxn>
              <a:cxn ang="0">
                <a:pos x="67" y="151"/>
              </a:cxn>
              <a:cxn ang="0">
                <a:pos x="67" y="99"/>
              </a:cxn>
              <a:cxn ang="0">
                <a:pos x="53" y="104"/>
              </a:cxn>
              <a:cxn ang="0">
                <a:pos x="21" y="117"/>
              </a:cxn>
              <a:cxn ang="0">
                <a:pos x="21" y="117"/>
              </a:cxn>
              <a:cxn ang="0">
                <a:pos x="54" y="98"/>
              </a:cxn>
              <a:cxn ang="0">
                <a:pos x="67" y="91"/>
              </a:cxn>
              <a:cxn ang="0">
                <a:pos x="67" y="107"/>
              </a:cxn>
              <a:cxn ang="0">
                <a:pos x="57" y="98"/>
              </a:cxn>
              <a:cxn ang="0">
                <a:pos x="37" y="79"/>
              </a:cxn>
              <a:cxn ang="0">
                <a:pos x="37" y="79"/>
              </a:cxn>
              <a:cxn ang="0">
                <a:pos x="58" y="96"/>
              </a:cxn>
              <a:cxn ang="0">
                <a:pos x="67" y="103"/>
              </a:cxn>
              <a:cxn ang="0">
                <a:pos x="67" y="56"/>
              </a:cxn>
              <a:cxn ang="0">
                <a:pos x="64" y="58"/>
              </a:cxn>
              <a:cxn ang="0">
                <a:pos x="37" y="79"/>
              </a:cxn>
              <a:cxn ang="0">
                <a:pos x="37" y="79"/>
              </a:cxn>
              <a:cxn ang="0">
                <a:pos x="64" y="65"/>
              </a:cxn>
              <a:cxn ang="0">
                <a:pos x="67" y="63"/>
              </a:cxn>
              <a:cxn ang="0">
                <a:pos x="53" y="38"/>
              </a:cxn>
              <a:cxn ang="0">
                <a:pos x="67" y="57"/>
              </a:cxn>
              <a:cxn ang="0">
                <a:pos x="67" y="28"/>
              </a:cxn>
              <a:cxn ang="0">
                <a:pos x="53" y="38"/>
              </a:cxn>
              <a:cxn ang="0">
                <a:pos x="67" y="53"/>
              </a:cxn>
              <a:cxn ang="0">
                <a:pos x="53" y="38"/>
              </a:cxn>
              <a:cxn ang="0">
                <a:pos x="67" y="24"/>
              </a:cxn>
            </a:cxnLst>
            <a:rect l="0" t="0" r="r" b="b"/>
            <a:pathLst>
              <a:path w="67" h="167">
                <a:moveTo>
                  <a:pt x="67" y="0"/>
                </a:moveTo>
                <a:cubicBezTo>
                  <a:pt x="56" y="31"/>
                  <a:pt x="44" y="62"/>
                  <a:pt x="31" y="93"/>
                </a:cubicBezTo>
                <a:cubicBezTo>
                  <a:pt x="21" y="118"/>
                  <a:pt x="11" y="142"/>
                  <a:pt x="0" y="167"/>
                </a:cubicBezTo>
                <a:moveTo>
                  <a:pt x="56" y="167"/>
                </a:moveTo>
                <a:cubicBezTo>
                  <a:pt x="52" y="161"/>
                  <a:pt x="48" y="154"/>
                  <a:pt x="44" y="148"/>
                </a:cubicBezTo>
                <a:cubicBezTo>
                  <a:pt x="36" y="138"/>
                  <a:pt x="28" y="128"/>
                  <a:pt x="21" y="117"/>
                </a:cubicBezTo>
                <a:moveTo>
                  <a:pt x="67" y="140"/>
                </a:moveTo>
                <a:cubicBezTo>
                  <a:pt x="57" y="146"/>
                  <a:pt x="47" y="151"/>
                  <a:pt x="37" y="157"/>
                </a:cubicBezTo>
                <a:cubicBezTo>
                  <a:pt x="30" y="160"/>
                  <a:pt x="24" y="163"/>
                  <a:pt x="18" y="167"/>
                </a:cubicBezTo>
                <a:moveTo>
                  <a:pt x="13" y="167"/>
                </a:moveTo>
                <a:cubicBezTo>
                  <a:pt x="21" y="160"/>
                  <a:pt x="29" y="154"/>
                  <a:pt x="38" y="148"/>
                </a:cubicBezTo>
                <a:cubicBezTo>
                  <a:pt x="47" y="141"/>
                  <a:pt x="57" y="134"/>
                  <a:pt x="67" y="127"/>
                </a:cubicBezTo>
                <a:moveTo>
                  <a:pt x="21" y="117"/>
                </a:moveTo>
                <a:cubicBezTo>
                  <a:pt x="29" y="126"/>
                  <a:pt x="37" y="135"/>
                  <a:pt x="46" y="144"/>
                </a:cubicBezTo>
                <a:cubicBezTo>
                  <a:pt x="53" y="151"/>
                  <a:pt x="60" y="159"/>
                  <a:pt x="67" y="167"/>
                </a:cubicBezTo>
                <a:moveTo>
                  <a:pt x="67" y="147"/>
                </a:moveTo>
                <a:cubicBezTo>
                  <a:pt x="58" y="147"/>
                  <a:pt x="50" y="147"/>
                  <a:pt x="42" y="147"/>
                </a:cubicBezTo>
                <a:cubicBezTo>
                  <a:pt x="31" y="148"/>
                  <a:pt x="20" y="148"/>
                  <a:pt x="8" y="149"/>
                </a:cubicBezTo>
                <a:moveTo>
                  <a:pt x="8" y="149"/>
                </a:moveTo>
                <a:cubicBezTo>
                  <a:pt x="20" y="149"/>
                  <a:pt x="31" y="149"/>
                  <a:pt x="42" y="149"/>
                </a:cubicBezTo>
                <a:cubicBezTo>
                  <a:pt x="50" y="150"/>
                  <a:pt x="58" y="150"/>
                  <a:pt x="67" y="151"/>
                </a:cubicBezTo>
                <a:moveTo>
                  <a:pt x="67" y="99"/>
                </a:moveTo>
                <a:cubicBezTo>
                  <a:pt x="62" y="100"/>
                  <a:pt x="58" y="102"/>
                  <a:pt x="53" y="104"/>
                </a:cubicBezTo>
                <a:cubicBezTo>
                  <a:pt x="42" y="108"/>
                  <a:pt x="32" y="113"/>
                  <a:pt x="21" y="117"/>
                </a:cubicBezTo>
                <a:moveTo>
                  <a:pt x="21" y="117"/>
                </a:moveTo>
                <a:cubicBezTo>
                  <a:pt x="32" y="111"/>
                  <a:pt x="43" y="104"/>
                  <a:pt x="54" y="98"/>
                </a:cubicBezTo>
                <a:cubicBezTo>
                  <a:pt x="58" y="95"/>
                  <a:pt x="62" y="93"/>
                  <a:pt x="67" y="91"/>
                </a:cubicBezTo>
                <a:moveTo>
                  <a:pt x="67" y="107"/>
                </a:moveTo>
                <a:cubicBezTo>
                  <a:pt x="63" y="104"/>
                  <a:pt x="60" y="101"/>
                  <a:pt x="57" y="98"/>
                </a:cubicBezTo>
                <a:cubicBezTo>
                  <a:pt x="50" y="92"/>
                  <a:pt x="44" y="85"/>
                  <a:pt x="37" y="79"/>
                </a:cubicBezTo>
                <a:moveTo>
                  <a:pt x="37" y="79"/>
                </a:moveTo>
                <a:cubicBezTo>
                  <a:pt x="44" y="84"/>
                  <a:pt x="51" y="90"/>
                  <a:pt x="58" y="96"/>
                </a:cubicBezTo>
                <a:cubicBezTo>
                  <a:pt x="61" y="98"/>
                  <a:pt x="64" y="101"/>
                  <a:pt x="67" y="103"/>
                </a:cubicBezTo>
                <a:moveTo>
                  <a:pt x="67" y="56"/>
                </a:moveTo>
                <a:cubicBezTo>
                  <a:pt x="66" y="57"/>
                  <a:pt x="65" y="57"/>
                  <a:pt x="64" y="58"/>
                </a:cubicBezTo>
                <a:cubicBezTo>
                  <a:pt x="56" y="65"/>
                  <a:pt x="47" y="72"/>
                  <a:pt x="37" y="79"/>
                </a:cubicBezTo>
                <a:moveTo>
                  <a:pt x="37" y="79"/>
                </a:moveTo>
                <a:cubicBezTo>
                  <a:pt x="46" y="74"/>
                  <a:pt x="55" y="69"/>
                  <a:pt x="64" y="65"/>
                </a:cubicBezTo>
                <a:cubicBezTo>
                  <a:pt x="65" y="64"/>
                  <a:pt x="66" y="64"/>
                  <a:pt x="67" y="63"/>
                </a:cubicBezTo>
                <a:moveTo>
                  <a:pt x="53" y="38"/>
                </a:moveTo>
                <a:cubicBezTo>
                  <a:pt x="57" y="44"/>
                  <a:pt x="62" y="50"/>
                  <a:pt x="67" y="57"/>
                </a:cubicBezTo>
                <a:moveTo>
                  <a:pt x="67" y="28"/>
                </a:moveTo>
                <a:cubicBezTo>
                  <a:pt x="62" y="31"/>
                  <a:pt x="58" y="35"/>
                  <a:pt x="53" y="38"/>
                </a:cubicBezTo>
                <a:cubicBezTo>
                  <a:pt x="57" y="43"/>
                  <a:pt x="62" y="48"/>
                  <a:pt x="67" y="53"/>
                </a:cubicBezTo>
                <a:moveTo>
                  <a:pt x="53" y="38"/>
                </a:moveTo>
                <a:cubicBezTo>
                  <a:pt x="58" y="33"/>
                  <a:pt x="62" y="28"/>
                  <a:pt x="67" y="24"/>
                </a:cubicBezTo>
              </a:path>
            </a:pathLst>
          </a:custGeom>
          <a:noFill/>
          <a:ln w="38100" cap="flat" cmpd="sng">
            <a:solidFill>
              <a:schemeClr val="accent1">
                <a:lumMod val="75000"/>
              </a:schemeClr>
            </a:solidFill>
            <a:prstDash val="solid"/>
            <a:miter lim="800000"/>
            <a:headEnd/>
            <a:tailEnd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eaLnBrk="1" hangingPunct="1">
              <a:defRPr/>
            </a:pPr>
            <a:endParaRPr lang="ru-RU" b="1" dirty="0">
              <a:solidFill>
                <a:srgbClr val="000000"/>
              </a:solidFill>
              <a:latin typeface="Tahoma" pitchFamily="34" charset="0"/>
            </a:endParaRPr>
          </a:p>
        </p:txBody>
      </p:sp>
      <p:sp>
        <p:nvSpPr>
          <p:cNvPr id="223" name="Freeform 55">
            <a:extLst>
              <a:ext uri="{FF2B5EF4-FFF2-40B4-BE49-F238E27FC236}">
                <a16:creationId xmlns:a16="http://schemas.microsoft.com/office/drawing/2014/main" id="{C84F9C46-1954-4535-92D8-ECF76C0531BF}"/>
              </a:ext>
            </a:extLst>
          </p:cNvPr>
          <p:cNvSpPr>
            <a:spLocks noEditPoints="1"/>
          </p:cNvSpPr>
          <p:nvPr userDrawn="1"/>
        </p:nvSpPr>
        <p:spPr bwMode="auto">
          <a:xfrm>
            <a:off x="7588250" y="2947988"/>
            <a:ext cx="1571625" cy="3917950"/>
          </a:xfrm>
          <a:custGeom>
            <a:avLst/>
            <a:gdLst/>
            <a:ahLst/>
            <a:cxnLst>
              <a:cxn ang="0">
                <a:pos x="67" y="0"/>
              </a:cxn>
              <a:cxn ang="0">
                <a:pos x="31" y="93"/>
              </a:cxn>
              <a:cxn ang="0">
                <a:pos x="0" y="167"/>
              </a:cxn>
              <a:cxn ang="0">
                <a:pos x="56" y="167"/>
              </a:cxn>
              <a:cxn ang="0">
                <a:pos x="44" y="148"/>
              </a:cxn>
              <a:cxn ang="0">
                <a:pos x="21" y="117"/>
              </a:cxn>
              <a:cxn ang="0">
                <a:pos x="67" y="140"/>
              </a:cxn>
              <a:cxn ang="0">
                <a:pos x="37" y="157"/>
              </a:cxn>
              <a:cxn ang="0">
                <a:pos x="18" y="167"/>
              </a:cxn>
              <a:cxn ang="0">
                <a:pos x="13" y="167"/>
              </a:cxn>
              <a:cxn ang="0">
                <a:pos x="38" y="148"/>
              </a:cxn>
              <a:cxn ang="0">
                <a:pos x="67" y="127"/>
              </a:cxn>
              <a:cxn ang="0">
                <a:pos x="21" y="117"/>
              </a:cxn>
              <a:cxn ang="0">
                <a:pos x="46" y="144"/>
              </a:cxn>
              <a:cxn ang="0">
                <a:pos x="67" y="167"/>
              </a:cxn>
              <a:cxn ang="0">
                <a:pos x="67" y="147"/>
              </a:cxn>
              <a:cxn ang="0">
                <a:pos x="42" y="147"/>
              </a:cxn>
              <a:cxn ang="0">
                <a:pos x="8" y="149"/>
              </a:cxn>
              <a:cxn ang="0">
                <a:pos x="8" y="149"/>
              </a:cxn>
              <a:cxn ang="0">
                <a:pos x="42" y="149"/>
              </a:cxn>
              <a:cxn ang="0">
                <a:pos x="67" y="151"/>
              </a:cxn>
              <a:cxn ang="0">
                <a:pos x="67" y="99"/>
              </a:cxn>
              <a:cxn ang="0">
                <a:pos x="53" y="104"/>
              </a:cxn>
              <a:cxn ang="0">
                <a:pos x="21" y="117"/>
              </a:cxn>
              <a:cxn ang="0">
                <a:pos x="21" y="117"/>
              </a:cxn>
              <a:cxn ang="0">
                <a:pos x="54" y="98"/>
              </a:cxn>
              <a:cxn ang="0">
                <a:pos x="67" y="91"/>
              </a:cxn>
              <a:cxn ang="0">
                <a:pos x="67" y="107"/>
              </a:cxn>
              <a:cxn ang="0">
                <a:pos x="57" y="98"/>
              </a:cxn>
              <a:cxn ang="0">
                <a:pos x="37" y="79"/>
              </a:cxn>
              <a:cxn ang="0">
                <a:pos x="37" y="79"/>
              </a:cxn>
              <a:cxn ang="0">
                <a:pos x="58" y="96"/>
              </a:cxn>
              <a:cxn ang="0">
                <a:pos x="67" y="103"/>
              </a:cxn>
              <a:cxn ang="0">
                <a:pos x="67" y="56"/>
              </a:cxn>
              <a:cxn ang="0">
                <a:pos x="64" y="58"/>
              </a:cxn>
              <a:cxn ang="0">
                <a:pos x="37" y="79"/>
              </a:cxn>
              <a:cxn ang="0">
                <a:pos x="37" y="79"/>
              </a:cxn>
              <a:cxn ang="0">
                <a:pos x="64" y="65"/>
              </a:cxn>
              <a:cxn ang="0">
                <a:pos x="67" y="63"/>
              </a:cxn>
              <a:cxn ang="0">
                <a:pos x="53" y="38"/>
              </a:cxn>
              <a:cxn ang="0">
                <a:pos x="67" y="57"/>
              </a:cxn>
              <a:cxn ang="0">
                <a:pos x="67" y="28"/>
              </a:cxn>
              <a:cxn ang="0">
                <a:pos x="53" y="38"/>
              </a:cxn>
              <a:cxn ang="0">
                <a:pos x="67" y="53"/>
              </a:cxn>
              <a:cxn ang="0">
                <a:pos x="53" y="38"/>
              </a:cxn>
              <a:cxn ang="0">
                <a:pos x="67" y="24"/>
              </a:cxn>
            </a:cxnLst>
            <a:rect l="0" t="0" r="r" b="b"/>
            <a:pathLst>
              <a:path w="67" h="167">
                <a:moveTo>
                  <a:pt x="67" y="0"/>
                </a:moveTo>
                <a:cubicBezTo>
                  <a:pt x="56" y="31"/>
                  <a:pt x="44" y="62"/>
                  <a:pt x="31" y="93"/>
                </a:cubicBezTo>
                <a:cubicBezTo>
                  <a:pt x="21" y="118"/>
                  <a:pt x="11" y="142"/>
                  <a:pt x="0" y="167"/>
                </a:cubicBezTo>
                <a:moveTo>
                  <a:pt x="56" y="167"/>
                </a:moveTo>
                <a:cubicBezTo>
                  <a:pt x="52" y="161"/>
                  <a:pt x="48" y="154"/>
                  <a:pt x="44" y="148"/>
                </a:cubicBezTo>
                <a:cubicBezTo>
                  <a:pt x="36" y="138"/>
                  <a:pt x="28" y="128"/>
                  <a:pt x="21" y="117"/>
                </a:cubicBezTo>
                <a:moveTo>
                  <a:pt x="67" y="140"/>
                </a:moveTo>
                <a:cubicBezTo>
                  <a:pt x="57" y="146"/>
                  <a:pt x="47" y="151"/>
                  <a:pt x="37" y="157"/>
                </a:cubicBezTo>
                <a:cubicBezTo>
                  <a:pt x="30" y="160"/>
                  <a:pt x="24" y="163"/>
                  <a:pt x="18" y="167"/>
                </a:cubicBezTo>
                <a:moveTo>
                  <a:pt x="13" y="167"/>
                </a:moveTo>
                <a:cubicBezTo>
                  <a:pt x="21" y="160"/>
                  <a:pt x="29" y="154"/>
                  <a:pt x="38" y="148"/>
                </a:cubicBezTo>
                <a:cubicBezTo>
                  <a:pt x="47" y="141"/>
                  <a:pt x="57" y="134"/>
                  <a:pt x="67" y="127"/>
                </a:cubicBezTo>
                <a:moveTo>
                  <a:pt x="21" y="117"/>
                </a:moveTo>
                <a:cubicBezTo>
                  <a:pt x="29" y="126"/>
                  <a:pt x="37" y="135"/>
                  <a:pt x="46" y="144"/>
                </a:cubicBezTo>
                <a:cubicBezTo>
                  <a:pt x="53" y="151"/>
                  <a:pt x="60" y="159"/>
                  <a:pt x="67" y="167"/>
                </a:cubicBezTo>
                <a:moveTo>
                  <a:pt x="67" y="147"/>
                </a:moveTo>
                <a:cubicBezTo>
                  <a:pt x="58" y="147"/>
                  <a:pt x="50" y="147"/>
                  <a:pt x="42" y="147"/>
                </a:cubicBezTo>
                <a:cubicBezTo>
                  <a:pt x="31" y="148"/>
                  <a:pt x="20" y="148"/>
                  <a:pt x="8" y="149"/>
                </a:cubicBezTo>
                <a:moveTo>
                  <a:pt x="8" y="149"/>
                </a:moveTo>
                <a:cubicBezTo>
                  <a:pt x="20" y="149"/>
                  <a:pt x="31" y="149"/>
                  <a:pt x="42" y="149"/>
                </a:cubicBezTo>
                <a:cubicBezTo>
                  <a:pt x="50" y="150"/>
                  <a:pt x="58" y="150"/>
                  <a:pt x="67" y="151"/>
                </a:cubicBezTo>
                <a:moveTo>
                  <a:pt x="67" y="99"/>
                </a:moveTo>
                <a:cubicBezTo>
                  <a:pt x="62" y="100"/>
                  <a:pt x="58" y="102"/>
                  <a:pt x="53" y="104"/>
                </a:cubicBezTo>
                <a:cubicBezTo>
                  <a:pt x="42" y="108"/>
                  <a:pt x="32" y="113"/>
                  <a:pt x="21" y="117"/>
                </a:cubicBezTo>
                <a:moveTo>
                  <a:pt x="21" y="117"/>
                </a:moveTo>
                <a:cubicBezTo>
                  <a:pt x="32" y="111"/>
                  <a:pt x="43" y="104"/>
                  <a:pt x="54" y="98"/>
                </a:cubicBezTo>
                <a:cubicBezTo>
                  <a:pt x="58" y="95"/>
                  <a:pt x="62" y="93"/>
                  <a:pt x="67" y="91"/>
                </a:cubicBezTo>
                <a:moveTo>
                  <a:pt x="67" y="107"/>
                </a:moveTo>
                <a:cubicBezTo>
                  <a:pt x="63" y="104"/>
                  <a:pt x="60" y="101"/>
                  <a:pt x="57" y="98"/>
                </a:cubicBezTo>
                <a:cubicBezTo>
                  <a:pt x="50" y="92"/>
                  <a:pt x="44" y="85"/>
                  <a:pt x="37" y="79"/>
                </a:cubicBezTo>
                <a:moveTo>
                  <a:pt x="37" y="79"/>
                </a:moveTo>
                <a:cubicBezTo>
                  <a:pt x="44" y="84"/>
                  <a:pt x="51" y="90"/>
                  <a:pt x="58" y="96"/>
                </a:cubicBezTo>
                <a:cubicBezTo>
                  <a:pt x="61" y="98"/>
                  <a:pt x="64" y="101"/>
                  <a:pt x="67" y="103"/>
                </a:cubicBezTo>
                <a:moveTo>
                  <a:pt x="67" y="56"/>
                </a:moveTo>
                <a:cubicBezTo>
                  <a:pt x="66" y="57"/>
                  <a:pt x="65" y="57"/>
                  <a:pt x="64" y="58"/>
                </a:cubicBezTo>
                <a:cubicBezTo>
                  <a:pt x="56" y="65"/>
                  <a:pt x="47" y="72"/>
                  <a:pt x="37" y="79"/>
                </a:cubicBezTo>
                <a:moveTo>
                  <a:pt x="37" y="79"/>
                </a:moveTo>
                <a:cubicBezTo>
                  <a:pt x="46" y="74"/>
                  <a:pt x="55" y="69"/>
                  <a:pt x="64" y="65"/>
                </a:cubicBezTo>
                <a:cubicBezTo>
                  <a:pt x="65" y="64"/>
                  <a:pt x="66" y="64"/>
                  <a:pt x="67" y="63"/>
                </a:cubicBezTo>
                <a:moveTo>
                  <a:pt x="53" y="38"/>
                </a:moveTo>
                <a:cubicBezTo>
                  <a:pt x="57" y="44"/>
                  <a:pt x="62" y="50"/>
                  <a:pt x="67" y="57"/>
                </a:cubicBezTo>
                <a:moveTo>
                  <a:pt x="67" y="28"/>
                </a:moveTo>
                <a:cubicBezTo>
                  <a:pt x="62" y="31"/>
                  <a:pt x="58" y="35"/>
                  <a:pt x="53" y="38"/>
                </a:cubicBezTo>
                <a:cubicBezTo>
                  <a:pt x="57" y="43"/>
                  <a:pt x="62" y="48"/>
                  <a:pt x="67" y="53"/>
                </a:cubicBezTo>
                <a:moveTo>
                  <a:pt x="53" y="38"/>
                </a:moveTo>
                <a:cubicBezTo>
                  <a:pt x="58" y="33"/>
                  <a:pt x="62" y="28"/>
                  <a:pt x="67" y="24"/>
                </a:cubicBezTo>
              </a:path>
            </a:pathLst>
          </a:custGeom>
          <a:noFill/>
          <a:ln w="38100" cap="flat" cmpd="sng">
            <a:solidFill>
              <a:schemeClr val="accent1">
                <a:lumMod val="75000"/>
              </a:schemeClr>
            </a:solidFill>
            <a:prstDash val="solid"/>
            <a:miter lim="800000"/>
            <a:headEnd/>
            <a:tailEnd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eaLnBrk="1" hangingPunct="1">
              <a:defRPr/>
            </a:pPr>
            <a:endParaRPr lang="ru-RU" b="1" dirty="0">
              <a:solidFill>
                <a:srgbClr val="000000"/>
              </a:solidFill>
              <a:latin typeface="Tahoma" pitchFamily="34" charset="0"/>
            </a:endParaRPr>
          </a:p>
        </p:txBody>
      </p:sp>
      <p:grpSp>
        <p:nvGrpSpPr>
          <p:cNvPr id="224" name="Группа 331">
            <a:extLst>
              <a:ext uri="{FF2B5EF4-FFF2-40B4-BE49-F238E27FC236}">
                <a16:creationId xmlns:a16="http://schemas.microsoft.com/office/drawing/2014/main" id="{896CBE93-00D2-419F-B5FC-5993A6438F0E}"/>
              </a:ext>
            </a:extLst>
          </p:cNvPr>
          <p:cNvGrpSpPr/>
          <p:nvPr userDrawn="1"/>
        </p:nvGrpSpPr>
        <p:grpSpPr>
          <a:xfrm>
            <a:off x="-32" y="1581162"/>
            <a:ext cx="9144935" cy="490517"/>
            <a:chOff x="-902" y="799440"/>
            <a:chExt cx="9144934" cy="490517"/>
          </a:xfr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225" name="Freeform 2">
              <a:extLst>
                <a:ext uri="{FF2B5EF4-FFF2-40B4-BE49-F238E27FC236}">
                  <a16:creationId xmlns:a16="http://schemas.microsoft.com/office/drawing/2014/main" id="{11A3697A-5B6D-4AD1-B4D4-4063A06A4FA3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28841" y="852899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39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4" y="74"/>
                </a:cxn>
                <a:cxn ang="0">
                  <a:pos x="55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39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4" y="74"/>
                  </a:lnTo>
                  <a:lnTo>
                    <a:pt x="55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26" name="Freeform 3">
              <a:extLst>
                <a:ext uri="{FF2B5EF4-FFF2-40B4-BE49-F238E27FC236}">
                  <a16:creationId xmlns:a16="http://schemas.microsoft.com/office/drawing/2014/main" id="{341BCAB7-8915-41D8-AD01-F62D91AC1E16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37336" y="1021065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39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4" y="74"/>
                </a:cxn>
                <a:cxn ang="0">
                  <a:pos x="55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39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4" y="74"/>
                  </a:lnTo>
                  <a:lnTo>
                    <a:pt x="55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27" name="Freeform 4">
              <a:extLst>
                <a:ext uri="{FF2B5EF4-FFF2-40B4-BE49-F238E27FC236}">
                  <a16:creationId xmlns:a16="http://schemas.microsoft.com/office/drawing/2014/main" id="{95362042-2914-43F7-A261-8A3E47D7F044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06428" y="84899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28" name="Freeform 5">
              <a:extLst>
                <a:ext uri="{FF2B5EF4-FFF2-40B4-BE49-F238E27FC236}">
                  <a16:creationId xmlns:a16="http://schemas.microsoft.com/office/drawing/2014/main" id="{BB51646F-BC89-4E00-81CB-98D5C17A19E8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14924" y="101716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29" name="Freeform 6">
              <a:extLst>
                <a:ext uri="{FF2B5EF4-FFF2-40B4-BE49-F238E27FC236}">
                  <a16:creationId xmlns:a16="http://schemas.microsoft.com/office/drawing/2014/main" id="{84BE302B-7DE0-4D3B-812A-DFFAFECCF296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83432" y="84510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30" name="Freeform 7">
              <a:extLst>
                <a:ext uri="{FF2B5EF4-FFF2-40B4-BE49-F238E27FC236}">
                  <a16:creationId xmlns:a16="http://schemas.microsoft.com/office/drawing/2014/main" id="{A7B2B500-D32B-489D-B8E4-EF718B69BA0D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91928" y="101327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31" name="Freeform 8">
              <a:extLst>
                <a:ext uri="{FF2B5EF4-FFF2-40B4-BE49-F238E27FC236}">
                  <a16:creationId xmlns:a16="http://schemas.microsoft.com/office/drawing/2014/main" id="{217250D7-21EF-449D-B9C3-8EAED5170DED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560435" y="841199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32" name="Freeform 9">
              <a:extLst>
                <a:ext uri="{FF2B5EF4-FFF2-40B4-BE49-F238E27FC236}">
                  <a16:creationId xmlns:a16="http://schemas.microsoft.com/office/drawing/2014/main" id="{DB1D9437-84E3-47B7-801E-4C684E7CD4D0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568931" y="1009365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33" name="Freeform 10">
              <a:extLst>
                <a:ext uri="{FF2B5EF4-FFF2-40B4-BE49-F238E27FC236}">
                  <a16:creationId xmlns:a16="http://schemas.microsoft.com/office/drawing/2014/main" id="{29CBE75B-0A2E-4C80-8CFF-3720ACE856B6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638023" y="83729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4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4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34" name="Freeform 11">
              <a:extLst>
                <a:ext uri="{FF2B5EF4-FFF2-40B4-BE49-F238E27FC236}">
                  <a16:creationId xmlns:a16="http://schemas.microsoft.com/office/drawing/2014/main" id="{77907040-50E7-4D55-ACC6-DC7F8632E22D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646519" y="100546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4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4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35" name="Freeform 12">
              <a:extLst>
                <a:ext uri="{FF2B5EF4-FFF2-40B4-BE49-F238E27FC236}">
                  <a16:creationId xmlns:a16="http://schemas.microsoft.com/office/drawing/2014/main" id="{50687E6E-BFCF-48A9-92F9-4C10590DA4CD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15027" y="83340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7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7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36" name="Freeform 13">
              <a:extLst>
                <a:ext uri="{FF2B5EF4-FFF2-40B4-BE49-F238E27FC236}">
                  <a16:creationId xmlns:a16="http://schemas.microsoft.com/office/drawing/2014/main" id="{ECEA8876-D7A9-45A7-98D3-6307F14722A7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23522" y="1001569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7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7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37" name="Freeform 14">
              <a:extLst>
                <a:ext uri="{FF2B5EF4-FFF2-40B4-BE49-F238E27FC236}">
                  <a16:creationId xmlns:a16="http://schemas.microsoft.com/office/drawing/2014/main" id="{581B9801-B3FE-4B5B-8A5B-5DBF9AC9B29E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92029" y="829455"/>
              <a:ext cx="70093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20" y="36"/>
                </a:cxn>
                <a:cxn ang="0">
                  <a:pos x="120" y="49"/>
                </a:cxn>
                <a:cxn ang="0">
                  <a:pos x="120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3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20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20" y="36"/>
                  </a:lnTo>
                  <a:lnTo>
                    <a:pt x="120" y="49"/>
                  </a:lnTo>
                  <a:lnTo>
                    <a:pt x="120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3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38" name="Freeform 15">
              <a:extLst>
                <a:ext uri="{FF2B5EF4-FFF2-40B4-BE49-F238E27FC236}">
                  <a16:creationId xmlns:a16="http://schemas.microsoft.com/office/drawing/2014/main" id="{1A2B7355-BDAA-4ABC-B8B6-237D96F4407D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00525" y="997620"/>
              <a:ext cx="70093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20" y="36"/>
                </a:cxn>
                <a:cxn ang="0">
                  <a:pos x="120" y="49"/>
                </a:cxn>
                <a:cxn ang="0">
                  <a:pos x="120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3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20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20" y="36"/>
                  </a:lnTo>
                  <a:lnTo>
                    <a:pt x="120" y="49"/>
                  </a:lnTo>
                  <a:lnTo>
                    <a:pt x="120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3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39" name="Freeform 16">
              <a:extLst>
                <a:ext uri="{FF2B5EF4-FFF2-40B4-BE49-F238E27FC236}">
                  <a16:creationId xmlns:a16="http://schemas.microsoft.com/office/drawing/2014/main" id="{44BA2044-A124-4C97-A69F-B46239E5B69C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69616" y="825550"/>
              <a:ext cx="69509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1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19" y="36"/>
                </a:cxn>
                <a:cxn ang="0">
                  <a:pos x="119" y="49"/>
                </a:cxn>
                <a:cxn ang="0">
                  <a:pos x="119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2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9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1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19" y="36"/>
                  </a:lnTo>
                  <a:lnTo>
                    <a:pt x="119" y="49"/>
                  </a:lnTo>
                  <a:lnTo>
                    <a:pt x="119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2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0" name="Freeform 17">
              <a:extLst>
                <a:ext uri="{FF2B5EF4-FFF2-40B4-BE49-F238E27FC236}">
                  <a16:creationId xmlns:a16="http://schemas.microsoft.com/office/drawing/2014/main" id="{B0F092C3-FECD-4944-AC75-6D18ED08E249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78112" y="993715"/>
              <a:ext cx="69509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1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19" y="36"/>
                </a:cxn>
                <a:cxn ang="0">
                  <a:pos x="119" y="49"/>
                </a:cxn>
                <a:cxn ang="0">
                  <a:pos x="119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2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9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1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19" y="36"/>
                  </a:lnTo>
                  <a:lnTo>
                    <a:pt x="119" y="49"/>
                  </a:lnTo>
                  <a:lnTo>
                    <a:pt x="119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2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1" name="Rectangle 18">
              <a:extLst>
                <a:ext uri="{FF2B5EF4-FFF2-40B4-BE49-F238E27FC236}">
                  <a16:creationId xmlns:a16="http://schemas.microsoft.com/office/drawing/2014/main" id="{EF8CEF65-BECD-495A-9E41-A9805AD5A7C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939071" y="847884"/>
              <a:ext cx="15187" cy="9322"/>
            </a:xfrm>
            <a:prstGeom prst="rect">
              <a:avLst/>
            </a:pr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2" name="Rectangle 19">
              <a:extLst>
                <a:ext uri="{FF2B5EF4-FFF2-40B4-BE49-F238E27FC236}">
                  <a16:creationId xmlns:a16="http://schemas.microsoft.com/office/drawing/2014/main" id="{D0070055-CC77-4E34-A335-32DB6D00810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302623" y="880037"/>
              <a:ext cx="15187" cy="9322"/>
            </a:xfrm>
            <a:prstGeom prst="rect">
              <a:avLst/>
            </a:pr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3" name="Rectangle 20">
              <a:extLst>
                <a:ext uri="{FF2B5EF4-FFF2-40B4-BE49-F238E27FC236}">
                  <a16:creationId xmlns:a16="http://schemas.microsoft.com/office/drawing/2014/main" id="{0ACA2168-5898-4FA0-A717-7F66218066F1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947567" y="1016049"/>
              <a:ext cx="15187" cy="9322"/>
            </a:xfrm>
            <a:prstGeom prst="rect">
              <a:avLst/>
            </a:pr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4" name="Rectangle 21">
              <a:extLst>
                <a:ext uri="{FF2B5EF4-FFF2-40B4-BE49-F238E27FC236}">
                  <a16:creationId xmlns:a16="http://schemas.microsoft.com/office/drawing/2014/main" id="{E7432DBE-C608-47D4-8696-CA979015ADB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311119" y="1048202"/>
              <a:ext cx="15187" cy="9322"/>
            </a:xfrm>
            <a:prstGeom prst="rect">
              <a:avLst/>
            </a:pr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5" name="Freeform 22">
              <a:extLst>
                <a:ext uri="{FF2B5EF4-FFF2-40B4-BE49-F238E27FC236}">
                  <a16:creationId xmlns:a16="http://schemas.microsoft.com/office/drawing/2014/main" id="{F36C93E3-DF4A-4A86-9CA1-215D7DD111BB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956669" y="840338"/>
              <a:ext cx="75350" cy="187024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00" y="0"/>
                </a:cxn>
                <a:cxn ang="0">
                  <a:pos x="129" y="144"/>
                </a:cxn>
                <a:cxn ang="0">
                  <a:pos x="129" y="179"/>
                </a:cxn>
                <a:cxn ang="0">
                  <a:pos x="103" y="321"/>
                </a:cxn>
                <a:cxn ang="0">
                  <a:pos x="0" y="321"/>
                </a:cxn>
                <a:cxn ang="0">
                  <a:pos x="0" y="285"/>
                </a:cxn>
                <a:cxn ang="0">
                  <a:pos x="58" y="285"/>
                </a:cxn>
                <a:cxn ang="0">
                  <a:pos x="58" y="38"/>
                </a:cxn>
                <a:cxn ang="0">
                  <a:pos x="0" y="38"/>
                </a:cxn>
                <a:cxn ang="0">
                  <a:pos x="0" y="0"/>
                </a:cxn>
              </a:cxnLst>
              <a:rect l="0" t="0" r="r" b="b"/>
              <a:pathLst>
                <a:path w="129" h="321">
                  <a:moveTo>
                    <a:pt x="0" y="0"/>
                  </a:moveTo>
                  <a:lnTo>
                    <a:pt x="100" y="0"/>
                  </a:lnTo>
                  <a:lnTo>
                    <a:pt x="129" y="144"/>
                  </a:lnTo>
                  <a:lnTo>
                    <a:pt x="129" y="179"/>
                  </a:lnTo>
                  <a:lnTo>
                    <a:pt x="103" y="321"/>
                  </a:lnTo>
                  <a:lnTo>
                    <a:pt x="0" y="321"/>
                  </a:lnTo>
                  <a:lnTo>
                    <a:pt x="0" y="285"/>
                  </a:lnTo>
                  <a:lnTo>
                    <a:pt x="58" y="285"/>
                  </a:lnTo>
                  <a:lnTo>
                    <a:pt x="58" y="38"/>
                  </a:lnTo>
                  <a:lnTo>
                    <a:pt x="0" y="3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6" name="Freeform 23">
              <a:extLst>
                <a:ext uri="{FF2B5EF4-FFF2-40B4-BE49-F238E27FC236}">
                  <a16:creationId xmlns:a16="http://schemas.microsoft.com/office/drawing/2014/main" id="{197C1946-AA33-4A98-8D9B-356980EA0BD3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233300" y="876882"/>
              <a:ext cx="75350" cy="187024"/>
            </a:xfrm>
            <a:custGeom>
              <a:avLst/>
              <a:gdLst/>
              <a:ahLst/>
              <a:cxnLst>
                <a:cxn ang="0">
                  <a:pos x="129" y="0"/>
                </a:cxn>
                <a:cxn ang="0">
                  <a:pos x="29" y="0"/>
                </a:cxn>
                <a:cxn ang="0">
                  <a:pos x="0" y="144"/>
                </a:cxn>
                <a:cxn ang="0">
                  <a:pos x="0" y="179"/>
                </a:cxn>
                <a:cxn ang="0">
                  <a:pos x="26" y="321"/>
                </a:cxn>
                <a:cxn ang="0">
                  <a:pos x="129" y="321"/>
                </a:cxn>
                <a:cxn ang="0">
                  <a:pos x="129" y="285"/>
                </a:cxn>
                <a:cxn ang="0">
                  <a:pos x="71" y="285"/>
                </a:cxn>
                <a:cxn ang="0">
                  <a:pos x="71" y="38"/>
                </a:cxn>
                <a:cxn ang="0">
                  <a:pos x="129" y="38"/>
                </a:cxn>
                <a:cxn ang="0">
                  <a:pos x="129" y="0"/>
                </a:cxn>
              </a:cxnLst>
              <a:rect l="0" t="0" r="r" b="b"/>
              <a:pathLst>
                <a:path w="129" h="321">
                  <a:moveTo>
                    <a:pt x="129" y="0"/>
                  </a:moveTo>
                  <a:lnTo>
                    <a:pt x="29" y="0"/>
                  </a:lnTo>
                  <a:lnTo>
                    <a:pt x="0" y="144"/>
                  </a:lnTo>
                  <a:lnTo>
                    <a:pt x="0" y="179"/>
                  </a:lnTo>
                  <a:lnTo>
                    <a:pt x="26" y="321"/>
                  </a:lnTo>
                  <a:lnTo>
                    <a:pt x="129" y="321"/>
                  </a:lnTo>
                  <a:lnTo>
                    <a:pt x="129" y="285"/>
                  </a:lnTo>
                  <a:lnTo>
                    <a:pt x="71" y="285"/>
                  </a:lnTo>
                  <a:lnTo>
                    <a:pt x="71" y="38"/>
                  </a:lnTo>
                  <a:lnTo>
                    <a:pt x="129" y="38"/>
                  </a:lnTo>
                  <a:lnTo>
                    <a:pt x="12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7" name="Rectangle 24">
              <a:extLst>
                <a:ext uri="{FF2B5EF4-FFF2-40B4-BE49-F238E27FC236}">
                  <a16:creationId xmlns:a16="http://schemas.microsoft.com/office/drawing/2014/main" id="{F2ABEEF9-53AA-435D-B5C0-1428BC9CBDF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220491" y="961259"/>
              <a:ext cx="12850" cy="22140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8" name="Rectangle 25">
              <a:extLst>
                <a:ext uri="{FF2B5EF4-FFF2-40B4-BE49-F238E27FC236}">
                  <a16:creationId xmlns:a16="http://schemas.microsoft.com/office/drawing/2014/main" id="{5C19CD18-406F-4DC4-9ECC-0C3D28CBC515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9031364" y="920293"/>
              <a:ext cx="12850" cy="22140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9" name="Rectangle 27">
              <a:extLst>
                <a:ext uri="{FF2B5EF4-FFF2-40B4-BE49-F238E27FC236}">
                  <a16:creationId xmlns:a16="http://schemas.microsoft.com/office/drawing/2014/main" id="{0FB88F09-A651-4273-8271-DEF0315A7D71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9043592" y="922257"/>
              <a:ext cx="49065" cy="15148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0" name="Freeform 28">
              <a:extLst>
                <a:ext uri="{FF2B5EF4-FFF2-40B4-BE49-F238E27FC236}">
                  <a16:creationId xmlns:a16="http://schemas.microsoft.com/office/drawing/2014/main" id="{04DA899A-4554-4D06-B00C-871C432FE908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086799" y="915790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12"/>
                </a:cxn>
                <a:cxn ang="0">
                  <a:pos x="19" y="22"/>
                </a:cxn>
                <a:cxn ang="0">
                  <a:pos x="16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12"/>
                  </a:lnTo>
                  <a:lnTo>
                    <a:pt x="19" y="22"/>
                  </a:lnTo>
                  <a:lnTo>
                    <a:pt x="16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1" name="Freeform 30">
              <a:extLst>
                <a:ext uri="{FF2B5EF4-FFF2-40B4-BE49-F238E27FC236}">
                  <a16:creationId xmlns:a16="http://schemas.microsoft.com/office/drawing/2014/main" id="{6FB541DF-08C1-4F7C-8FDC-5C7713383C2D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097883" y="915215"/>
              <a:ext cx="11682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7" y="12"/>
                </a:cxn>
                <a:cxn ang="0">
                  <a:pos x="20" y="22"/>
                </a:cxn>
                <a:cxn ang="0">
                  <a:pos x="17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20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7" y="12"/>
                  </a:lnTo>
                  <a:lnTo>
                    <a:pt x="20" y="22"/>
                  </a:lnTo>
                  <a:lnTo>
                    <a:pt x="17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2" name="Freeform 32">
              <a:extLst>
                <a:ext uri="{FF2B5EF4-FFF2-40B4-BE49-F238E27FC236}">
                  <a16:creationId xmlns:a16="http://schemas.microsoft.com/office/drawing/2014/main" id="{D22E0547-0BDF-4D97-B62A-245F11BE0813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109550" y="914640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6" y="12"/>
                </a:cxn>
                <a:cxn ang="0">
                  <a:pos x="19" y="22"/>
                </a:cxn>
                <a:cxn ang="0">
                  <a:pos x="16" y="35"/>
                </a:cxn>
                <a:cxn ang="0">
                  <a:pos x="9" y="45"/>
                </a:cxn>
                <a:cxn ang="0">
                  <a:pos x="6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6" y="12"/>
                  </a:lnTo>
                  <a:lnTo>
                    <a:pt x="19" y="22"/>
                  </a:lnTo>
                  <a:lnTo>
                    <a:pt x="16" y="35"/>
                  </a:lnTo>
                  <a:lnTo>
                    <a:pt x="9" y="45"/>
                  </a:lnTo>
                  <a:lnTo>
                    <a:pt x="6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3" name="Freeform 34">
              <a:extLst>
                <a:ext uri="{FF2B5EF4-FFF2-40B4-BE49-F238E27FC236}">
                  <a16:creationId xmlns:a16="http://schemas.microsoft.com/office/drawing/2014/main" id="{1B5E1D57-51D6-4633-A9B1-3A4F65BD189C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120634" y="914065"/>
              <a:ext cx="11682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20" y="12"/>
                </a:cxn>
                <a:cxn ang="0">
                  <a:pos x="20" y="22"/>
                </a:cxn>
                <a:cxn ang="0">
                  <a:pos x="20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20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20" y="12"/>
                  </a:lnTo>
                  <a:lnTo>
                    <a:pt x="20" y="22"/>
                  </a:lnTo>
                  <a:lnTo>
                    <a:pt x="20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4" name="Freeform 36">
              <a:extLst>
                <a:ext uri="{FF2B5EF4-FFF2-40B4-BE49-F238E27FC236}">
                  <a16:creationId xmlns:a16="http://schemas.microsoft.com/office/drawing/2014/main" id="{5D945653-744B-4E02-BB54-87D304F45063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132302" y="913491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2" y="0"/>
                </a:cxn>
                <a:cxn ang="0">
                  <a:pos x="19" y="12"/>
                </a:cxn>
                <a:cxn ang="0">
                  <a:pos x="19" y="22"/>
                </a:cxn>
                <a:cxn ang="0">
                  <a:pos x="19" y="35"/>
                </a:cxn>
                <a:cxn ang="0">
                  <a:pos x="12" y="45"/>
                </a:cxn>
                <a:cxn ang="0">
                  <a:pos x="6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6" y="0"/>
                  </a:lnTo>
                  <a:lnTo>
                    <a:pt x="12" y="0"/>
                  </a:lnTo>
                  <a:lnTo>
                    <a:pt x="19" y="12"/>
                  </a:lnTo>
                  <a:lnTo>
                    <a:pt x="19" y="22"/>
                  </a:lnTo>
                  <a:lnTo>
                    <a:pt x="19" y="35"/>
                  </a:lnTo>
                  <a:lnTo>
                    <a:pt x="12" y="45"/>
                  </a:lnTo>
                  <a:lnTo>
                    <a:pt x="6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5" name="Freeform 38">
              <a:extLst>
                <a:ext uri="{FF2B5EF4-FFF2-40B4-BE49-F238E27FC236}">
                  <a16:creationId xmlns:a16="http://schemas.microsoft.com/office/drawing/2014/main" id="{D4056AE4-16A1-489C-8EC8-3D28C0DC18D6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28039" y="994999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4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4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4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6" name="Freeform 39">
              <a:extLst>
                <a:ext uri="{FF2B5EF4-FFF2-40B4-BE49-F238E27FC236}">
                  <a16:creationId xmlns:a16="http://schemas.microsoft.com/office/drawing/2014/main" id="{96BC4703-B637-497A-BA25-A8659AAC86BD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05626" y="99109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7" name="Freeform 40">
              <a:extLst>
                <a:ext uri="{FF2B5EF4-FFF2-40B4-BE49-F238E27FC236}">
                  <a16:creationId xmlns:a16="http://schemas.microsoft.com/office/drawing/2014/main" id="{CA2FB1D5-EFB6-4057-83E1-1B28DF675FA3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82630" y="98720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8" name="Freeform 41">
              <a:extLst>
                <a:ext uri="{FF2B5EF4-FFF2-40B4-BE49-F238E27FC236}">
                  <a16:creationId xmlns:a16="http://schemas.microsoft.com/office/drawing/2014/main" id="{10FE615C-A4CF-444F-A260-319D7AFF9C53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559633" y="983299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9" name="Freeform 42">
              <a:extLst>
                <a:ext uri="{FF2B5EF4-FFF2-40B4-BE49-F238E27FC236}">
                  <a16:creationId xmlns:a16="http://schemas.microsoft.com/office/drawing/2014/main" id="{C9B3A20D-39ED-4F49-96F1-3C61D8E3C1AC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637221" y="97939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9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9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0" name="Freeform 43">
              <a:extLst>
                <a:ext uri="{FF2B5EF4-FFF2-40B4-BE49-F238E27FC236}">
                  <a16:creationId xmlns:a16="http://schemas.microsoft.com/office/drawing/2014/main" id="{1F8D7D66-EA08-4BB7-8A71-780B92412C70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14225" y="97550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1" name="Freeform 44">
              <a:extLst>
                <a:ext uri="{FF2B5EF4-FFF2-40B4-BE49-F238E27FC236}">
                  <a16:creationId xmlns:a16="http://schemas.microsoft.com/office/drawing/2014/main" id="{6FF36724-9AAC-4935-ACA6-A73067886516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91228" y="97161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7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2" name="Freeform 45">
              <a:extLst>
                <a:ext uri="{FF2B5EF4-FFF2-40B4-BE49-F238E27FC236}">
                  <a16:creationId xmlns:a16="http://schemas.microsoft.com/office/drawing/2014/main" id="{CBBC7D94-0504-4BE6-B9C7-FFAC038B1DD2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70566" y="967606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3" name="Freeform 46">
              <a:extLst>
                <a:ext uri="{FF2B5EF4-FFF2-40B4-BE49-F238E27FC236}">
                  <a16:creationId xmlns:a16="http://schemas.microsoft.com/office/drawing/2014/main" id="{F19F5FD1-8916-4602-86AE-1DC253E84984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19543" y="826834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4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4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4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4" name="Freeform 47">
              <a:extLst>
                <a:ext uri="{FF2B5EF4-FFF2-40B4-BE49-F238E27FC236}">
                  <a16:creationId xmlns:a16="http://schemas.microsoft.com/office/drawing/2014/main" id="{F5D13C13-28E7-42C3-9ABE-812C3982D760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97130" y="82292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5" name="Freeform 48">
              <a:extLst>
                <a:ext uri="{FF2B5EF4-FFF2-40B4-BE49-F238E27FC236}">
                  <a16:creationId xmlns:a16="http://schemas.microsoft.com/office/drawing/2014/main" id="{A64E4355-391D-4673-9AFC-509E1BAA8BE6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74134" y="81903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6" name="Freeform 49">
              <a:extLst>
                <a:ext uri="{FF2B5EF4-FFF2-40B4-BE49-F238E27FC236}">
                  <a16:creationId xmlns:a16="http://schemas.microsoft.com/office/drawing/2014/main" id="{DF7F1477-1F55-4FDD-9B12-DDFB8B3A71E3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551138" y="815134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7" name="Freeform 50">
              <a:extLst>
                <a:ext uri="{FF2B5EF4-FFF2-40B4-BE49-F238E27FC236}">
                  <a16:creationId xmlns:a16="http://schemas.microsoft.com/office/drawing/2014/main" id="{D8AD1980-01AC-47B9-9BA3-50FD28FE945C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628725" y="81122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9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9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8" name="Freeform 51">
              <a:extLst>
                <a:ext uri="{FF2B5EF4-FFF2-40B4-BE49-F238E27FC236}">
                  <a16:creationId xmlns:a16="http://schemas.microsoft.com/office/drawing/2014/main" id="{A96B2FBF-A330-4E6E-BC83-27D0841D7099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05729" y="80733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9" name="Freeform 52">
              <a:extLst>
                <a:ext uri="{FF2B5EF4-FFF2-40B4-BE49-F238E27FC236}">
                  <a16:creationId xmlns:a16="http://schemas.microsoft.com/office/drawing/2014/main" id="{6E4F4C6A-F1DA-40D2-B54D-30F40DFC10B0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82733" y="80344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7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0" name="Freeform 53">
              <a:extLst>
                <a:ext uri="{FF2B5EF4-FFF2-40B4-BE49-F238E27FC236}">
                  <a16:creationId xmlns:a16="http://schemas.microsoft.com/office/drawing/2014/main" id="{06B72862-E7BA-4DDA-95BE-26983CAB6A4D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62070" y="799440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1" name="Freeform 2">
              <a:extLst>
                <a:ext uri="{FF2B5EF4-FFF2-40B4-BE49-F238E27FC236}">
                  <a16:creationId xmlns:a16="http://schemas.microsoft.com/office/drawing/2014/main" id="{52DDB2F9-88FA-48CE-B804-F2E0391B1571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745317" y="852899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39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4" y="74"/>
                </a:cxn>
                <a:cxn ang="0">
                  <a:pos x="55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39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4" y="74"/>
                  </a:lnTo>
                  <a:lnTo>
                    <a:pt x="55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2" name="Freeform 3">
              <a:extLst>
                <a:ext uri="{FF2B5EF4-FFF2-40B4-BE49-F238E27FC236}">
                  <a16:creationId xmlns:a16="http://schemas.microsoft.com/office/drawing/2014/main" id="{91D24970-10CD-43EE-AAA8-55649DF95FE8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736821" y="1021065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39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4" y="74"/>
                </a:cxn>
                <a:cxn ang="0">
                  <a:pos x="55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39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4" y="74"/>
                  </a:lnTo>
                  <a:lnTo>
                    <a:pt x="55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3" name="Freeform 4">
              <a:extLst>
                <a:ext uri="{FF2B5EF4-FFF2-40B4-BE49-F238E27FC236}">
                  <a16:creationId xmlns:a16="http://schemas.microsoft.com/office/drawing/2014/main" id="{95829438-83D9-4E7E-B889-1E569D1F6FD4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668314" y="84899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4" name="Freeform 5">
              <a:extLst>
                <a:ext uri="{FF2B5EF4-FFF2-40B4-BE49-F238E27FC236}">
                  <a16:creationId xmlns:a16="http://schemas.microsoft.com/office/drawing/2014/main" id="{1BBEE37A-4185-4292-943C-B3C20DC1D056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659818" y="101716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5" name="Freeform 6">
              <a:extLst>
                <a:ext uri="{FF2B5EF4-FFF2-40B4-BE49-F238E27FC236}">
                  <a16:creationId xmlns:a16="http://schemas.microsoft.com/office/drawing/2014/main" id="{39B3E027-A5A9-44DF-B0AE-FCC527A2B316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91310" y="84510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6" name="Freeform 7">
              <a:extLst>
                <a:ext uri="{FF2B5EF4-FFF2-40B4-BE49-F238E27FC236}">
                  <a16:creationId xmlns:a16="http://schemas.microsoft.com/office/drawing/2014/main" id="{490E32E3-A5C4-472A-87F3-1D3197443E0A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82814" y="101327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7" name="Freeform 8">
              <a:extLst>
                <a:ext uri="{FF2B5EF4-FFF2-40B4-BE49-F238E27FC236}">
                  <a16:creationId xmlns:a16="http://schemas.microsoft.com/office/drawing/2014/main" id="{A0C3A1CC-5F33-4405-8A25-4812A8F63AA4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13722" y="841199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8" name="Freeform 9">
              <a:extLst>
                <a:ext uri="{FF2B5EF4-FFF2-40B4-BE49-F238E27FC236}">
                  <a16:creationId xmlns:a16="http://schemas.microsoft.com/office/drawing/2014/main" id="{B2A73E4F-DC83-45D8-9733-56CC26F423AE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05227" y="1009365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9" name="Freeform 10">
              <a:extLst>
                <a:ext uri="{FF2B5EF4-FFF2-40B4-BE49-F238E27FC236}">
                  <a16:creationId xmlns:a16="http://schemas.microsoft.com/office/drawing/2014/main" id="{9483E7BB-D355-4731-9DC5-DFD00BA02417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436719" y="83729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4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4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0" name="Freeform 11">
              <a:extLst>
                <a:ext uri="{FF2B5EF4-FFF2-40B4-BE49-F238E27FC236}">
                  <a16:creationId xmlns:a16="http://schemas.microsoft.com/office/drawing/2014/main" id="{AF0E330E-6DA4-4E1D-9B1D-5CAFA912A11F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428223" y="100546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4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4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1" name="Freeform 12">
              <a:extLst>
                <a:ext uri="{FF2B5EF4-FFF2-40B4-BE49-F238E27FC236}">
                  <a16:creationId xmlns:a16="http://schemas.microsoft.com/office/drawing/2014/main" id="{E96F0F7A-5768-4E91-9EDF-80063282D9F1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359715" y="83340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7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7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2" name="Freeform 13">
              <a:extLst>
                <a:ext uri="{FF2B5EF4-FFF2-40B4-BE49-F238E27FC236}">
                  <a16:creationId xmlns:a16="http://schemas.microsoft.com/office/drawing/2014/main" id="{95B5EAE5-73F4-4ED5-8ABD-78C6790D7816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351219" y="1001569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7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7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3" name="Freeform 14">
              <a:extLst>
                <a:ext uri="{FF2B5EF4-FFF2-40B4-BE49-F238E27FC236}">
                  <a16:creationId xmlns:a16="http://schemas.microsoft.com/office/drawing/2014/main" id="{857C6C2C-88C6-467D-B3A3-CABC83F0A5BD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280376" y="829455"/>
              <a:ext cx="70093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20" y="36"/>
                </a:cxn>
                <a:cxn ang="0">
                  <a:pos x="120" y="49"/>
                </a:cxn>
                <a:cxn ang="0">
                  <a:pos x="120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3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20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20" y="36"/>
                  </a:lnTo>
                  <a:lnTo>
                    <a:pt x="120" y="49"/>
                  </a:lnTo>
                  <a:lnTo>
                    <a:pt x="120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3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4" name="Freeform 15">
              <a:extLst>
                <a:ext uri="{FF2B5EF4-FFF2-40B4-BE49-F238E27FC236}">
                  <a16:creationId xmlns:a16="http://schemas.microsoft.com/office/drawing/2014/main" id="{7A865E98-6C37-4441-BCD5-BBEDC3F0F75D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271881" y="997620"/>
              <a:ext cx="70093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20" y="36"/>
                </a:cxn>
                <a:cxn ang="0">
                  <a:pos x="120" y="49"/>
                </a:cxn>
                <a:cxn ang="0">
                  <a:pos x="120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3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20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20" y="36"/>
                  </a:lnTo>
                  <a:lnTo>
                    <a:pt x="120" y="49"/>
                  </a:lnTo>
                  <a:lnTo>
                    <a:pt x="120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3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5" name="Freeform 16">
              <a:extLst>
                <a:ext uri="{FF2B5EF4-FFF2-40B4-BE49-F238E27FC236}">
                  <a16:creationId xmlns:a16="http://schemas.microsoft.com/office/drawing/2014/main" id="{68BAD2DC-DD26-445E-802E-5B1F54B64BAC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203373" y="825550"/>
              <a:ext cx="69509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1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19" y="36"/>
                </a:cxn>
                <a:cxn ang="0">
                  <a:pos x="119" y="49"/>
                </a:cxn>
                <a:cxn ang="0">
                  <a:pos x="119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2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9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1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19" y="36"/>
                  </a:lnTo>
                  <a:lnTo>
                    <a:pt x="119" y="49"/>
                  </a:lnTo>
                  <a:lnTo>
                    <a:pt x="119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2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6" name="Freeform 17">
              <a:extLst>
                <a:ext uri="{FF2B5EF4-FFF2-40B4-BE49-F238E27FC236}">
                  <a16:creationId xmlns:a16="http://schemas.microsoft.com/office/drawing/2014/main" id="{75AE0A79-B6A9-4297-8D76-A1AAF7208C0F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194877" y="993715"/>
              <a:ext cx="69509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1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19" y="36"/>
                </a:cxn>
                <a:cxn ang="0">
                  <a:pos x="119" y="49"/>
                </a:cxn>
                <a:cxn ang="0">
                  <a:pos x="119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2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9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1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19" y="36"/>
                  </a:lnTo>
                  <a:lnTo>
                    <a:pt x="119" y="49"/>
                  </a:lnTo>
                  <a:lnTo>
                    <a:pt x="119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2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7" name="Rectangle 18">
              <a:extLst>
                <a:ext uri="{FF2B5EF4-FFF2-40B4-BE49-F238E27FC236}">
                  <a16:creationId xmlns:a16="http://schemas.microsoft.com/office/drawing/2014/main" id="{9E528BC7-AC6E-4550-BA37-B02D6143299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188240" y="847884"/>
              <a:ext cx="15187" cy="9322"/>
            </a:xfrm>
            <a:prstGeom prst="rect">
              <a:avLst/>
            </a:pr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8" name="Rectangle 19">
              <a:extLst>
                <a:ext uri="{FF2B5EF4-FFF2-40B4-BE49-F238E27FC236}">
                  <a16:creationId xmlns:a16="http://schemas.microsoft.com/office/drawing/2014/main" id="{5C2913B6-D006-41EE-A19D-FF011C8F1601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824688" y="880037"/>
              <a:ext cx="15187" cy="9322"/>
            </a:xfrm>
            <a:prstGeom prst="rect">
              <a:avLst/>
            </a:pr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9" name="Rectangle 20">
              <a:extLst>
                <a:ext uri="{FF2B5EF4-FFF2-40B4-BE49-F238E27FC236}">
                  <a16:creationId xmlns:a16="http://schemas.microsoft.com/office/drawing/2014/main" id="{16659475-C82F-4BED-96BE-F192BF6759F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179744" y="1016049"/>
              <a:ext cx="15187" cy="9322"/>
            </a:xfrm>
            <a:prstGeom prst="rect">
              <a:avLst/>
            </a:pr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0" name="Rectangle 21">
              <a:extLst>
                <a:ext uri="{FF2B5EF4-FFF2-40B4-BE49-F238E27FC236}">
                  <a16:creationId xmlns:a16="http://schemas.microsoft.com/office/drawing/2014/main" id="{716EC6FE-D6EF-4091-99D6-88C2315A7AB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816192" y="1048202"/>
              <a:ext cx="15187" cy="9322"/>
            </a:xfrm>
            <a:prstGeom prst="rect">
              <a:avLst/>
            </a:pr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1" name="Freeform 22">
              <a:extLst>
                <a:ext uri="{FF2B5EF4-FFF2-40B4-BE49-F238E27FC236}">
                  <a16:creationId xmlns:a16="http://schemas.microsoft.com/office/drawing/2014/main" id="{49B2BEFB-94A8-4854-937A-D58EB09BFFA7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110480" y="840338"/>
              <a:ext cx="75350" cy="187024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00" y="0"/>
                </a:cxn>
                <a:cxn ang="0">
                  <a:pos x="129" y="144"/>
                </a:cxn>
                <a:cxn ang="0">
                  <a:pos x="129" y="179"/>
                </a:cxn>
                <a:cxn ang="0">
                  <a:pos x="103" y="321"/>
                </a:cxn>
                <a:cxn ang="0">
                  <a:pos x="0" y="321"/>
                </a:cxn>
                <a:cxn ang="0">
                  <a:pos x="0" y="285"/>
                </a:cxn>
                <a:cxn ang="0">
                  <a:pos x="58" y="285"/>
                </a:cxn>
                <a:cxn ang="0">
                  <a:pos x="58" y="38"/>
                </a:cxn>
                <a:cxn ang="0">
                  <a:pos x="0" y="38"/>
                </a:cxn>
                <a:cxn ang="0">
                  <a:pos x="0" y="0"/>
                </a:cxn>
              </a:cxnLst>
              <a:rect l="0" t="0" r="r" b="b"/>
              <a:pathLst>
                <a:path w="129" h="321">
                  <a:moveTo>
                    <a:pt x="0" y="0"/>
                  </a:moveTo>
                  <a:lnTo>
                    <a:pt x="100" y="0"/>
                  </a:lnTo>
                  <a:lnTo>
                    <a:pt x="129" y="144"/>
                  </a:lnTo>
                  <a:lnTo>
                    <a:pt x="129" y="179"/>
                  </a:lnTo>
                  <a:lnTo>
                    <a:pt x="103" y="321"/>
                  </a:lnTo>
                  <a:lnTo>
                    <a:pt x="0" y="321"/>
                  </a:lnTo>
                  <a:lnTo>
                    <a:pt x="0" y="285"/>
                  </a:lnTo>
                  <a:lnTo>
                    <a:pt x="58" y="285"/>
                  </a:lnTo>
                  <a:lnTo>
                    <a:pt x="58" y="38"/>
                  </a:lnTo>
                  <a:lnTo>
                    <a:pt x="0" y="3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2" name="Freeform 23">
              <a:extLst>
                <a:ext uri="{FF2B5EF4-FFF2-40B4-BE49-F238E27FC236}">
                  <a16:creationId xmlns:a16="http://schemas.microsoft.com/office/drawing/2014/main" id="{84BC9BFC-0997-4BBD-AB3B-6A838817678C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833849" y="876882"/>
              <a:ext cx="75350" cy="187024"/>
            </a:xfrm>
            <a:custGeom>
              <a:avLst/>
              <a:gdLst/>
              <a:ahLst/>
              <a:cxnLst>
                <a:cxn ang="0">
                  <a:pos x="129" y="0"/>
                </a:cxn>
                <a:cxn ang="0">
                  <a:pos x="29" y="0"/>
                </a:cxn>
                <a:cxn ang="0">
                  <a:pos x="0" y="144"/>
                </a:cxn>
                <a:cxn ang="0">
                  <a:pos x="0" y="179"/>
                </a:cxn>
                <a:cxn ang="0">
                  <a:pos x="26" y="321"/>
                </a:cxn>
                <a:cxn ang="0">
                  <a:pos x="129" y="321"/>
                </a:cxn>
                <a:cxn ang="0">
                  <a:pos x="129" y="285"/>
                </a:cxn>
                <a:cxn ang="0">
                  <a:pos x="71" y="285"/>
                </a:cxn>
                <a:cxn ang="0">
                  <a:pos x="71" y="38"/>
                </a:cxn>
                <a:cxn ang="0">
                  <a:pos x="129" y="38"/>
                </a:cxn>
                <a:cxn ang="0">
                  <a:pos x="129" y="0"/>
                </a:cxn>
              </a:cxnLst>
              <a:rect l="0" t="0" r="r" b="b"/>
              <a:pathLst>
                <a:path w="129" h="321">
                  <a:moveTo>
                    <a:pt x="129" y="0"/>
                  </a:moveTo>
                  <a:lnTo>
                    <a:pt x="29" y="0"/>
                  </a:lnTo>
                  <a:lnTo>
                    <a:pt x="0" y="144"/>
                  </a:lnTo>
                  <a:lnTo>
                    <a:pt x="0" y="179"/>
                  </a:lnTo>
                  <a:lnTo>
                    <a:pt x="26" y="321"/>
                  </a:lnTo>
                  <a:lnTo>
                    <a:pt x="129" y="321"/>
                  </a:lnTo>
                  <a:lnTo>
                    <a:pt x="129" y="285"/>
                  </a:lnTo>
                  <a:lnTo>
                    <a:pt x="71" y="285"/>
                  </a:lnTo>
                  <a:lnTo>
                    <a:pt x="71" y="38"/>
                  </a:lnTo>
                  <a:lnTo>
                    <a:pt x="129" y="38"/>
                  </a:lnTo>
                  <a:lnTo>
                    <a:pt x="12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3" name="Rectangle 25">
              <a:extLst>
                <a:ext uri="{FF2B5EF4-FFF2-40B4-BE49-F238E27FC236}">
                  <a16:creationId xmlns:a16="http://schemas.microsoft.com/office/drawing/2014/main" id="{4841DE1F-0CBD-42EC-8E5B-C8C2B491C0C5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98284" y="920293"/>
              <a:ext cx="12850" cy="22140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4" name="Rectangle 27">
              <a:extLst>
                <a:ext uri="{FF2B5EF4-FFF2-40B4-BE49-F238E27FC236}">
                  <a16:creationId xmlns:a16="http://schemas.microsoft.com/office/drawing/2014/main" id="{65329FB8-C3B7-49CA-B079-3D702E74BE3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49841" y="922257"/>
              <a:ext cx="49065" cy="15148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5" name="Freeform 28">
              <a:extLst>
                <a:ext uri="{FF2B5EF4-FFF2-40B4-BE49-F238E27FC236}">
                  <a16:creationId xmlns:a16="http://schemas.microsoft.com/office/drawing/2014/main" id="{C7259452-C2FA-446B-805C-9C786C534716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44601" y="915790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12"/>
                </a:cxn>
                <a:cxn ang="0">
                  <a:pos x="19" y="22"/>
                </a:cxn>
                <a:cxn ang="0">
                  <a:pos x="16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12"/>
                  </a:lnTo>
                  <a:lnTo>
                    <a:pt x="19" y="22"/>
                  </a:lnTo>
                  <a:lnTo>
                    <a:pt x="16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6" name="Freeform 30">
              <a:extLst>
                <a:ext uri="{FF2B5EF4-FFF2-40B4-BE49-F238E27FC236}">
                  <a16:creationId xmlns:a16="http://schemas.microsoft.com/office/drawing/2014/main" id="{26598963-B685-4EB2-A2B4-D2C4B5C4EFF1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32933" y="915215"/>
              <a:ext cx="11682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7" y="12"/>
                </a:cxn>
                <a:cxn ang="0">
                  <a:pos x="20" y="22"/>
                </a:cxn>
                <a:cxn ang="0">
                  <a:pos x="17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20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7" y="12"/>
                  </a:lnTo>
                  <a:lnTo>
                    <a:pt x="20" y="22"/>
                  </a:lnTo>
                  <a:lnTo>
                    <a:pt x="17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7" name="Freeform 32">
              <a:extLst>
                <a:ext uri="{FF2B5EF4-FFF2-40B4-BE49-F238E27FC236}">
                  <a16:creationId xmlns:a16="http://schemas.microsoft.com/office/drawing/2014/main" id="{B1C87B58-6228-49EB-8E83-06FD38E788EB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21850" y="914640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6" y="12"/>
                </a:cxn>
                <a:cxn ang="0">
                  <a:pos x="19" y="22"/>
                </a:cxn>
                <a:cxn ang="0">
                  <a:pos x="16" y="35"/>
                </a:cxn>
                <a:cxn ang="0">
                  <a:pos x="9" y="45"/>
                </a:cxn>
                <a:cxn ang="0">
                  <a:pos x="6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6" y="12"/>
                  </a:lnTo>
                  <a:lnTo>
                    <a:pt x="19" y="22"/>
                  </a:lnTo>
                  <a:lnTo>
                    <a:pt x="16" y="35"/>
                  </a:lnTo>
                  <a:lnTo>
                    <a:pt x="9" y="45"/>
                  </a:lnTo>
                  <a:lnTo>
                    <a:pt x="6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8" name="Freeform 34">
              <a:extLst>
                <a:ext uri="{FF2B5EF4-FFF2-40B4-BE49-F238E27FC236}">
                  <a16:creationId xmlns:a16="http://schemas.microsoft.com/office/drawing/2014/main" id="{C1235DDF-7F8E-4918-AEF8-FF34FFCD57D6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10182" y="914065"/>
              <a:ext cx="11682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20" y="12"/>
                </a:cxn>
                <a:cxn ang="0">
                  <a:pos x="20" y="22"/>
                </a:cxn>
                <a:cxn ang="0">
                  <a:pos x="20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20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20" y="12"/>
                  </a:lnTo>
                  <a:lnTo>
                    <a:pt x="20" y="22"/>
                  </a:lnTo>
                  <a:lnTo>
                    <a:pt x="20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9" name="Freeform 36">
              <a:extLst>
                <a:ext uri="{FF2B5EF4-FFF2-40B4-BE49-F238E27FC236}">
                  <a16:creationId xmlns:a16="http://schemas.microsoft.com/office/drawing/2014/main" id="{1FC2AE09-A156-4451-BB18-B9E679C2058F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-902" y="913491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2" y="0"/>
                </a:cxn>
                <a:cxn ang="0">
                  <a:pos x="19" y="12"/>
                </a:cxn>
                <a:cxn ang="0">
                  <a:pos x="19" y="22"/>
                </a:cxn>
                <a:cxn ang="0">
                  <a:pos x="19" y="35"/>
                </a:cxn>
                <a:cxn ang="0">
                  <a:pos x="12" y="45"/>
                </a:cxn>
                <a:cxn ang="0">
                  <a:pos x="6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6" y="0"/>
                  </a:lnTo>
                  <a:lnTo>
                    <a:pt x="12" y="0"/>
                  </a:lnTo>
                  <a:lnTo>
                    <a:pt x="19" y="12"/>
                  </a:lnTo>
                  <a:lnTo>
                    <a:pt x="19" y="22"/>
                  </a:lnTo>
                  <a:lnTo>
                    <a:pt x="19" y="35"/>
                  </a:lnTo>
                  <a:lnTo>
                    <a:pt x="12" y="45"/>
                  </a:lnTo>
                  <a:lnTo>
                    <a:pt x="6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0" name="Freeform 38">
              <a:extLst>
                <a:ext uri="{FF2B5EF4-FFF2-40B4-BE49-F238E27FC236}">
                  <a16:creationId xmlns:a16="http://schemas.microsoft.com/office/drawing/2014/main" id="{5F6375A2-2BD5-4A57-9E56-E0C30658B2A7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802777" y="994999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4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4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4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1" name="Freeform 39">
              <a:extLst>
                <a:ext uri="{FF2B5EF4-FFF2-40B4-BE49-F238E27FC236}">
                  <a16:creationId xmlns:a16="http://schemas.microsoft.com/office/drawing/2014/main" id="{AD7CE9D4-580F-45A8-B492-CB3CC5BECCAC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725774" y="99109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2" name="Freeform 40">
              <a:extLst>
                <a:ext uri="{FF2B5EF4-FFF2-40B4-BE49-F238E27FC236}">
                  <a16:creationId xmlns:a16="http://schemas.microsoft.com/office/drawing/2014/main" id="{EA17D5B4-91BF-4353-9BB9-0C4BA39EADF6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648770" y="98720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3" name="Freeform 41">
              <a:extLst>
                <a:ext uri="{FF2B5EF4-FFF2-40B4-BE49-F238E27FC236}">
                  <a16:creationId xmlns:a16="http://schemas.microsoft.com/office/drawing/2014/main" id="{51FCF56F-5902-444F-A76E-AE9613F9A330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71183" y="983299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4" name="Freeform 42">
              <a:extLst>
                <a:ext uri="{FF2B5EF4-FFF2-40B4-BE49-F238E27FC236}">
                  <a16:creationId xmlns:a16="http://schemas.microsoft.com/office/drawing/2014/main" id="{C2865503-7472-4189-9A29-C6F6777A2B6E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494179" y="97939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9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9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5" name="Freeform 43">
              <a:extLst>
                <a:ext uri="{FF2B5EF4-FFF2-40B4-BE49-F238E27FC236}">
                  <a16:creationId xmlns:a16="http://schemas.microsoft.com/office/drawing/2014/main" id="{07A77893-8B3E-4DD8-A8C3-A63504F63B47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417175" y="97550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6" name="Freeform 44">
              <a:extLst>
                <a:ext uri="{FF2B5EF4-FFF2-40B4-BE49-F238E27FC236}">
                  <a16:creationId xmlns:a16="http://schemas.microsoft.com/office/drawing/2014/main" id="{7E57EA3A-ED14-4116-8657-0DE0E1149F06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340172" y="97161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7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7" name="Freeform 45">
              <a:extLst>
                <a:ext uri="{FF2B5EF4-FFF2-40B4-BE49-F238E27FC236}">
                  <a16:creationId xmlns:a16="http://schemas.microsoft.com/office/drawing/2014/main" id="{F67EFD79-0516-4546-9297-F8215DEE39C0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260834" y="967606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8" name="Freeform 46">
              <a:extLst>
                <a:ext uri="{FF2B5EF4-FFF2-40B4-BE49-F238E27FC236}">
                  <a16:creationId xmlns:a16="http://schemas.microsoft.com/office/drawing/2014/main" id="{9252E66A-C382-4D6A-86FA-092A3DB13077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811273" y="826834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4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4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4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9" name="Freeform 47">
              <a:extLst>
                <a:ext uri="{FF2B5EF4-FFF2-40B4-BE49-F238E27FC236}">
                  <a16:creationId xmlns:a16="http://schemas.microsoft.com/office/drawing/2014/main" id="{0592F5FE-EE9C-481B-BE8B-A3367493A939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734270" y="82292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0" name="Freeform 48">
              <a:extLst>
                <a:ext uri="{FF2B5EF4-FFF2-40B4-BE49-F238E27FC236}">
                  <a16:creationId xmlns:a16="http://schemas.microsoft.com/office/drawing/2014/main" id="{A8A45B82-9035-439E-8AF8-5658861AB523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657266" y="81903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1" name="Freeform 49">
              <a:extLst>
                <a:ext uri="{FF2B5EF4-FFF2-40B4-BE49-F238E27FC236}">
                  <a16:creationId xmlns:a16="http://schemas.microsoft.com/office/drawing/2014/main" id="{456A3094-6D6C-40D7-A8A8-59B0FB91E903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79678" y="815134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2" name="Freeform 50">
              <a:extLst>
                <a:ext uri="{FF2B5EF4-FFF2-40B4-BE49-F238E27FC236}">
                  <a16:creationId xmlns:a16="http://schemas.microsoft.com/office/drawing/2014/main" id="{E9AAF049-A3E0-46EC-BC4D-8B29DD9641FA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02675" y="81122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9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9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3" name="Freeform 51">
              <a:extLst>
                <a:ext uri="{FF2B5EF4-FFF2-40B4-BE49-F238E27FC236}">
                  <a16:creationId xmlns:a16="http://schemas.microsoft.com/office/drawing/2014/main" id="{5DEE0F9B-06D8-4E06-B433-A9CE926B5F51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425671" y="80733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4" name="Freeform 52">
              <a:extLst>
                <a:ext uri="{FF2B5EF4-FFF2-40B4-BE49-F238E27FC236}">
                  <a16:creationId xmlns:a16="http://schemas.microsoft.com/office/drawing/2014/main" id="{4FB18002-6047-4729-80E5-5D1FD47470FB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348667" y="80344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7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5" name="Freeform 53">
              <a:extLst>
                <a:ext uri="{FF2B5EF4-FFF2-40B4-BE49-F238E27FC236}">
                  <a16:creationId xmlns:a16="http://schemas.microsoft.com/office/drawing/2014/main" id="{D76165B8-4FCC-433F-8D21-7C88F796EE39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269330" y="799440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6" name="Полилиния 423">
              <a:extLst>
                <a:ext uri="{FF2B5EF4-FFF2-40B4-BE49-F238E27FC236}">
                  <a16:creationId xmlns:a16="http://schemas.microsoft.com/office/drawing/2014/main" id="{B0D0353C-9687-4CBD-89C8-18C32AFB6C09}"/>
                </a:ext>
              </a:extLst>
            </p:cNvPr>
            <p:cNvSpPr/>
            <p:nvPr/>
          </p:nvSpPr>
          <p:spPr bwMode="auto">
            <a:xfrm>
              <a:off x="1002632" y="978568"/>
              <a:ext cx="7114673" cy="142852"/>
            </a:xfrm>
            <a:custGeom>
              <a:avLst/>
              <a:gdLst>
                <a:gd name="connsiteX0" fmla="*/ 0 w 7114673"/>
                <a:gd name="connsiteY0" fmla="*/ 0 h 0"/>
                <a:gd name="connsiteX1" fmla="*/ 7114673 w 7114673"/>
                <a:gd name="connsiteY1" fmla="*/ 0 h 0"/>
                <a:gd name="connsiteX2" fmla="*/ 7114673 w 7114673"/>
                <a:gd name="connsiteY2" fmla="*/ 0 h 0"/>
                <a:gd name="connsiteX0" fmla="*/ 0 w 7114673"/>
                <a:gd name="connsiteY0" fmla="*/ 0 h 0"/>
                <a:gd name="connsiteX1" fmla="*/ 7114673 w 7114673"/>
                <a:gd name="connsiteY1" fmla="*/ 0 h 0"/>
                <a:gd name="connsiteX2" fmla="*/ 7114673 w 7114673"/>
                <a:gd name="connsiteY2" fmla="*/ 0 h 0"/>
                <a:gd name="connsiteX0" fmla="*/ 0 w 7114673"/>
                <a:gd name="connsiteY0" fmla="*/ 0 h 98776"/>
                <a:gd name="connsiteX1" fmla="*/ 7114673 w 7114673"/>
                <a:gd name="connsiteY1" fmla="*/ 0 h 98776"/>
                <a:gd name="connsiteX2" fmla="*/ 7114673 w 7114673"/>
                <a:gd name="connsiteY2" fmla="*/ 0 h 98776"/>
                <a:gd name="connsiteX0" fmla="*/ 0 w 7114673"/>
                <a:gd name="connsiteY0" fmla="*/ 1337 h 64730"/>
                <a:gd name="connsiteX1" fmla="*/ 3643306 w 7114673"/>
                <a:gd name="connsiteY1" fmla="*/ 64730 h 64730"/>
                <a:gd name="connsiteX2" fmla="*/ 7114673 w 7114673"/>
                <a:gd name="connsiteY2" fmla="*/ 1337 h 64730"/>
                <a:gd name="connsiteX3" fmla="*/ 7114673 w 7114673"/>
                <a:gd name="connsiteY3" fmla="*/ 1337 h 64730"/>
                <a:gd name="connsiteX0" fmla="*/ 0 w 7114673"/>
                <a:gd name="connsiteY0" fmla="*/ 1337 h 116131"/>
                <a:gd name="connsiteX1" fmla="*/ 3643306 w 7114673"/>
                <a:gd name="connsiteY1" fmla="*/ 64730 h 116131"/>
                <a:gd name="connsiteX2" fmla="*/ 7114673 w 7114673"/>
                <a:gd name="connsiteY2" fmla="*/ 1337 h 116131"/>
                <a:gd name="connsiteX3" fmla="*/ 7114673 w 7114673"/>
                <a:gd name="connsiteY3" fmla="*/ 1337 h 116131"/>
                <a:gd name="connsiteX0" fmla="*/ 0 w 7114673"/>
                <a:gd name="connsiteY0" fmla="*/ 0 h 0"/>
                <a:gd name="connsiteX1" fmla="*/ 7114673 w 7114673"/>
                <a:gd name="connsiteY1" fmla="*/ 0 h 0"/>
                <a:gd name="connsiteX2" fmla="*/ 7114673 w 7114673"/>
                <a:gd name="connsiteY2" fmla="*/ 0 h 0"/>
                <a:gd name="connsiteX0" fmla="*/ 0 w 7114673"/>
                <a:gd name="connsiteY0" fmla="*/ 0 h 259197"/>
                <a:gd name="connsiteX1" fmla="*/ 7114673 w 7114673"/>
                <a:gd name="connsiteY1" fmla="*/ 0 h 259197"/>
                <a:gd name="connsiteX2" fmla="*/ 7114673 w 7114673"/>
                <a:gd name="connsiteY2" fmla="*/ 0 h 259197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64241"/>
                <a:gd name="connsiteX1" fmla="*/ 3643306 w 7114673"/>
                <a:gd name="connsiteY1" fmla="*/ 142852 h 164241"/>
                <a:gd name="connsiteX2" fmla="*/ 5022911 w 7114673"/>
                <a:gd name="connsiteY2" fmla="*/ 128337 h 164241"/>
                <a:gd name="connsiteX3" fmla="*/ 7114673 w 7114673"/>
                <a:gd name="connsiteY3" fmla="*/ 0 h 164241"/>
                <a:gd name="connsiteX4" fmla="*/ 7114673 w 7114673"/>
                <a:gd name="connsiteY4" fmla="*/ 0 h 164241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5255 h 148107"/>
                <a:gd name="connsiteX1" fmla="*/ 3643306 w 7114673"/>
                <a:gd name="connsiteY1" fmla="*/ 148107 h 148107"/>
                <a:gd name="connsiteX2" fmla="*/ 7114673 w 7114673"/>
                <a:gd name="connsiteY2" fmla="*/ 5255 h 148107"/>
                <a:gd name="connsiteX3" fmla="*/ 7114673 w 7114673"/>
                <a:gd name="connsiteY3" fmla="*/ 5255 h 148107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14673" h="142852">
                  <a:moveTo>
                    <a:pt x="0" y="0"/>
                  </a:moveTo>
                  <a:cubicBezTo>
                    <a:pt x="1079383" y="39898"/>
                    <a:pt x="2256426" y="122573"/>
                    <a:pt x="3643306" y="142852"/>
                  </a:cubicBezTo>
                  <a:cubicBezTo>
                    <a:pt x="4829085" y="142852"/>
                    <a:pt x="6367148" y="58417"/>
                    <a:pt x="7114673" y="0"/>
                  </a:cubicBezTo>
                  <a:lnTo>
                    <a:pt x="7114673" y="0"/>
                  </a:lnTo>
                </a:path>
              </a:pathLst>
            </a:custGeom>
            <a:noFill/>
            <a:ln w="19050" cap="flat" cmpd="sng" algn="ctr">
              <a:solidFill>
                <a:srgbClr val="0070C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7" name="Полилиния 424">
              <a:extLst>
                <a:ext uri="{FF2B5EF4-FFF2-40B4-BE49-F238E27FC236}">
                  <a16:creationId xmlns:a16="http://schemas.microsoft.com/office/drawing/2014/main" id="{6754A4FD-1B57-4A45-9B85-094B3EECD1E2}"/>
                </a:ext>
              </a:extLst>
            </p:cNvPr>
            <p:cNvSpPr/>
            <p:nvPr/>
          </p:nvSpPr>
          <p:spPr bwMode="auto">
            <a:xfrm>
              <a:off x="0" y="979714"/>
              <a:ext cx="996043" cy="310243"/>
            </a:xfrm>
            <a:custGeom>
              <a:avLst/>
              <a:gdLst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96043" h="310243">
                  <a:moveTo>
                    <a:pt x="996043" y="0"/>
                  </a:moveTo>
                  <a:cubicBezTo>
                    <a:pt x="764069" y="166704"/>
                    <a:pt x="546356" y="280324"/>
                    <a:pt x="0" y="310243"/>
                  </a:cubicBezTo>
                </a:path>
              </a:pathLst>
            </a:custGeom>
            <a:noFill/>
            <a:ln w="19050" cap="flat" cmpd="sng" algn="ctr">
              <a:solidFill>
                <a:srgbClr val="0070C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8" name="Rectangle 24">
              <a:extLst>
                <a:ext uri="{FF2B5EF4-FFF2-40B4-BE49-F238E27FC236}">
                  <a16:creationId xmlns:a16="http://schemas.microsoft.com/office/drawing/2014/main" id="{CE884D98-F2B2-4766-A60F-DBA1A12D906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909157" y="961259"/>
              <a:ext cx="12850" cy="22140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9" name="Rectangle 26">
              <a:extLst>
                <a:ext uri="{FF2B5EF4-FFF2-40B4-BE49-F238E27FC236}">
                  <a16:creationId xmlns:a16="http://schemas.microsoft.com/office/drawing/2014/main" id="{373A8A88-E0D4-480E-9B60-C88861EBEF0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921968" y="966316"/>
              <a:ext cx="49065" cy="15148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0" name="Freeform 29">
              <a:extLst>
                <a:ext uri="{FF2B5EF4-FFF2-40B4-BE49-F238E27FC236}">
                  <a16:creationId xmlns:a16="http://schemas.microsoft.com/office/drawing/2014/main" id="{8E771D20-5095-40C3-94EB-D79018C98026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965146" y="96229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9" y="0"/>
                </a:cxn>
                <a:cxn ang="0">
                  <a:pos x="3" y="12"/>
                </a:cxn>
                <a:cxn ang="0">
                  <a:pos x="0" y="22"/>
                </a:cxn>
                <a:cxn ang="0">
                  <a:pos x="3" y="35"/>
                </a:cxn>
                <a:cxn ang="0">
                  <a:pos x="9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9" y="0"/>
                  </a:lnTo>
                  <a:lnTo>
                    <a:pt x="3" y="12"/>
                  </a:lnTo>
                  <a:lnTo>
                    <a:pt x="0" y="22"/>
                  </a:lnTo>
                  <a:lnTo>
                    <a:pt x="3" y="35"/>
                  </a:lnTo>
                  <a:lnTo>
                    <a:pt x="9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1" name="Freeform 31">
              <a:extLst>
                <a:ext uri="{FF2B5EF4-FFF2-40B4-BE49-F238E27FC236}">
                  <a16:creationId xmlns:a16="http://schemas.microsoft.com/office/drawing/2014/main" id="{650B9C09-2AC3-487F-9729-914DB095C3BD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976230" y="962870"/>
              <a:ext cx="11682" cy="26218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13" y="0"/>
                </a:cxn>
                <a:cxn ang="0">
                  <a:pos x="10" y="0"/>
                </a:cxn>
                <a:cxn ang="0">
                  <a:pos x="4" y="12"/>
                </a:cxn>
                <a:cxn ang="0">
                  <a:pos x="0" y="22"/>
                </a:cxn>
                <a:cxn ang="0">
                  <a:pos x="4" y="35"/>
                </a:cxn>
                <a:cxn ang="0">
                  <a:pos x="10" y="45"/>
                </a:cxn>
                <a:cxn ang="0">
                  <a:pos x="13" y="45"/>
                </a:cxn>
                <a:cxn ang="0">
                  <a:pos x="20" y="45"/>
                </a:cxn>
                <a:cxn ang="0">
                  <a:pos x="20" y="22"/>
                </a:cxn>
                <a:cxn ang="0">
                  <a:pos x="20" y="0"/>
                </a:cxn>
              </a:cxnLst>
              <a:rect l="0" t="0" r="r" b="b"/>
              <a:pathLst>
                <a:path w="20" h="45">
                  <a:moveTo>
                    <a:pt x="20" y="0"/>
                  </a:moveTo>
                  <a:lnTo>
                    <a:pt x="13" y="0"/>
                  </a:lnTo>
                  <a:lnTo>
                    <a:pt x="10" y="0"/>
                  </a:lnTo>
                  <a:lnTo>
                    <a:pt x="4" y="12"/>
                  </a:lnTo>
                  <a:lnTo>
                    <a:pt x="0" y="22"/>
                  </a:lnTo>
                  <a:lnTo>
                    <a:pt x="4" y="35"/>
                  </a:lnTo>
                  <a:lnTo>
                    <a:pt x="10" y="45"/>
                  </a:lnTo>
                  <a:lnTo>
                    <a:pt x="13" y="45"/>
                  </a:lnTo>
                  <a:lnTo>
                    <a:pt x="20" y="45"/>
                  </a:lnTo>
                  <a:lnTo>
                    <a:pt x="20" y="22"/>
                  </a:lnTo>
                  <a:lnTo>
                    <a:pt x="2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2" name="Freeform 33">
              <a:extLst>
                <a:ext uri="{FF2B5EF4-FFF2-40B4-BE49-F238E27FC236}">
                  <a16:creationId xmlns:a16="http://schemas.microsoft.com/office/drawing/2014/main" id="{4DC6E3C6-46C0-40BD-A43B-5FC3AE4DDA6D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987897" y="96344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10" y="0"/>
                </a:cxn>
                <a:cxn ang="0">
                  <a:pos x="3" y="12"/>
                </a:cxn>
                <a:cxn ang="0">
                  <a:pos x="0" y="22"/>
                </a:cxn>
                <a:cxn ang="0">
                  <a:pos x="3" y="35"/>
                </a:cxn>
                <a:cxn ang="0">
                  <a:pos x="10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10" y="0"/>
                  </a:lnTo>
                  <a:lnTo>
                    <a:pt x="3" y="12"/>
                  </a:lnTo>
                  <a:lnTo>
                    <a:pt x="0" y="22"/>
                  </a:lnTo>
                  <a:lnTo>
                    <a:pt x="3" y="35"/>
                  </a:lnTo>
                  <a:lnTo>
                    <a:pt x="10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3" name="Freeform 35">
              <a:extLst>
                <a:ext uri="{FF2B5EF4-FFF2-40B4-BE49-F238E27FC236}">
                  <a16:creationId xmlns:a16="http://schemas.microsoft.com/office/drawing/2014/main" id="{A07555A6-4871-48EB-A15A-D1890FD931CC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998981" y="96400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9" y="0"/>
                </a:cxn>
                <a:cxn ang="0">
                  <a:pos x="0" y="12"/>
                </a:cxn>
                <a:cxn ang="0">
                  <a:pos x="0" y="22"/>
                </a:cxn>
                <a:cxn ang="0">
                  <a:pos x="0" y="35"/>
                </a:cxn>
                <a:cxn ang="0">
                  <a:pos x="9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9" y="0"/>
                  </a:lnTo>
                  <a:lnTo>
                    <a:pt x="0" y="12"/>
                  </a:lnTo>
                  <a:lnTo>
                    <a:pt x="0" y="22"/>
                  </a:lnTo>
                  <a:lnTo>
                    <a:pt x="0" y="35"/>
                  </a:lnTo>
                  <a:lnTo>
                    <a:pt x="9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4" name="Freeform 37">
              <a:extLst>
                <a:ext uri="{FF2B5EF4-FFF2-40B4-BE49-F238E27FC236}">
                  <a16:creationId xmlns:a16="http://schemas.microsoft.com/office/drawing/2014/main" id="{A6ED8B61-2F8F-411E-A624-4B0B2EAFFE4C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1010065" y="964579"/>
              <a:ext cx="11682" cy="26218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13" y="0"/>
                </a:cxn>
                <a:cxn ang="0">
                  <a:pos x="7" y="0"/>
                </a:cxn>
                <a:cxn ang="0">
                  <a:pos x="0" y="12"/>
                </a:cxn>
                <a:cxn ang="0">
                  <a:pos x="0" y="22"/>
                </a:cxn>
                <a:cxn ang="0">
                  <a:pos x="0" y="35"/>
                </a:cxn>
                <a:cxn ang="0">
                  <a:pos x="7" y="45"/>
                </a:cxn>
                <a:cxn ang="0">
                  <a:pos x="13" y="45"/>
                </a:cxn>
                <a:cxn ang="0">
                  <a:pos x="20" y="45"/>
                </a:cxn>
                <a:cxn ang="0">
                  <a:pos x="20" y="22"/>
                </a:cxn>
                <a:cxn ang="0">
                  <a:pos x="20" y="0"/>
                </a:cxn>
              </a:cxnLst>
              <a:rect l="0" t="0" r="r" b="b"/>
              <a:pathLst>
                <a:path w="20" h="45">
                  <a:moveTo>
                    <a:pt x="20" y="0"/>
                  </a:moveTo>
                  <a:lnTo>
                    <a:pt x="13" y="0"/>
                  </a:lnTo>
                  <a:lnTo>
                    <a:pt x="7" y="0"/>
                  </a:lnTo>
                  <a:lnTo>
                    <a:pt x="0" y="12"/>
                  </a:lnTo>
                  <a:lnTo>
                    <a:pt x="0" y="22"/>
                  </a:lnTo>
                  <a:lnTo>
                    <a:pt x="0" y="35"/>
                  </a:lnTo>
                  <a:lnTo>
                    <a:pt x="7" y="45"/>
                  </a:lnTo>
                  <a:lnTo>
                    <a:pt x="13" y="45"/>
                  </a:lnTo>
                  <a:lnTo>
                    <a:pt x="20" y="45"/>
                  </a:lnTo>
                  <a:lnTo>
                    <a:pt x="20" y="22"/>
                  </a:lnTo>
                  <a:lnTo>
                    <a:pt x="2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5" name="Полилиния 432">
              <a:extLst>
                <a:ext uri="{FF2B5EF4-FFF2-40B4-BE49-F238E27FC236}">
                  <a16:creationId xmlns:a16="http://schemas.microsoft.com/office/drawing/2014/main" id="{4D881E77-AF40-486C-B447-1784B7139B6E}"/>
                </a:ext>
              </a:extLst>
            </p:cNvPr>
            <p:cNvSpPr/>
            <p:nvPr/>
          </p:nvSpPr>
          <p:spPr bwMode="auto">
            <a:xfrm flipH="1">
              <a:off x="8147989" y="979714"/>
              <a:ext cx="996043" cy="310243"/>
            </a:xfrm>
            <a:custGeom>
              <a:avLst/>
              <a:gdLst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96043" h="310243">
                  <a:moveTo>
                    <a:pt x="996043" y="0"/>
                  </a:moveTo>
                  <a:cubicBezTo>
                    <a:pt x="764069" y="166704"/>
                    <a:pt x="546356" y="280324"/>
                    <a:pt x="0" y="310243"/>
                  </a:cubicBezTo>
                </a:path>
              </a:pathLst>
            </a:custGeom>
            <a:noFill/>
            <a:ln w="19050" cap="flat" cmpd="sng" algn="ctr">
              <a:solidFill>
                <a:srgbClr val="0070C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6" name="Rectangle 26">
              <a:extLst>
                <a:ext uri="{FF2B5EF4-FFF2-40B4-BE49-F238E27FC236}">
                  <a16:creationId xmlns:a16="http://schemas.microsoft.com/office/drawing/2014/main" id="{CA856613-E2EF-4260-8F5D-A32CAEF8DA5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171465" y="966316"/>
              <a:ext cx="49065" cy="15148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7" name="Freeform 29">
              <a:extLst>
                <a:ext uri="{FF2B5EF4-FFF2-40B4-BE49-F238E27FC236}">
                  <a16:creationId xmlns:a16="http://schemas.microsoft.com/office/drawing/2014/main" id="{AB622955-95B3-4EE7-AF05-174D36E9976F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66254" y="96229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9" y="0"/>
                </a:cxn>
                <a:cxn ang="0">
                  <a:pos x="3" y="12"/>
                </a:cxn>
                <a:cxn ang="0">
                  <a:pos x="0" y="22"/>
                </a:cxn>
                <a:cxn ang="0">
                  <a:pos x="3" y="35"/>
                </a:cxn>
                <a:cxn ang="0">
                  <a:pos x="9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9" y="0"/>
                  </a:lnTo>
                  <a:lnTo>
                    <a:pt x="3" y="12"/>
                  </a:lnTo>
                  <a:lnTo>
                    <a:pt x="0" y="22"/>
                  </a:lnTo>
                  <a:lnTo>
                    <a:pt x="3" y="35"/>
                  </a:lnTo>
                  <a:lnTo>
                    <a:pt x="9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8" name="Freeform 31">
              <a:extLst>
                <a:ext uri="{FF2B5EF4-FFF2-40B4-BE49-F238E27FC236}">
                  <a16:creationId xmlns:a16="http://schemas.microsoft.com/office/drawing/2014/main" id="{FBFE6C4D-3458-429B-8305-390A0D42014D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54586" y="962870"/>
              <a:ext cx="11682" cy="26218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13" y="0"/>
                </a:cxn>
                <a:cxn ang="0">
                  <a:pos x="10" y="0"/>
                </a:cxn>
                <a:cxn ang="0">
                  <a:pos x="4" y="12"/>
                </a:cxn>
                <a:cxn ang="0">
                  <a:pos x="0" y="22"/>
                </a:cxn>
                <a:cxn ang="0">
                  <a:pos x="4" y="35"/>
                </a:cxn>
                <a:cxn ang="0">
                  <a:pos x="10" y="45"/>
                </a:cxn>
                <a:cxn ang="0">
                  <a:pos x="13" y="45"/>
                </a:cxn>
                <a:cxn ang="0">
                  <a:pos x="20" y="45"/>
                </a:cxn>
                <a:cxn ang="0">
                  <a:pos x="20" y="22"/>
                </a:cxn>
                <a:cxn ang="0">
                  <a:pos x="20" y="0"/>
                </a:cxn>
              </a:cxnLst>
              <a:rect l="0" t="0" r="r" b="b"/>
              <a:pathLst>
                <a:path w="20" h="45">
                  <a:moveTo>
                    <a:pt x="20" y="0"/>
                  </a:moveTo>
                  <a:lnTo>
                    <a:pt x="13" y="0"/>
                  </a:lnTo>
                  <a:lnTo>
                    <a:pt x="10" y="0"/>
                  </a:lnTo>
                  <a:lnTo>
                    <a:pt x="4" y="12"/>
                  </a:lnTo>
                  <a:lnTo>
                    <a:pt x="0" y="22"/>
                  </a:lnTo>
                  <a:lnTo>
                    <a:pt x="4" y="35"/>
                  </a:lnTo>
                  <a:lnTo>
                    <a:pt x="10" y="45"/>
                  </a:lnTo>
                  <a:lnTo>
                    <a:pt x="13" y="45"/>
                  </a:lnTo>
                  <a:lnTo>
                    <a:pt x="20" y="45"/>
                  </a:lnTo>
                  <a:lnTo>
                    <a:pt x="20" y="22"/>
                  </a:lnTo>
                  <a:lnTo>
                    <a:pt x="2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9" name="Freeform 33">
              <a:extLst>
                <a:ext uri="{FF2B5EF4-FFF2-40B4-BE49-F238E27FC236}">
                  <a16:creationId xmlns:a16="http://schemas.microsoft.com/office/drawing/2014/main" id="{5C1408F8-6BB0-474F-A201-E15C35F3FC4A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43503" y="96344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10" y="0"/>
                </a:cxn>
                <a:cxn ang="0">
                  <a:pos x="3" y="12"/>
                </a:cxn>
                <a:cxn ang="0">
                  <a:pos x="0" y="22"/>
                </a:cxn>
                <a:cxn ang="0">
                  <a:pos x="3" y="35"/>
                </a:cxn>
                <a:cxn ang="0">
                  <a:pos x="10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10" y="0"/>
                  </a:lnTo>
                  <a:lnTo>
                    <a:pt x="3" y="12"/>
                  </a:lnTo>
                  <a:lnTo>
                    <a:pt x="0" y="22"/>
                  </a:lnTo>
                  <a:lnTo>
                    <a:pt x="3" y="35"/>
                  </a:lnTo>
                  <a:lnTo>
                    <a:pt x="10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30" name="Freeform 35">
              <a:extLst>
                <a:ext uri="{FF2B5EF4-FFF2-40B4-BE49-F238E27FC236}">
                  <a16:creationId xmlns:a16="http://schemas.microsoft.com/office/drawing/2014/main" id="{D4DE6D66-E56C-4E01-B0C8-73B6386905AB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32419" y="96400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9" y="0"/>
                </a:cxn>
                <a:cxn ang="0">
                  <a:pos x="0" y="12"/>
                </a:cxn>
                <a:cxn ang="0">
                  <a:pos x="0" y="22"/>
                </a:cxn>
                <a:cxn ang="0">
                  <a:pos x="0" y="35"/>
                </a:cxn>
                <a:cxn ang="0">
                  <a:pos x="9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9" y="0"/>
                  </a:lnTo>
                  <a:lnTo>
                    <a:pt x="0" y="12"/>
                  </a:lnTo>
                  <a:lnTo>
                    <a:pt x="0" y="22"/>
                  </a:lnTo>
                  <a:lnTo>
                    <a:pt x="0" y="35"/>
                  </a:lnTo>
                  <a:lnTo>
                    <a:pt x="9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31" name="Freeform 37">
              <a:extLst>
                <a:ext uri="{FF2B5EF4-FFF2-40B4-BE49-F238E27FC236}">
                  <a16:creationId xmlns:a16="http://schemas.microsoft.com/office/drawing/2014/main" id="{04107B76-761B-4DBD-AF77-738E3027FA0A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20751" y="964579"/>
              <a:ext cx="11682" cy="26218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13" y="0"/>
                </a:cxn>
                <a:cxn ang="0">
                  <a:pos x="7" y="0"/>
                </a:cxn>
                <a:cxn ang="0">
                  <a:pos x="0" y="12"/>
                </a:cxn>
                <a:cxn ang="0">
                  <a:pos x="0" y="22"/>
                </a:cxn>
                <a:cxn ang="0">
                  <a:pos x="0" y="35"/>
                </a:cxn>
                <a:cxn ang="0">
                  <a:pos x="7" y="45"/>
                </a:cxn>
                <a:cxn ang="0">
                  <a:pos x="13" y="45"/>
                </a:cxn>
                <a:cxn ang="0">
                  <a:pos x="20" y="45"/>
                </a:cxn>
                <a:cxn ang="0">
                  <a:pos x="20" y="22"/>
                </a:cxn>
                <a:cxn ang="0">
                  <a:pos x="20" y="0"/>
                </a:cxn>
              </a:cxnLst>
              <a:rect l="0" t="0" r="r" b="b"/>
              <a:pathLst>
                <a:path w="20" h="45">
                  <a:moveTo>
                    <a:pt x="20" y="0"/>
                  </a:moveTo>
                  <a:lnTo>
                    <a:pt x="13" y="0"/>
                  </a:lnTo>
                  <a:lnTo>
                    <a:pt x="7" y="0"/>
                  </a:lnTo>
                  <a:lnTo>
                    <a:pt x="0" y="12"/>
                  </a:lnTo>
                  <a:lnTo>
                    <a:pt x="0" y="22"/>
                  </a:lnTo>
                  <a:lnTo>
                    <a:pt x="0" y="35"/>
                  </a:lnTo>
                  <a:lnTo>
                    <a:pt x="7" y="45"/>
                  </a:lnTo>
                  <a:lnTo>
                    <a:pt x="13" y="45"/>
                  </a:lnTo>
                  <a:lnTo>
                    <a:pt x="20" y="45"/>
                  </a:lnTo>
                  <a:lnTo>
                    <a:pt x="20" y="22"/>
                  </a:lnTo>
                  <a:lnTo>
                    <a:pt x="2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</p:grpSp>
      <p:sp>
        <p:nvSpPr>
          <p:cNvPr id="83970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2286000"/>
            <a:ext cx="7772400" cy="1143000"/>
          </a:xfrm>
        </p:spPr>
        <p:txBody>
          <a:bodyPr/>
          <a:lstStyle>
            <a:lvl1pPr algn="r">
              <a:defRPr/>
            </a:lvl1pPr>
          </a:lstStyle>
          <a:p>
            <a:r>
              <a:rPr lang="ru-RU"/>
              <a:t>Click to edit Master title style</a:t>
            </a:r>
          </a:p>
        </p:txBody>
      </p:sp>
      <p:sp>
        <p:nvSpPr>
          <p:cNvPr id="83971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1600200" y="3886200"/>
            <a:ext cx="6400800" cy="1752600"/>
          </a:xfrm>
          <a:prstGeom prst="rect">
            <a:avLst/>
          </a:prstGeom>
          <a:ln/>
        </p:spPr>
        <p:txBody>
          <a:bodyPr anchor="b"/>
          <a:lstStyle>
            <a:lvl1pPr marL="0" indent="0" algn="ctr">
              <a:buFont typeface="Tahoma" pitchFamily="34" charset="0"/>
              <a:buNone/>
              <a:defRPr/>
            </a:lvl1pPr>
          </a:lstStyle>
          <a:p>
            <a:r>
              <a:rPr lang="ru-RU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2847246786"/>
      </p:ext>
    </p:extLst>
  </p:cSld>
  <p:clrMapOvr>
    <a:masterClrMapping/>
  </p:clrMapOvr>
</p:sldLayout>
</file>

<file path=ppt/slideLayouts/slideLayout16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accent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Click to edit Master title style</a:t>
            </a:r>
            <a:endParaRPr lang="ru-RU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685800" y="1219200"/>
            <a:ext cx="7772400" cy="4876800"/>
          </a:xfrm>
          <a:prstGeom prst="rect">
            <a:avLst/>
          </a:prstGeom>
        </p:spPr>
        <p:txBody>
          <a:bodyPr/>
          <a:lstStyle>
            <a:lvl1pPr marL="265113" indent="-265113">
              <a:buClr>
                <a:schemeClr val="accent1">
                  <a:lumMod val="50000"/>
                </a:schemeClr>
              </a:buClr>
              <a:buFont typeface="Arial" pitchFamily="34" charset="0"/>
              <a:buChar char="■"/>
              <a:defRPr/>
            </a:lvl1pPr>
            <a:lvl2pPr marL="714375" indent="-257175">
              <a:buClr>
                <a:schemeClr val="accent1">
                  <a:lumMod val="50000"/>
                </a:schemeClr>
              </a:buClr>
              <a:buFont typeface="Arial" pitchFamily="34" charset="0"/>
              <a:buChar char="■"/>
              <a:defRPr/>
            </a:lvl2pPr>
            <a:lvl3pPr marL="1074738" indent="-160338">
              <a:buClr>
                <a:schemeClr val="accent1">
                  <a:lumMod val="50000"/>
                </a:schemeClr>
              </a:buClr>
              <a:buFont typeface="Arial" pitchFamily="34" charset="0"/>
              <a:buChar char="■"/>
              <a:defRPr/>
            </a:lvl3pPr>
            <a:lvl4pPr marL="1524000" indent="-152400">
              <a:buClr>
                <a:schemeClr val="accent1">
                  <a:lumMod val="50000"/>
                </a:schemeClr>
              </a:buClr>
              <a:buFont typeface="Arial" pitchFamily="34" charset="0"/>
              <a:buChar char="■"/>
              <a:defRPr/>
            </a:lvl4pPr>
            <a:lvl5pPr marL="1973263" indent="-176213">
              <a:buClr>
                <a:schemeClr val="accent1">
                  <a:lumMod val="50000"/>
                </a:schemeClr>
              </a:buClr>
              <a:buFont typeface="Arial" pitchFamily="34" charset="0"/>
              <a:buChar char="■"/>
              <a:defRPr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631897377"/>
      </p:ext>
    </p:extLst>
  </p:cSld>
  <p:clrMapOvr>
    <a:masterClrMapping/>
  </p:clrMapOvr>
</p:sldLayout>
</file>

<file path=ppt/slideLayouts/slideLayout16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/>
              <a:t>Click to edit Master title style</a:t>
            </a:r>
            <a:endParaRPr lang="ru-RU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4"/>
            <a:ext cx="7772400" cy="1500187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Rectangle 6">
            <a:extLst>
              <a:ext uri="{FF2B5EF4-FFF2-40B4-BE49-F238E27FC236}">
                <a16:creationId xmlns:a16="http://schemas.microsoft.com/office/drawing/2014/main" id="{B00963DB-B459-4436-B89A-956B91265B93}"/>
              </a:ext>
            </a:extLst>
          </p:cNvPr>
          <p:cNvSpPr>
            <a:spLocks noGrp="1" noChangeArrowheads="1"/>
          </p:cNvSpPr>
          <p:nvPr>
            <p:ph type="sldNum" sz="quarter" idx="10"/>
          </p:nvPr>
        </p:nvSpPr>
        <p:spPr>
          <a:xfrm>
            <a:off x="7786688" y="6429375"/>
            <a:ext cx="457200" cy="360363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eaLnBrk="1" hangingPunct="1">
              <a:defRPr b="1">
                <a:solidFill>
                  <a:srgbClr val="000000"/>
                </a:solidFill>
                <a:latin typeface="Tahoma" panose="020B0604030504040204" pitchFamily="34" charset="0"/>
              </a:defRPr>
            </a:lvl1pPr>
          </a:lstStyle>
          <a:p>
            <a:fld id="{EC7CAF42-9F80-4C6A-968B-B7BCB7D324E0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4222939883"/>
      </p:ext>
    </p:extLst>
  </p:cSld>
  <p:clrMapOvr>
    <a:masterClrMapping/>
  </p:clrMapOvr>
</p:sldLayout>
</file>

<file path=ppt/slideLayouts/slideLayout16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ru-RU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685800" y="1219200"/>
            <a:ext cx="3810000" cy="4876800"/>
          </a:xfrm>
          <a:prstGeom prst="rect">
            <a:avLst/>
          </a:prstGeo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ru-RU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219200"/>
            <a:ext cx="3810000" cy="4876800"/>
          </a:xfrm>
          <a:prstGeom prst="rect">
            <a:avLst/>
          </a:prstGeo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ru-RU"/>
          </a:p>
        </p:txBody>
      </p:sp>
      <p:sp>
        <p:nvSpPr>
          <p:cNvPr id="5" name="Rectangle 6">
            <a:extLst>
              <a:ext uri="{FF2B5EF4-FFF2-40B4-BE49-F238E27FC236}">
                <a16:creationId xmlns:a16="http://schemas.microsoft.com/office/drawing/2014/main" id="{FEC07610-CA3B-4AF7-9739-7C85557FBAF6}"/>
              </a:ext>
            </a:extLst>
          </p:cNvPr>
          <p:cNvSpPr>
            <a:spLocks noGrp="1" noChangeArrowheads="1"/>
          </p:cNvSpPr>
          <p:nvPr>
            <p:ph type="sldNum" sz="quarter" idx="10"/>
          </p:nvPr>
        </p:nvSpPr>
        <p:spPr>
          <a:xfrm>
            <a:off x="7786688" y="6429375"/>
            <a:ext cx="457200" cy="360363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eaLnBrk="1" hangingPunct="1">
              <a:defRPr b="1">
                <a:solidFill>
                  <a:srgbClr val="000000"/>
                </a:solidFill>
                <a:latin typeface="Tahoma" panose="020B0604030504040204" pitchFamily="34" charset="0"/>
              </a:defRPr>
            </a:lvl1pPr>
          </a:lstStyle>
          <a:p>
            <a:fld id="{ADAC5124-8D7F-49D2-A78A-B6FE4D93059B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3471837485"/>
      </p:ext>
    </p:extLst>
  </p:cSld>
  <p:clrMapOvr>
    <a:masterClrMapping/>
  </p:clrMapOvr>
</p:sldLayout>
</file>

<file path=ppt/slideLayouts/slideLayout16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  <a:endParaRPr lang="ru-RU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1" y="1535113"/>
            <a:ext cx="4040188" cy="639762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1" y="2174875"/>
            <a:ext cx="4040188" cy="3951288"/>
          </a:xfrm>
          <a:prstGeom prst="rect">
            <a:avLst/>
          </a:prstGeo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ru-RU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6" y="1535113"/>
            <a:ext cx="4041775" cy="639762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6" y="2174875"/>
            <a:ext cx="4041775" cy="3951288"/>
          </a:xfrm>
          <a:prstGeom prst="rect">
            <a:avLst/>
          </a:prstGeo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ru-RU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3D2475FB-683C-4017-A245-3856AABA2086}"/>
              </a:ext>
            </a:extLst>
          </p:cNvPr>
          <p:cNvSpPr>
            <a:spLocks noGrp="1" noChangeArrowheads="1"/>
          </p:cNvSpPr>
          <p:nvPr>
            <p:ph type="sldNum" sz="quarter" idx="10"/>
          </p:nvPr>
        </p:nvSpPr>
        <p:spPr>
          <a:xfrm>
            <a:off x="7786688" y="6429375"/>
            <a:ext cx="457200" cy="360363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eaLnBrk="1" hangingPunct="1">
              <a:defRPr b="1">
                <a:solidFill>
                  <a:srgbClr val="000000"/>
                </a:solidFill>
                <a:latin typeface="Tahoma" panose="020B0604030504040204" pitchFamily="34" charset="0"/>
              </a:defRPr>
            </a:lvl1pPr>
          </a:lstStyle>
          <a:p>
            <a:fld id="{B87F21AD-E39F-4D98-B583-611E88399147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2793683508"/>
      </p:ext>
    </p:extLst>
  </p:cSld>
  <p:clrMapOvr>
    <a:masterClrMapping/>
  </p:clrMapOvr>
</p:sldLayout>
</file>

<file path=ppt/slideLayouts/slideLayout16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ru-RU"/>
          </a:p>
        </p:txBody>
      </p:sp>
      <p:sp>
        <p:nvSpPr>
          <p:cNvPr id="3" name="Rectangle 6">
            <a:extLst>
              <a:ext uri="{FF2B5EF4-FFF2-40B4-BE49-F238E27FC236}">
                <a16:creationId xmlns:a16="http://schemas.microsoft.com/office/drawing/2014/main" id="{79E04BBB-0FFE-4F93-B21D-AA5F3D241A63}"/>
              </a:ext>
            </a:extLst>
          </p:cNvPr>
          <p:cNvSpPr>
            <a:spLocks noGrp="1" noChangeArrowheads="1"/>
          </p:cNvSpPr>
          <p:nvPr>
            <p:ph type="sldNum" sz="quarter" idx="10"/>
          </p:nvPr>
        </p:nvSpPr>
        <p:spPr>
          <a:xfrm>
            <a:off x="7786688" y="6429375"/>
            <a:ext cx="457200" cy="360363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eaLnBrk="1" hangingPunct="1">
              <a:defRPr b="1">
                <a:solidFill>
                  <a:srgbClr val="000000"/>
                </a:solidFill>
                <a:latin typeface="Tahoma" panose="020B0604030504040204" pitchFamily="34" charset="0"/>
              </a:defRPr>
            </a:lvl1pPr>
          </a:lstStyle>
          <a:p>
            <a:fld id="{46901316-BC0B-413A-9E56-5B8C7C4F781E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752541257"/>
      </p:ext>
    </p:extLst>
  </p:cSld>
  <p:clrMapOvr>
    <a:masterClrMapping/>
  </p:clrMapOvr>
</p:sldLayout>
</file>

<file path=ppt/slideLayouts/slideLayout16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6">
            <a:extLst>
              <a:ext uri="{FF2B5EF4-FFF2-40B4-BE49-F238E27FC236}">
                <a16:creationId xmlns:a16="http://schemas.microsoft.com/office/drawing/2014/main" id="{D15BDE15-F026-4A33-A1C7-A626494F387C}"/>
              </a:ext>
            </a:extLst>
          </p:cNvPr>
          <p:cNvSpPr>
            <a:spLocks noGrp="1" noChangeArrowheads="1"/>
          </p:cNvSpPr>
          <p:nvPr>
            <p:ph type="sldNum" sz="quarter" idx="10"/>
          </p:nvPr>
        </p:nvSpPr>
        <p:spPr>
          <a:xfrm>
            <a:off x="7786688" y="6429375"/>
            <a:ext cx="457200" cy="360363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eaLnBrk="1" hangingPunct="1">
              <a:defRPr b="1">
                <a:solidFill>
                  <a:srgbClr val="000000"/>
                </a:solidFill>
                <a:latin typeface="Tahoma" panose="020B0604030504040204" pitchFamily="34" charset="0"/>
              </a:defRPr>
            </a:lvl1pPr>
          </a:lstStyle>
          <a:p>
            <a:fld id="{9AC0DCA5-41B4-47EF-8E76-C9825100D521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39970840"/>
      </p:ext>
    </p:extLst>
  </p:cSld>
  <p:clrMapOvr>
    <a:masterClrMapping/>
  </p:clrMapOvr>
</p:sldLayout>
</file>

<file path=ppt/slideLayouts/slideLayout16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1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  <a:endParaRPr lang="ru-RU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1"/>
            <a:ext cx="5111751" cy="5853113"/>
          </a:xfrm>
          <a:prstGeom prst="rect">
            <a:avLst/>
          </a:prstGeo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ru-RU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1" y="1435101"/>
            <a:ext cx="3008313" cy="469106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Rectangle 6">
            <a:extLst>
              <a:ext uri="{FF2B5EF4-FFF2-40B4-BE49-F238E27FC236}">
                <a16:creationId xmlns:a16="http://schemas.microsoft.com/office/drawing/2014/main" id="{A76778B2-0736-43CC-A57B-32ACCC675F82}"/>
              </a:ext>
            </a:extLst>
          </p:cNvPr>
          <p:cNvSpPr>
            <a:spLocks noGrp="1" noChangeArrowheads="1"/>
          </p:cNvSpPr>
          <p:nvPr>
            <p:ph type="sldNum" sz="quarter" idx="10"/>
          </p:nvPr>
        </p:nvSpPr>
        <p:spPr>
          <a:xfrm>
            <a:off x="7786688" y="6429375"/>
            <a:ext cx="457200" cy="360363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eaLnBrk="1" hangingPunct="1">
              <a:defRPr b="1">
                <a:solidFill>
                  <a:srgbClr val="000000"/>
                </a:solidFill>
                <a:latin typeface="Tahoma" panose="020B0604030504040204" pitchFamily="34" charset="0"/>
              </a:defRPr>
            </a:lvl1pPr>
          </a:lstStyle>
          <a:p>
            <a:fld id="{1302F34D-EA41-4C9F-9379-9CDF63B16D12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3990584832"/>
      </p:ext>
    </p:extLst>
  </p:cSld>
  <p:clrMapOvr>
    <a:masterClrMapping/>
  </p:clrMapOvr>
</p:sldLayout>
</file>

<file path=ppt/slideLayouts/slideLayout17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1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  <a:endParaRPr lang="ru-RU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ru-RU" noProof="0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9"/>
            <a:ext cx="5486400" cy="804862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Rectangle 6">
            <a:extLst>
              <a:ext uri="{FF2B5EF4-FFF2-40B4-BE49-F238E27FC236}">
                <a16:creationId xmlns:a16="http://schemas.microsoft.com/office/drawing/2014/main" id="{F2EC55DF-5624-4153-8283-5C042B91F278}"/>
              </a:ext>
            </a:extLst>
          </p:cNvPr>
          <p:cNvSpPr>
            <a:spLocks noGrp="1" noChangeArrowheads="1"/>
          </p:cNvSpPr>
          <p:nvPr>
            <p:ph type="sldNum" sz="quarter" idx="10"/>
          </p:nvPr>
        </p:nvSpPr>
        <p:spPr>
          <a:xfrm>
            <a:off x="7786688" y="6429375"/>
            <a:ext cx="457200" cy="360363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eaLnBrk="1" hangingPunct="1">
              <a:defRPr b="1">
                <a:solidFill>
                  <a:srgbClr val="000000"/>
                </a:solidFill>
                <a:latin typeface="Tahoma" panose="020B0604030504040204" pitchFamily="34" charset="0"/>
              </a:defRPr>
            </a:lvl1pPr>
          </a:lstStyle>
          <a:p>
            <a:fld id="{4945E66C-FDAF-482B-A838-0A9D661BC8A9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2205736683"/>
      </p:ext>
    </p:extLst>
  </p:cSld>
  <p:clrMapOvr>
    <a:masterClrMapping/>
  </p:clrMapOvr>
</p:sldLayout>
</file>

<file path=ppt/slideLayouts/slideLayout17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ru-RU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685800" y="1219200"/>
            <a:ext cx="7772400" cy="4876800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ru-RU"/>
          </a:p>
        </p:txBody>
      </p:sp>
      <p:sp>
        <p:nvSpPr>
          <p:cNvPr id="4" name="Rectangle 6">
            <a:extLst>
              <a:ext uri="{FF2B5EF4-FFF2-40B4-BE49-F238E27FC236}">
                <a16:creationId xmlns:a16="http://schemas.microsoft.com/office/drawing/2014/main" id="{DAFA9F40-0284-4828-B0C0-2DE371400D28}"/>
              </a:ext>
            </a:extLst>
          </p:cNvPr>
          <p:cNvSpPr>
            <a:spLocks noGrp="1" noChangeArrowheads="1"/>
          </p:cNvSpPr>
          <p:nvPr>
            <p:ph type="sldNum" sz="quarter" idx="10"/>
          </p:nvPr>
        </p:nvSpPr>
        <p:spPr>
          <a:xfrm>
            <a:off x="7786688" y="6429375"/>
            <a:ext cx="457200" cy="360363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eaLnBrk="1" hangingPunct="1">
              <a:defRPr b="1">
                <a:solidFill>
                  <a:srgbClr val="000000"/>
                </a:solidFill>
                <a:latin typeface="Tahoma" panose="020B0604030504040204" pitchFamily="34" charset="0"/>
              </a:defRPr>
            </a:lvl1pPr>
          </a:lstStyle>
          <a:p>
            <a:fld id="{06FF0745-75C9-43F3-855C-4F8A16BD99BB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1653213768"/>
      </p:ext>
    </p:extLst>
  </p:cSld>
  <p:clrMapOvr>
    <a:masterClrMapping/>
  </p:clrMapOvr>
</p:sldLayout>
</file>

<file path=ppt/slideLayouts/slideLayout17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515101" y="209550"/>
            <a:ext cx="1943100" cy="5886450"/>
          </a:xfrm>
        </p:spPr>
        <p:txBody>
          <a:bodyPr vert="eaVert"/>
          <a:lstStyle/>
          <a:p>
            <a:r>
              <a:rPr lang="en-US"/>
              <a:t>Click to edit Master title style</a:t>
            </a:r>
            <a:endParaRPr lang="ru-RU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685801" y="209550"/>
            <a:ext cx="5676900" cy="5886450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ru-RU"/>
          </a:p>
        </p:txBody>
      </p:sp>
      <p:sp>
        <p:nvSpPr>
          <p:cNvPr id="4" name="Rectangle 6">
            <a:extLst>
              <a:ext uri="{FF2B5EF4-FFF2-40B4-BE49-F238E27FC236}">
                <a16:creationId xmlns:a16="http://schemas.microsoft.com/office/drawing/2014/main" id="{36F56CA3-548F-47E9-A680-2CC25C271FCC}"/>
              </a:ext>
            </a:extLst>
          </p:cNvPr>
          <p:cNvSpPr>
            <a:spLocks noGrp="1" noChangeArrowheads="1"/>
          </p:cNvSpPr>
          <p:nvPr>
            <p:ph type="sldNum" sz="quarter" idx="10"/>
          </p:nvPr>
        </p:nvSpPr>
        <p:spPr>
          <a:xfrm>
            <a:off x="7786688" y="6429375"/>
            <a:ext cx="457200" cy="360363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eaLnBrk="1" hangingPunct="1">
              <a:defRPr b="1">
                <a:solidFill>
                  <a:srgbClr val="000000"/>
                </a:solidFill>
                <a:latin typeface="Tahoma" panose="020B0604030504040204" pitchFamily="34" charset="0"/>
              </a:defRPr>
            </a:lvl1pPr>
          </a:lstStyle>
          <a:p>
            <a:fld id="{21044445-000A-4161-9E79-53A45FBF65DF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3737280340"/>
      </p:ext>
    </p:extLst>
  </p:cSld>
  <p:clrMapOvr>
    <a:masterClrMapping/>
  </p:clrMapOvr>
</p:sldLayout>
</file>

<file path=ppt/slideLayouts/slideLayout17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bl" preserve="1">
  <p:cSld name="Title and Tab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85800" y="209550"/>
            <a:ext cx="7772400" cy="609600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ru-RU"/>
          </a:p>
        </p:txBody>
      </p:sp>
      <p:sp>
        <p:nvSpPr>
          <p:cNvPr id="3" name="Table Placeholder 2"/>
          <p:cNvSpPr>
            <a:spLocks noGrp="1"/>
          </p:cNvSpPr>
          <p:nvPr>
            <p:ph type="tbl" idx="1"/>
          </p:nvPr>
        </p:nvSpPr>
        <p:spPr>
          <a:xfrm>
            <a:off x="685800" y="1219200"/>
            <a:ext cx="7772400" cy="4876800"/>
          </a:xfrm>
          <a:prstGeom prst="rect">
            <a:avLst/>
          </a:prstGeom>
        </p:spPr>
        <p:txBody>
          <a:bodyPr/>
          <a:lstStyle/>
          <a:p>
            <a:pPr lvl="0"/>
            <a:endParaRPr lang="ru-RU" noProof="0" dirty="0"/>
          </a:p>
        </p:txBody>
      </p:sp>
      <p:sp>
        <p:nvSpPr>
          <p:cNvPr id="4" name="Rectangle 6">
            <a:extLst>
              <a:ext uri="{FF2B5EF4-FFF2-40B4-BE49-F238E27FC236}">
                <a16:creationId xmlns:a16="http://schemas.microsoft.com/office/drawing/2014/main" id="{C1D98DAC-85E2-4345-A316-EAF67DC55FC9}"/>
              </a:ext>
            </a:extLst>
          </p:cNvPr>
          <p:cNvSpPr>
            <a:spLocks noGrp="1" noChangeArrowheads="1"/>
          </p:cNvSpPr>
          <p:nvPr>
            <p:ph type="sldNum" sz="quarter" idx="10"/>
          </p:nvPr>
        </p:nvSpPr>
        <p:spPr>
          <a:xfrm>
            <a:off x="7786688" y="6429375"/>
            <a:ext cx="457200" cy="360363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eaLnBrk="1" hangingPunct="1">
              <a:defRPr b="1">
                <a:solidFill>
                  <a:srgbClr val="000000"/>
                </a:solidFill>
                <a:latin typeface="Tahoma" panose="020B0604030504040204" pitchFamily="34" charset="0"/>
              </a:defRPr>
            </a:lvl1pPr>
          </a:lstStyle>
          <a:p>
            <a:fld id="{25F812DF-7495-4D39-9CF2-BB845BF755D2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363623860"/>
      </p:ext>
    </p:extLst>
  </p:cSld>
  <p:clrMapOvr>
    <a:masterClrMapping/>
  </p:clrMapOvr>
</p:sldLayout>
</file>

<file path=ppt/slideLayouts/slideLayout17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Only" preserve="1">
  <p:cSld name="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Content Placeholder 1"/>
          <p:cNvSpPr>
            <a:spLocks noGrp="1"/>
          </p:cNvSpPr>
          <p:nvPr>
            <p:ph/>
          </p:nvPr>
        </p:nvSpPr>
        <p:spPr>
          <a:xfrm>
            <a:off x="685800" y="209550"/>
            <a:ext cx="7772400" cy="5886450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ru-RU"/>
          </a:p>
        </p:txBody>
      </p:sp>
      <p:sp>
        <p:nvSpPr>
          <p:cNvPr id="3" name="Rectangle 6">
            <a:extLst>
              <a:ext uri="{FF2B5EF4-FFF2-40B4-BE49-F238E27FC236}">
                <a16:creationId xmlns:a16="http://schemas.microsoft.com/office/drawing/2014/main" id="{662E1571-4772-446B-8918-FD1F2AE5DEB4}"/>
              </a:ext>
            </a:extLst>
          </p:cNvPr>
          <p:cNvSpPr>
            <a:spLocks noGrp="1" noChangeArrowheads="1"/>
          </p:cNvSpPr>
          <p:nvPr>
            <p:ph type="sldNum" sz="quarter" idx="10"/>
          </p:nvPr>
        </p:nvSpPr>
        <p:spPr>
          <a:xfrm>
            <a:off x="7786688" y="6429375"/>
            <a:ext cx="457200" cy="360363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eaLnBrk="1" hangingPunct="1">
              <a:defRPr b="1">
                <a:solidFill>
                  <a:srgbClr val="000000"/>
                </a:solidFill>
                <a:latin typeface="Tahoma" panose="020B0604030504040204" pitchFamily="34" charset="0"/>
              </a:defRPr>
            </a:lvl1pPr>
          </a:lstStyle>
          <a:p>
            <a:fld id="{8E0AD03E-B34E-44E4-BA05-C61E59CBCEB3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189246835"/>
      </p:ext>
    </p:extLst>
  </p:cSld>
  <p:clrMapOvr>
    <a:masterClrMapping/>
  </p:clrMapOvr>
</p:sldLayout>
</file>

<file path=ppt/slideLayouts/slideLayout17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chart" preserve="1">
  <p:cSld name="Title and 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85800" y="209550"/>
            <a:ext cx="7772400" cy="609600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ru-RU"/>
          </a:p>
        </p:txBody>
      </p:sp>
      <p:sp>
        <p:nvSpPr>
          <p:cNvPr id="3" name="Chart Placeholder 2"/>
          <p:cNvSpPr>
            <a:spLocks noGrp="1"/>
          </p:cNvSpPr>
          <p:nvPr>
            <p:ph type="chart" idx="1"/>
          </p:nvPr>
        </p:nvSpPr>
        <p:spPr>
          <a:xfrm>
            <a:off x="685800" y="1219200"/>
            <a:ext cx="7772400" cy="4876800"/>
          </a:xfrm>
          <a:prstGeom prst="rect">
            <a:avLst/>
          </a:prstGeom>
        </p:spPr>
        <p:txBody>
          <a:bodyPr/>
          <a:lstStyle/>
          <a:p>
            <a:pPr lvl="0"/>
            <a:endParaRPr lang="ru-RU" noProof="0" dirty="0"/>
          </a:p>
        </p:txBody>
      </p:sp>
      <p:sp>
        <p:nvSpPr>
          <p:cNvPr id="4" name="Rectangle 6">
            <a:extLst>
              <a:ext uri="{FF2B5EF4-FFF2-40B4-BE49-F238E27FC236}">
                <a16:creationId xmlns:a16="http://schemas.microsoft.com/office/drawing/2014/main" id="{8651B6A7-9BAE-4D71-8102-A9B5231FB19B}"/>
              </a:ext>
            </a:extLst>
          </p:cNvPr>
          <p:cNvSpPr>
            <a:spLocks noGrp="1" noChangeArrowheads="1"/>
          </p:cNvSpPr>
          <p:nvPr>
            <p:ph type="sldNum" sz="quarter" idx="10"/>
          </p:nvPr>
        </p:nvSpPr>
        <p:spPr>
          <a:xfrm>
            <a:off x="7786688" y="6429375"/>
            <a:ext cx="457200" cy="360363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eaLnBrk="1" hangingPunct="1">
              <a:defRPr b="1">
                <a:solidFill>
                  <a:srgbClr val="000000"/>
                </a:solidFill>
                <a:latin typeface="Tahoma" panose="020B0604030504040204" pitchFamily="34" charset="0"/>
              </a:defRPr>
            </a:lvl1pPr>
          </a:lstStyle>
          <a:p>
            <a:fld id="{B45A0E14-05FE-4F8E-B879-B6BD7D72B473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1850377199"/>
      </p:ext>
    </p:extLst>
  </p:cSld>
  <p:clrMapOvr>
    <a:masterClrMapping/>
  </p:clrMapOvr>
</p:sldLayout>
</file>

<file path=ppt/slideLayouts/slideLayout17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xAndChart" preserve="1">
  <p:cSld name="Title, Text and 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85800" y="209550"/>
            <a:ext cx="7772400" cy="609600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ru-RU"/>
          </a:p>
        </p:txBody>
      </p:sp>
      <p:sp>
        <p:nvSpPr>
          <p:cNvPr id="3" name="Text Placeholder 2"/>
          <p:cNvSpPr>
            <a:spLocks noGrp="1"/>
          </p:cNvSpPr>
          <p:nvPr>
            <p:ph type="body" sz="half" idx="1"/>
          </p:nvPr>
        </p:nvSpPr>
        <p:spPr>
          <a:xfrm>
            <a:off x="685800" y="1219200"/>
            <a:ext cx="3810000" cy="4876800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ru-RU"/>
          </a:p>
        </p:txBody>
      </p:sp>
      <p:sp>
        <p:nvSpPr>
          <p:cNvPr id="4" name="Chart Placeholder 3"/>
          <p:cNvSpPr>
            <a:spLocks noGrp="1"/>
          </p:cNvSpPr>
          <p:nvPr>
            <p:ph type="chart" sz="half" idx="2"/>
          </p:nvPr>
        </p:nvSpPr>
        <p:spPr>
          <a:xfrm>
            <a:off x="4648200" y="1219200"/>
            <a:ext cx="3810000" cy="4876800"/>
          </a:xfrm>
          <a:prstGeom prst="rect">
            <a:avLst/>
          </a:prstGeom>
        </p:spPr>
        <p:txBody>
          <a:bodyPr/>
          <a:lstStyle/>
          <a:p>
            <a:pPr lvl="0"/>
            <a:endParaRPr lang="ru-RU" noProof="0" dirty="0"/>
          </a:p>
        </p:txBody>
      </p:sp>
      <p:sp>
        <p:nvSpPr>
          <p:cNvPr id="5" name="Rectangle 6">
            <a:extLst>
              <a:ext uri="{FF2B5EF4-FFF2-40B4-BE49-F238E27FC236}">
                <a16:creationId xmlns:a16="http://schemas.microsoft.com/office/drawing/2014/main" id="{0854A077-1306-4402-9123-14F80087FF92}"/>
              </a:ext>
            </a:extLst>
          </p:cNvPr>
          <p:cNvSpPr>
            <a:spLocks noGrp="1" noChangeArrowheads="1"/>
          </p:cNvSpPr>
          <p:nvPr>
            <p:ph type="sldNum" sz="quarter" idx="10"/>
          </p:nvPr>
        </p:nvSpPr>
        <p:spPr>
          <a:xfrm>
            <a:off x="7786688" y="6429375"/>
            <a:ext cx="457200" cy="360363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eaLnBrk="1" hangingPunct="1">
              <a:defRPr b="1">
                <a:solidFill>
                  <a:srgbClr val="000000"/>
                </a:solidFill>
                <a:latin typeface="Tahoma" panose="020B0604030504040204" pitchFamily="34" charset="0"/>
              </a:defRPr>
            </a:lvl1pPr>
          </a:lstStyle>
          <a:p>
            <a:fld id="{E5CA1379-4E85-4122-92B2-3E2440199278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2984901598"/>
      </p:ext>
    </p:extLst>
  </p:cSld>
  <p:clrMapOvr>
    <a:masterClrMapping/>
  </p:clrMapOvr>
</p:sldLayout>
</file>

<file path=ppt/slideLayouts/slideLayout17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xAndTwoObj" preserve="1">
  <p:cSld name="Title, Text,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85800" y="209550"/>
            <a:ext cx="7772400" cy="609600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ru-RU"/>
          </a:p>
        </p:txBody>
      </p:sp>
      <p:sp>
        <p:nvSpPr>
          <p:cNvPr id="3" name="Text Placeholder 2"/>
          <p:cNvSpPr>
            <a:spLocks noGrp="1"/>
          </p:cNvSpPr>
          <p:nvPr>
            <p:ph type="body" sz="half" idx="1"/>
          </p:nvPr>
        </p:nvSpPr>
        <p:spPr>
          <a:xfrm>
            <a:off x="685800" y="1219200"/>
            <a:ext cx="3810000" cy="4876800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ru-RU"/>
          </a:p>
        </p:txBody>
      </p:sp>
      <p:sp>
        <p:nvSpPr>
          <p:cNvPr id="4" name="Content Placeholder 3"/>
          <p:cNvSpPr>
            <a:spLocks noGrp="1"/>
          </p:cNvSpPr>
          <p:nvPr>
            <p:ph sz="quarter" idx="2"/>
          </p:nvPr>
        </p:nvSpPr>
        <p:spPr>
          <a:xfrm>
            <a:off x="4648200" y="1219200"/>
            <a:ext cx="3810000" cy="2362200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ru-RU"/>
          </a:p>
        </p:txBody>
      </p:sp>
      <p:sp>
        <p:nvSpPr>
          <p:cNvPr id="5" name="Content Placeholder 4"/>
          <p:cNvSpPr>
            <a:spLocks noGrp="1"/>
          </p:cNvSpPr>
          <p:nvPr>
            <p:ph sz="quarter" idx="3"/>
          </p:nvPr>
        </p:nvSpPr>
        <p:spPr>
          <a:xfrm>
            <a:off x="4648200" y="3733800"/>
            <a:ext cx="3810000" cy="2362200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ru-RU"/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658F6832-70D2-4EEF-928E-E44C8C605066}"/>
              </a:ext>
            </a:extLst>
          </p:cNvPr>
          <p:cNvSpPr>
            <a:spLocks noGrp="1" noChangeArrowheads="1"/>
          </p:cNvSpPr>
          <p:nvPr>
            <p:ph type="sldNum" sz="quarter" idx="10"/>
          </p:nvPr>
        </p:nvSpPr>
        <p:spPr>
          <a:xfrm>
            <a:off x="7786688" y="6429375"/>
            <a:ext cx="457200" cy="360363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eaLnBrk="1" hangingPunct="1">
              <a:defRPr b="1">
                <a:solidFill>
                  <a:srgbClr val="000000"/>
                </a:solidFill>
                <a:latin typeface="Tahoma" panose="020B0604030504040204" pitchFamily="34" charset="0"/>
              </a:defRPr>
            </a:lvl1pPr>
          </a:lstStyle>
          <a:p>
            <a:fld id="{31008A09-B205-4287-9BA4-9FE606742E7C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4098904514"/>
      </p:ext>
    </p:extLst>
  </p:cSld>
  <p:clrMapOvr>
    <a:masterClrMapping/>
  </p:clrMapOvr>
</p:sldLayout>
</file>

<file path=ppt/slideLayouts/slideLayout17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AndTx" preserve="1">
  <p:cSld name="Title, Content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85800" y="209550"/>
            <a:ext cx="7772400" cy="609600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ru-RU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685800" y="1219200"/>
            <a:ext cx="3810000" cy="4876800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ru-RU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648200" y="1219200"/>
            <a:ext cx="3810000" cy="4876800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ru-RU"/>
          </a:p>
        </p:txBody>
      </p:sp>
      <p:sp>
        <p:nvSpPr>
          <p:cNvPr id="5" name="Rectangle 6">
            <a:extLst>
              <a:ext uri="{FF2B5EF4-FFF2-40B4-BE49-F238E27FC236}">
                <a16:creationId xmlns:a16="http://schemas.microsoft.com/office/drawing/2014/main" id="{BD6BDD7B-236D-407C-B366-2208790D207A}"/>
              </a:ext>
            </a:extLst>
          </p:cNvPr>
          <p:cNvSpPr>
            <a:spLocks noGrp="1" noChangeArrowheads="1"/>
          </p:cNvSpPr>
          <p:nvPr>
            <p:ph type="sldNum" sz="quarter" idx="10"/>
          </p:nvPr>
        </p:nvSpPr>
        <p:spPr>
          <a:xfrm>
            <a:off x="7786688" y="6429375"/>
            <a:ext cx="457200" cy="360363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eaLnBrk="1" hangingPunct="1">
              <a:defRPr b="1">
                <a:solidFill>
                  <a:srgbClr val="000000"/>
                </a:solidFill>
                <a:latin typeface="Tahoma" panose="020B0604030504040204" pitchFamily="34" charset="0"/>
              </a:defRPr>
            </a:lvl1pPr>
          </a:lstStyle>
          <a:p>
            <a:fld id="{DD39DD84-E6CC-4172-A82B-3A2EB9D54C57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3648727939"/>
      </p:ext>
    </p:extLst>
  </p:cSld>
  <p:clrMapOvr>
    <a:masterClrMapping/>
  </p:clrMapOvr>
</p:sldLayout>
</file>

<file path=ppt/slideLayouts/slideLayout17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blank" preserve="1">
  <p:cSld name="Пусто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715833698"/>
      </p:ext>
    </p:extLst>
  </p:cSld>
  <p:clrMapOvr>
    <a:masterClrMapping/>
  </p:clrMapOvr>
</p:sldLayout>
</file>

<file path=ppt/slideLayouts/slideLayout18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woObj" preserve="1">
  <p:cSld name="1_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85800" y="209550"/>
            <a:ext cx="7772400" cy="609600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ru-RU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600201"/>
            <a:ext cx="4038600" cy="4525963"/>
          </a:xfrm>
          <a:prstGeom prst="rect">
            <a:avLst/>
          </a:prstGeo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ru-RU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1"/>
            <a:ext cx="4038600" cy="4525963"/>
          </a:xfrm>
          <a:prstGeom prst="rect">
            <a:avLst/>
          </a:prstGeo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3715844705"/>
      </p:ext>
    </p:extLst>
  </p:cSld>
  <p:clrMapOvr>
    <a:masterClrMapping/>
  </p:clrMapOvr>
</p:sldLayout>
</file>

<file path=ppt/slideLayouts/slideLayout18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Only" preserve="1">
  <p:cSld name="1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85800" y="209550"/>
            <a:ext cx="7772400" cy="609600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1078452"/>
      </p:ext>
    </p:extLst>
  </p:cSld>
  <p:clrMapOvr>
    <a:masterClrMapping/>
  </p:clrMapOvr>
</p:sldLayout>
</file>

<file path=ppt/slideLayouts/slideLayout18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6"/>
            <a:ext cx="7772400" cy="1470025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en-US"/>
              <a:t>Click to edit Master subtitle style</a:t>
            </a:r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817767706"/>
      </p:ext>
    </p:extLst>
  </p:cSld>
  <p:clrMapOvr>
    <a:masterClrMapping/>
  </p:clrMapOvr>
</p:sldLayout>
</file>

<file path=ppt/slideLayouts/slideLayout18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bl" preserve="1">
  <p:cSld name="1_Title and Tab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85800" y="209550"/>
            <a:ext cx="7772400" cy="609600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ru-RU"/>
          </a:p>
        </p:txBody>
      </p:sp>
      <p:sp>
        <p:nvSpPr>
          <p:cNvPr id="3" name="Table Placeholder 2"/>
          <p:cNvSpPr>
            <a:spLocks noGrp="1"/>
          </p:cNvSpPr>
          <p:nvPr>
            <p:ph type="tbl" idx="1"/>
          </p:nvPr>
        </p:nvSpPr>
        <p:spPr>
          <a:xfrm>
            <a:off x="457200" y="1600201"/>
            <a:ext cx="8229600" cy="4525963"/>
          </a:xfrm>
          <a:prstGeom prst="rect">
            <a:avLst/>
          </a:prstGeom>
        </p:spPr>
        <p:txBody>
          <a:bodyPr/>
          <a:lstStyle/>
          <a:p>
            <a:pPr lvl="0"/>
            <a:endParaRPr lang="ru-RU" noProof="0" dirty="0"/>
          </a:p>
        </p:txBody>
      </p:sp>
    </p:spTree>
    <p:extLst>
      <p:ext uri="{BB962C8B-B14F-4D97-AF65-F5344CB8AC3E}">
        <p14:creationId xmlns:p14="http://schemas.microsoft.com/office/powerpoint/2010/main" val="3704641276"/>
      </p:ext>
    </p:extLst>
  </p:cSld>
  <p:clrMapOvr>
    <a:masterClrMapping/>
  </p:clrMapOvr>
</p:sldLayout>
</file>

<file path=ppt/slideLayouts/slideLayout18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Прямоугольник 439">
            <a:extLst>
              <a:ext uri="{FF2B5EF4-FFF2-40B4-BE49-F238E27FC236}">
                <a16:creationId xmlns:a16="http://schemas.microsoft.com/office/drawing/2014/main" id="{4BDCA1F2-0929-4EA3-890E-989C36082875}"/>
              </a:ext>
            </a:extLst>
          </p:cNvPr>
          <p:cNvSpPr>
            <a:spLocks noChangeArrowheads="1"/>
          </p:cNvSpPr>
          <p:nvPr userDrawn="1"/>
        </p:nvSpPr>
        <p:spPr bwMode="auto">
          <a:xfrm>
            <a:off x="0" y="0"/>
            <a:ext cx="9144000" cy="6858000"/>
          </a:xfrm>
          <a:prstGeom prst="rect">
            <a:avLst/>
          </a:prstGeom>
          <a:blipFill dpi="0" rotWithShape="1">
            <a:blip r:embed="rId2">
              <a:lum bright="40000" contrast="-40000"/>
            </a:blip>
            <a:srcRect/>
            <a:stretch>
              <a:fillRect/>
            </a:stretch>
          </a:blipFill>
          <a:ln>
            <a:noFill/>
          </a:ln>
          <a:extLs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ru-RU" altLang="ru-RU" b="1">
              <a:solidFill>
                <a:srgbClr val="000000"/>
              </a:solidFill>
              <a:latin typeface="Tahoma" panose="020B0604030504040204" pitchFamily="34" charset="0"/>
            </a:endParaRPr>
          </a:p>
        </p:txBody>
      </p:sp>
      <p:pic>
        <p:nvPicPr>
          <p:cNvPr id="5" name="Picture 4">
            <a:extLst>
              <a:ext uri="{FF2B5EF4-FFF2-40B4-BE49-F238E27FC236}">
                <a16:creationId xmlns:a16="http://schemas.microsoft.com/office/drawing/2014/main" id="{885025ED-C2D9-48F2-BA48-51AD9192D045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14750" y="214313"/>
            <a:ext cx="1524000" cy="466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6" name="Группа 4">
            <a:extLst>
              <a:ext uri="{FF2B5EF4-FFF2-40B4-BE49-F238E27FC236}">
                <a16:creationId xmlns:a16="http://schemas.microsoft.com/office/drawing/2014/main" id="{A8CE895C-31F4-473F-A9F1-5DE6F86D3A81}"/>
              </a:ext>
            </a:extLst>
          </p:cNvPr>
          <p:cNvGrpSpPr/>
          <p:nvPr userDrawn="1"/>
        </p:nvGrpSpPr>
        <p:grpSpPr>
          <a:xfrm>
            <a:off x="-902" y="585127"/>
            <a:ext cx="9144935" cy="490517"/>
            <a:chOff x="-902" y="799440"/>
            <a:chExt cx="9144934" cy="490517"/>
          </a:xfr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7" name="Freeform 2">
              <a:extLst>
                <a:ext uri="{FF2B5EF4-FFF2-40B4-BE49-F238E27FC236}">
                  <a16:creationId xmlns:a16="http://schemas.microsoft.com/office/drawing/2014/main" id="{D94D6506-3828-4C7F-95B6-14B97611752F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28841" y="852899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39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4" y="74"/>
                </a:cxn>
                <a:cxn ang="0">
                  <a:pos x="55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39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4" y="74"/>
                  </a:lnTo>
                  <a:lnTo>
                    <a:pt x="55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8" name="Freeform 3">
              <a:extLst>
                <a:ext uri="{FF2B5EF4-FFF2-40B4-BE49-F238E27FC236}">
                  <a16:creationId xmlns:a16="http://schemas.microsoft.com/office/drawing/2014/main" id="{B36757DB-875A-4710-8E07-F40186B64D47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37336" y="1021065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39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4" y="74"/>
                </a:cxn>
                <a:cxn ang="0">
                  <a:pos x="55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39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4" y="74"/>
                  </a:lnTo>
                  <a:lnTo>
                    <a:pt x="55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9" name="Freeform 4">
              <a:extLst>
                <a:ext uri="{FF2B5EF4-FFF2-40B4-BE49-F238E27FC236}">
                  <a16:creationId xmlns:a16="http://schemas.microsoft.com/office/drawing/2014/main" id="{6BDA99D8-C4E3-4BE9-9922-612CEF1571B2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06428" y="84899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0" name="Freeform 5">
              <a:extLst>
                <a:ext uri="{FF2B5EF4-FFF2-40B4-BE49-F238E27FC236}">
                  <a16:creationId xmlns:a16="http://schemas.microsoft.com/office/drawing/2014/main" id="{DEB1DF9E-50F7-40AB-812B-14B48BD3279A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14924" y="101716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1" name="Freeform 6">
              <a:extLst>
                <a:ext uri="{FF2B5EF4-FFF2-40B4-BE49-F238E27FC236}">
                  <a16:creationId xmlns:a16="http://schemas.microsoft.com/office/drawing/2014/main" id="{1EF5338C-A1F5-4F9A-AECE-26A05A8BFA9E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83432" y="84510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2" name="Freeform 7">
              <a:extLst>
                <a:ext uri="{FF2B5EF4-FFF2-40B4-BE49-F238E27FC236}">
                  <a16:creationId xmlns:a16="http://schemas.microsoft.com/office/drawing/2014/main" id="{18954E6A-BD46-4C96-A832-E9F3618E13A9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91928" y="101327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3" name="Freeform 8">
              <a:extLst>
                <a:ext uri="{FF2B5EF4-FFF2-40B4-BE49-F238E27FC236}">
                  <a16:creationId xmlns:a16="http://schemas.microsoft.com/office/drawing/2014/main" id="{530E186C-C82F-4874-8530-5CCD9DA35ABD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560435" y="841199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4" name="Freeform 9">
              <a:extLst>
                <a:ext uri="{FF2B5EF4-FFF2-40B4-BE49-F238E27FC236}">
                  <a16:creationId xmlns:a16="http://schemas.microsoft.com/office/drawing/2014/main" id="{35523F51-46ED-41C2-BBF5-E494E4091B3B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568931" y="1009365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5" name="Freeform 10">
              <a:extLst>
                <a:ext uri="{FF2B5EF4-FFF2-40B4-BE49-F238E27FC236}">
                  <a16:creationId xmlns:a16="http://schemas.microsoft.com/office/drawing/2014/main" id="{1ED4DE89-17B4-4B44-A4CB-A1FB8B0DC8C1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638023" y="83729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4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4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6" name="Freeform 11">
              <a:extLst>
                <a:ext uri="{FF2B5EF4-FFF2-40B4-BE49-F238E27FC236}">
                  <a16:creationId xmlns:a16="http://schemas.microsoft.com/office/drawing/2014/main" id="{2CCA580A-80E7-4A34-AD2F-9A91470BF287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646519" y="100546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4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4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7" name="Freeform 12">
              <a:extLst>
                <a:ext uri="{FF2B5EF4-FFF2-40B4-BE49-F238E27FC236}">
                  <a16:creationId xmlns:a16="http://schemas.microsoft.com/office/drawing/2014/main" id="{70352F03-63B3-4A95-9C8C-76A14C768802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15027" y="83340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7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7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8" name="Freeform 13">
              <a:extLst>
                <a:ext uri="{FF2B5EF4-FFF2-40B4-BE49-F238E27FC236}">
                  <a16:creationId xmlns:a16="http://schemas.microsoft.com/office/drawing/2014/main" id="{EDF96D52-80BD-4EA5-B4CD-A7994634310F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23522" y="1001569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7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7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9" name="Freeform 14">
              <a:extLst>
                <a:ext uri="{FF2B5EF4-FFF2-40B4-BE49-F238E27FC236}">
                  <a16:creationId xmlns:a16="http://schemas.microsoft.com/office/drawing/2014/main" id="{8302544B-1950-45E8-AF7F-F22F45277D51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92029" y="829455"/>
              <a:ext cx="70093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20" y="36"/>
                </a:cxn>
                <a:cxn ang="0">
                  <a:pos x="120" y="49"/>
                </a:cxn>
                <a:cxn ang="0">
                  <a:pos x="120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3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20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20" y="36"/>
                  </a:lnTo>
                  <a:lnTo>
                    <a:pt x="120" y="49"/>
                  </a:lnTo>
                  <a:lnTo>
                    <a:pt x="120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3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0" name="Freeform 15">
              <a:extLst>
                <a:ext uri="{FF2B5EF4-FFF2-40B4-BE49-F238E27FC236}">
                  <a16:creationId xmlns:a16="http://schemas.microsoft.com/office/drawing/2014/main" id="{AF7968DF-F731-4571-ADD4-BD7D6CCD6D11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00525" y="997620"/>
              <a:ext cx="70093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20" y="36"/>
                </a:cxn>
                <a:cxn ang="0">
                  <a:pos x="120" y="49"/>
                </a:cxn>
                <a:cxn ang="0">
                  <a:pos x="120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3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20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20" y="36"/>
                  </a:lnTo>
                  <a:lnTo>
                    <a:pt x="120" y="49"/>
                  </a:lnTo>
                  <a:lnTo>
                    <a:pt x="120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3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1" name="Freeform 16">
              <a:extLst>
                <a:ext uri="{FF2B5EF4-FFF2-40B4-BE49-F238E27FC236}">
                  <a16:creationId xmlns:a16="http://schemas.microsoft.com/office/drawing/2014/main" id="{4203025D-7E2B-4D5E-9405-7EDA15011158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69616" y="825550"/>
              <a:ext cx="69509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1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19" y="36"/>
                </a:cxn>
                <a:cxn ang="0">
                  <a:pos x="119" y="49"/>
                </a:cxn>
                <a:cxn ang="0">
                  <a:pos x="119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2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9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1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19" y="36"/>
                  </a:lnTo>
                  <a:lnTo>
                    <a:pt x="119" y="49"/>
                  </a:lnTo>
                  <a:lnTo>
                    <a:pt x="119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2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2" name="Freeform 17">
              <a:extLst>
                <a:ext uri="{FF2B5EF4-FFF2-40B4-BE49-F238E27FC236}">
                  <a16:creationId xmlns:a16="http://schemas.microsoft.com/office/drawing/2014/main" id="{484E6863-E26F-4465-B776-24E8BA412D97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78112" y="993715"/>
              <a:ext cx="69509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1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19" y="36"/>
                </a:cxn>
                <a:cxn ang="0">
                  <a:pos x="119" y="49"/>
                </a:cxn>
                <a:cxn ang="0">
                  <a:pos x="119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2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9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1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19" y="36"/>
                  </a:lnTo>
                  <a:lnTo>
                    <a:pt x="119" y="49"/>
                  </a:lnTo>
                  <a:lnTo>
                    <a:pt x="119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2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3" name="Rectangle 18">
              <a:extLst>
                <a:ext uri="{FF2B5EF4-FFF2-40B4-BE49-F238E27FC236}">
                  <a16:creationId xmlns:a16="http://schemas.microsoft.com/office/drawing/2014/main" id="{CF76D42A-BC9F-4219-81DC-C19C3343A833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939071" y="847884"/>
              <a:ext cx="15187" cy="9322"/>
            </a:xfrm>
            <a:prstGeom prst="rect">
              <a:avLst/>
            </a:pr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" name="Rectangle 19">
              <a:extLst>
                <a:ext uri="{FF2B5EF4-FFF2-40B4-BE49-F238E27FC236}">
                  <a16:creationId xmlns:a16="http://schemas.microsoft.com/office/drawing/2014/main" id="{803065D8-0C13-46D3-A663-C8928665A60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302623" y="880037"/>
              <a:ext cx="15187" cy="9322"/>
            </a:xfrm>
            <a:prstGeom prst="rect">
              <a:avLst/>
            </a:pr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" name="Rectangle 20">
              <a:extLst>
                <a:ext uri="{FF2B5EF4-FFF2-40B4-BE49-F238E27FC236}">
                  <a16:creationId xmlns:a16="http://schemas.microsoft.com/office/drawing/2014/main" id="{AA91BC70-458B-4DE1-85FA-0FC6769DF4D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947567" y="1016049"/>
              <a:ext cx="15187" cy="9322"/>
            </a:xfrm>
            <a:prstGeom prst="rect">
              <a:avLst/>
            </a:pr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" name="Rectangle 21">
              <a:extLst>
                <a:ext uri="{FF2B5EF4-FFF2-40B4-BE49-F238E27FC236}">
                  <a16:creationId xmlns:a16="http://schemas.microsoft.com/office/drawing/2014/main" id="{47BC501F-8EB4-4006-81D3-5387117F770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311119" y="1048202"/>
              <a:ext cx="15187" cy="9322"/>
            </a:xfrm>
            <a:prstGeom prst="rect">
              <a:avLst/>
            </a:pr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" name="Freeform 22">
              <a:extLst>
                <a:ext uri="{FF2B5EF4-FFF2-40B4-BE49-F238E27FC236}">
                  <a16:creationId xmlns:a16="http://schemas.microsoft.com/office/drawing/2014/main" id="{55B030E7-B76E-42F5-B5A4-783D09A956E3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956669" y="840338"/>
              <a:ext cx="75350" cy="187024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00" y="0"/>
                </a:cxn>
                <a:cxn ang="0">
                  <a:pos x="129" y="144"/>
                </a:cxn>
                <a:cxn ang="0">
                  <a:pos x="129" y="179"/>
                </a:cxn>
                <a:cxn ang="0">
                  <a:pos x="103" y="321"/>
                </a:cxn>
                <a:cxn ang="0">
                  <a:pos x="0" y="321"/>
                </a:cxn>
                <a:cxn ang="0">
                  <a:pos x="0" y="285"/>
                </a:cxn>
                <a:cxn ang="0">
                  <a:pos x="58" y="285"/>
                </a:cxn>
                <a:cxn ang="0">
                  <a:pos x="58" y="38"/>
                </a:cxn>
                <a:cxn ang="0">
                  <a:pos x="0" y="38"/>
                </a:cxn>
                <a:cxn ang="0">
                  <a:pos x="0" y="0"/>
                </a:cxn>
              </a:cxnLst>
              <a:rect l="0" t="0" r="r" b="b"/>
              <a:pathLst>
                <a:path w="129" h="321">
                  <a:moveTo>
                    <a:pt x="0" y="0"/>
                  </a:moveTo>
                  <a:lnTo>
                    <a:pt x="100" y="0"/>
                  </a:lnTo>
                  <a:lnTo>
                    <a:pt x="129" y="144"/>
                  </a:lnTo>
                  <a:lnTo>
                    <a:pt x="129" y="179"/>
                  </a:lnTo>
                  <a:lnTo>
                    <a:pt x="103" y="321"/>
                  </a:lnTo>
                  <a:lnTo>
                    <a:pt x="0" y="321"/>
                  </a:lnTo>
                  <a:lnTo>
                    <a:pt x="0" y="285"/>
                  </a:lnTo>
                  <a:lnTo>
                    <a:pt x="58" y="285"/>
                  </a:lnTo>
                  <a:lnTo>
                    <a:pt x="58" y="38"/>
                  </a:lnTo>
                  <a:lnTo>
                    <a:pt x="0" y="3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" name="Freeform 23">
              <a:extLst>
                <a:ext uri="{FF2B5EF4-FFF2-40B4-BE49-F238E27FC236}">
                  <a16:creationId xmlns:a16="http://schemas.microsoft.com/office/drawing/2014/main" id="{F505F439-0199-43D5-8DD7-5BE8A0B77B17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233300" y="876882"/>
              <a:ext cx="75350" cy="187024"/>
            </a:xfrm>
            <a:custGeom>
              <a:avLst/>
              <a:gdLst/>
              <a:ahLst/>
              <a:cxnLst>
                <a:cxn ang="0">
                  <a:pos x="129" y="0"/>
                </a:cxn>
                <a:cxn ang="0">
                  <a:pos x="29" y="0"/>
                </a:cxn>
                <a:cxn ang="0">
                  <a:pos x="0" y="144"/>
                </a:cxn>
                <a:cxn ang="0">
                  <a:pos x="0" y="179"/>
                </a:cxn>
                <a:cxn ang="0">
                  <a:pos x="26" y="321"/>
                </a:cxn>
                <a:cxn ang="0">
                  <a:pos x="129" y="321"/>
                </a:cxn>
                <a:cxn ang="0">
                  <a:pos x="129" y="285"/>
                </a:cxn>
                <a:cxn ang="0">
                  <a:pos x="71" y="285"/>
                </a:cxn>
                <a:cxn ang="0">
                  <a:pos x="71" y="38"/>
                </a:cxn>
                <a:cxn ang="0">
                  <a:pos x="129" y="38"/>
                </a:cxn>
                <a:cxn ang="0">
                  <a:pos x="129" y="0"/>
                </a:cxn>
              </a:cxnLst>
              <a:rect l="0" t="0" r="r" b="b"/>
              <a:pathLst>
                <a:path w="129" h="321">
                  <a:moveTo>
                    <a:pt x="129" y="0"/>
                  </a:moveTo>
                  <a:lnTo>
                    <a:pt x="29" y="0"/>
                  </a:lnTo>
                  <a:lnTo>
                    <a:pt x="0" y="144"/>
                  </a:lnTo>
                  <a:lnTo>
                    <a:pt x="0" y="179"/>
                  </a:lnTo>
                  <a:lnTo>
                    <a:pt x="26" y="321"/>
                  </a:lnTo>
                  <a:lnTo>
                    <a:pt x="129" y="321"/>
                  </a:lnTo>
                  <a:lnTo>
                    <a:pt x="129" y="285"/>
                  </a:lnTo>
                  <a:lnTo>
                    <a:pt x="71" y="285"/>
                  </a:lnTo>
                  <a:lnTo>
                    <a:pt x="71" y="38"/>
                  </a:lnTo>
                  <a:lnTo>
                    <a:pt x="129" y="38"/>
                  </a:lnTo>
                  <a:lnTo>
                    <a:pt x="12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" name="Rectangle 24">
              <a:extLst>
                <a:ext uri="{FF2B5EF4-FFF2-40B4-BE49-F238E27FC236}">
                  <a16:creationId xmlns:a16="http://schemas.microsoft.com/office/drawing/2014/main" id="{3243FA5F-6865-409B-852A-A301E97CE348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220491" y="961259"/>
              <a:ext cx="12850" cy="22140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" name="Rectangle 25">
              <a:extLst>
                <a:ext uri="{FF2B5EF4-FFF2-40B4-BE49-F238E27FC236}">
                  <a16:creationId xmlns:a16="http://schemas.microsoft.com/office/drawing/2014/main" id="{FE89E027-3A4E-4CD0-899F-0942DDAC97E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9031364" y="920293"/>
              <a:ext cx="12850" cy="22140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" name="Rectangle 27">
              <a:extLst>
                <a:ext uri="{FF2B5EF4-FFF2-40B4-BE49-F238E27FC236}">
                  <a16:creationId xmlns:a16="http://schemas.microsoft.com/office/drawing/2014/main" id="{E1D5EA21-51F1-4A72-B83A-E6BEE7286905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9043592" y="922257"/>
              <a:ext cx="49065" cy="15148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" name="Freeform 28">
              <a:extLst>
                <a:ext uri="{FF2B5EF4-FFF2-40B4-BE49-F238E27FC236}">
                  <a16:creationId xmlns:a16="http://schemas.microsoft.com/office/drawing/2014/main" id="{52CFF08F-2AFA-4D27-A383-F370A405B65B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086799" y="915790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12"/>
                </a:cxn>
                <a:cxn ang="0">
                  <a:pos x="19" y="22"/>
                </a:cxn>
                <a:cxn ang="0">
                  <a:pos x="16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12"/>
                  </a:lnTo>
                  <a:lnTo>
                    <a:pt x="19" y="22"/>
                  </a:lnTo>
                  <a:lnTo>
                    <a:pt x="16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3" name="Freeform 30">
              <a:extLst>
                <a:ext uri="{FF2B5EF4-FFF2-40B4-BE49-F238E27FC236}">
                  <a16:creationId xmlns:a16="http://schemas.microsoft.com/office/drawing/2014/main" id="{D88E7EC6-FEA6-4345-B599-45DCADD76D0A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097883" y="915215"/>
              <a:ext cx="11682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7" y="12"/>
                </a:cxn>
                <a:cxn ang="0">
                  <a:pos x="20" y="22"/>
                </a:cxn>
                <a:cxn ang="0">
                  <a:pos x="17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20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7" y="12"/>
                  </a:lnTo>
                  <a:lnTo>
                    <a:pt x="20" y="22"/>
                  </a:lnTo>
                  <a:lnTo>
                    <a:pt x="17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4" name="Freeform 32">
              <a:extLst>
                <a:ext uri="{FF2B5EF4-FFF2-40B4-BE49-F238E27FC236}">
                  <a16:creationId xmlns:a16="http://schemas.microsoft.com/office/drawing/2014/main" id="{68D1BE0D-0227-45A3-8A0F-FDC87DB03296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109550" y="914640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6" y="12"/>
                </a:cxn>
                <a:cxn ang="0">
                  <a:pos x="19" y="22"/>
                </a:cxn>
                <a:cxn ang="0">
                  <a:pos x="16" y="35"/>
                </a:cxn>
                <a:cxn ang="0">
                  <a:pos x="9" y="45"/>
                </a:cxn>
                <a:cxn ang="0">
                  <a:pos x="6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6" y="12"/>
                  </a:lnTo>
                  <a:lnTo>
                    <a:pt x="19" y="22"/>
                  </a:lnTo>
                  <a:lnTo>
                    <a:pt x="16" y="35"/>
                  </a:lnTo>
                  <a:lnTo>
                    <a:pt x="9" y="45"/>
                  </a:lnTo>
                  <a:lnTo>
                    <a:pt x="6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5" name="Freeform 34">
              <a:extLst>
                <a:ext uri="{FF2B5EF4-FFF2-40B4-BE49-F238E27FC236}">
                  <a16:creationId xmlns:a16="http://schemas.microsoft.com/office/drawing/2014/main" id="{62B5DD7E-97F2-4A72-AC8A-0C1D36C0F7EB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120634" y="914065"/>
              <a:ext cx="11682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20" y="12"/>
                </a:cxn>
                <a:cxn ang="0">
                  <a:pos x="20" y="22"/>
                </a:cxn>
                <a:cxn ang="0">
                  <a:pos x="20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20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20" y="12"/>
                  </a:lnTo>
                  <a:lnTo>
                    <a:pt x="20" y="22"/>
                  </a:lnTo>
                  <a:lnTo>
                    <a:pt x="20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6" name="Freeform 36">
              <a:extLst>
                <a:ext uri="{FF2B5EF4-FFF2-40B4-BE49-F238E27FC236}">
                  <a16:creationId xmlns:a16="http://schemas.microsoft.com/office/drawing/2014/main" id="{C36ECC37-2B77-45D5-B528-7DC7B06E75D7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132302" y="913491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2" y="0"/>
                </a:cxn>
                <a:cxn ang="0">
                  <a:pos x="19" y="12"/>
                </a:cxn>
                <a:cxn ang="0">
                  <a:pos x="19" y="22"/>
                </a:cxn>
                <a:cxn ang="0">
                  <a:pos x="19" y="35"/>
                </a:cxn>
                <a:cxn ang="0">
                  <a:pos x="12" y="45"/>
                </a:cxn>
                <a:cxn ang="0">
                  <a:pos x="6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6" y="0"/>
                  </a:lnTo>
                  <a:lnTo>
                    <a:pt x="12" y="0"/>
                  </a:lnTo>
                  <a:lnTo>
                    <a:pt x="19" y="12"/>
                  </a:lnTo>
                  <a:lnTo>
                    <a:pt x="19" y="22"/>
                  </a:lnTo>
                  <a:lnTo>
                    <a:pt x="19" y="35"/>
                  </a:lnTo>
                  <a:lnTo>
                    <a:pt x="12" y="45"/>
                  </a:lnTo>
                  <a:lnTo>
                    <a:pt x="6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7" name="Freeform 38">
              <a:extLst>
                <a:ext uri="{FF2B5EF4-FFF2-40B4-BE49-F238E27FC236}">
                  <a16:creationId xmlns:a16="http://schemas.microsoft.com/office/drawing/2014/main" id="{AC3D6256-8EE0-4B00-95CD-A392E790D915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28039" y="994999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4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4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4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8" name="Freeform 39">
              <a:extLst>
                <a:ext uri="{FF2B5EF4-FFF2-40B4-BE49-F238E27FC236}">
                  <a16:creationId xmlns:a16="http://schemas.microsoft.com/office/drawing/2014/main" id="{E9C9B47A-50A6-491A-9DF9-AAEDB00E3C92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05626" y="99109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9" name="Freeform 40">
              <a:extLst>
                <a:ext uri="{FF2B5EF4-FFF2-40B4-BE49-F238E27FC236}">
                  <a16:creationId xmlns:a16="http://schemas.microsoft.com/office/drawing/2014/main" id="{B6A6413D-D8D1-464C-9924-6CD7663FE019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82630" y="98720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40" name="Freeform 41">
              <a:extLst>
                <a:ext uri="{FF2B5EF4-FFF2-40B4-BE49-F238E27FC236}">
                  <a16:creationId xmlns:a16="http://schemas.microsoft.com/office/drawing/2014/main" id="{94CBDB63-D78A-4764-A8C9-90C9249FCE46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559633" y="983299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41" name="Freeform 42">
              <a:extLst>
                <a:ext uri="{FF2B5EF4-FFF2-40B4-BE49-F238E27FC236}">
                  <a16:creationId xmlns:a16="http://schemas.microsoft.com/office/drawing/2014/main" id="{607AF8C7-0096-44D0-97D0-BAACD4796099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637221" y="97939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9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9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42" name="Freeform 43">
              <a:extLst>
                <a:ext uri="{FF2B5EF4-FFF2-40B4-BE49-F238E27FC236}">
                  <a16:creationId xmlns:a16="http://schemas.microsoft.com/office/drawing/2014/main" id="{6B772F94-18B4-4C5B-A073-E456953BBD8E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14225" y="97550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43" name="Freeform 44">
              <a:extLst>
                <a:ext uri="{FF2B5EF4-FFF2-40B4-BE49-F238E27FC236}">
                  <a16:creationId xmlns:a16="http://schemas.microsoft.com/office/drawing/2014/main" id="{C0844C40-F516-4125-9072-57044E8B6E8E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91228" y="97161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7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44" name="Freeform 45">
              <a:extLst>
                <a:ext uri="{FF2B5EF4-FFF2-40B4-BE49-F238E27FC236}">
                  <a16:creationId xmlns:a16="http://schemas.microsoft.com/office/drawing/2014/main" id="{9520B115-52F5-448C-B509-E8E4FFC5B363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70566" y="967606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45" name="Freeform 46">
              <a:extLst>
                <a:ext uri="{FF2B5EF4-FFF2-40B4-BE49-F238E27FC236}">
                  <a16:creationId xmlns:a16="http://schemas.microsoft.com/office/drawing/2014/main" id="{0293C593-0AA5-4B1D-B6B0-9801AC9759D2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19543" y="826834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4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4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4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46" name="Freeform 47">
              <a:extLst>
                <a:ext uri="{FF2B5EF4-FFF2-40B4-BE49-F238E27FC236}">
                  <a16:creationId xmlns:a16="http://schemas.microsoft.com/office/drawing/2014/main" id="{747E40DA-9297-45AD-8E02-4FF96650D450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97130" y="82292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47" name="Freeform 48">
              <a:extLst>
                <a:ext uri="{FF2B5EF4-FFF2-40B4-BE49-F238E27FC236}">
                  <a16:creationId xmlns:a16="http://schemas.microsoft.com/office/drawing/2014/main" id="{6A36433C-1D17-45D6-8354-89ABED201558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74134" y="81903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48" name="Freeform 49">
              <a:extLst>
                <a:ext uri="{FF2B5EF4-FFF2-40B4-BE49-F238E27FC236}">
                  <a16:creationId xmlns:a16="http://schemas.microsoft.com/office/drawing/2014/main" id="{4C5360D9-B28C-4B92-A318-B0A6A2BC1B64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551138" y="815134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49" name="Freeform 50">
              <a:extLst>
                <a:ext uri="{FF2B5EF4-FFF2-40B4-BE49-F238E27FC236}">
                  <a16:creationId xmlns:a16="http://schemas.microsoft.com/office/drawing/2014/main" id="{D9434801-5430-4DB9-860B-BCD652105A8B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628725" y="81122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9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9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50" name="Freeform 51">
              <a:extLst>
                <a:ext uri="{FF2B5EF4-FFF2-40B4-BE49-F238E27FC236}">
                  <a16:creationId xmlns:a16="http://schemas.microsoft.com/office/drawing/2014/main" id="{12CA4130-8CDF-4C18-8258-C3F3A27E30B2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05729" y="80733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51" name="Freeform 52">
              <a:extLst>
                <a:ext uri="{FF2B5EF4-FFF2-40B4-BE49-F238E27FC236}">
                  <a16:creationId xmlns:a16="http://schemas.microsoft.com/office/drawing/2014/main" id="{48C8F1F8-20D2-4431-896B-E500F50E41AC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82733" y="80344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7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52" name="Freeform 53">
              <a:extLst>
                <a:ext uri="{FF2B5EF4-FFF2-40B4-BE49-F238E27FC236}">
                  <a16:creationId xmlns:a16="http://schemas.microsoft.com/office/drawing/2014/main" id="{4F0D0A66-C32B-4E24-B578-9198D02A6E49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62070" y="799440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53" name="Freeform 2">
              <a:extLst>
                <a:ext uri="{FF2B5EF4-FFF2-40B4-BE49-F238E27FC236}">
                  <a16:creationId xmlns:a16="http://schemas.microsoft.com/office/drawing/2014/main" id="{E8D8F2FE-7988-42BD-9277-23A958BB6007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745317" y="852899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39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4" y="74"/>
                </a:cxn>
                <a:cxn ang="0">
                  <a:pos x="55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39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4" y="74"/>
                  </a:lnTo>
                  <a:lnTo>
                    <a:pt x="55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54" name="Freeform 3">
              <a:extLst>
                <a:ext uri="{FF2B5EF4-FFF2-40B4-BE49-F238E27FC236}">
                  <a16:creationId xmlns:a16="http://schemas.microsoft.com/office/drawing/2014/main" id="{5BBEA80D-BFDB-4CD3-89C2-35E6BB2AEB1A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736821" y="1021065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39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4" y="74"/>
                </a:cxn>
                <a:cxn ang="0">
                  <a:pos x="55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39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4" y="74"/>
                  </a:lnTo>
                  <a:lnTo>
                    <a:pt x="55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55" name="Freeform 4">
              <a:extLst>
                <a:ext uri="{FF2B5EF4-FFF2-40B4-BE49-F238E27FC236}">
                  <a16:creationId xmlns:a16="http://schemas.microsoft.com/office/drawing/2014/main" id="{7B68A889-51B8-49E0-BF0D-2ECACCD876F4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668314" y="84899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56" name="Freeform 5">
              <a:extLst>
                <a:ext uri="{FF2B5EF4-FFF2-40B4-BE49-F238E27FC236}">
                  <a16:creationId xmlns:a16="http://schemas.microsoft.com/office/drawing/2014/main" id="{7D661D95-1047-4DB5-BE9C-62F8E2591776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659818" y="101716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57" name="Freeform 6">
              <a:extLst>
                <a:ext uri="{FF2B5EF4-FFF2-40B4-BE49-F238E27FC236}">
                  <a16:creationId xmlns:a16="http://schemas.microsoft.com/office/drawing/2014/main" id="{FAC97318-88BD-4A85-9442-AB8BCC21EA23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91310" y="84510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58" name="Freeform 7">
              <a:extLst>
                <a:ext uri="{FF2B5EF4-FFF2-40B4-BE49-F238E27FC236}">
                  <a16:creationId xmlns:a16="http://schemas.microsoft.com/office/drawing/2014/main" id="{96CB73C4-9161-4242-9AEB-19B263A8B4CB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82814" y="101327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59" name="Freeform 8">
              <a:extLst>
                <a:ext uri="{FF2B5EF4-FFF2-40B4-BE49-F238E27FC236}">
                  <a16:creationId xmlns:a16="http://schemas.microsoft.com/office/drawing/2014/main" id="{B4D9F052-324C-4051-93EC-B67434EEB856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13722" y="841199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60" name="Freeform 9">
              <a:extLst>
                <a:ext uri="{FF2B5EF4-FFF2-40B4-BE49-F238E27FC236}">
                  <a16:creationId xmlns:a16="http://schemas.microsoft.com/office/drawing/2014/main" id="{CE6116B1-6B64-450C-8E9C-A49F830F8F28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05227" y="1009365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61" name="Freeform 10">
              <a:extLst>
                <a:ext uri="{FF2B5EF4-FFF2-40B4-BE49-F238E27FC236}">
                  <a16:creationId xmlns:a16="http://schemas.microsoft.com/office/drawing/2014/main" id="{AA1C7B66-6BEA-441A-B960-35BCCC12C5EE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436719" y="83729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4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4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62" name="Freeform 11">
              <a:extLst>
                <a:ext uri="{FF2B5EF4-FFF2-40B4-BE49-F238E27FC236}">
                  <a16:creationId xmlns:a16="http://schemas.microsoft.com/office/drawing/2014/main" id="{4859CB24-B8E0-4BF5-8AC7-E1F187281D3E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428223" y="100546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4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4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63" name="Freeform 12">
              <a:extLst>
                <a:ext uri="{FF2B5EF4-FFF2-40B4-BE49-F238E27FC236}">
                  <a16:creationId xmlns:a16="http://schemas.microsoft.com/office/drawing/2014/main" id="{763F06A6-B539-4D33-AB33-52AA469E86E1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359715" y="83340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7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7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64" name="Freeform 13">
              <a:extLst>
                <a:ext uri="{FF2B5EF4-FFF2-40B4-BE49-F238E27FC236}">
                  <a16:creationId xmlns:a16="http://schemas.microsoft.com/office/drawing/2014/main" id="{1ECC9339-8F42-4315-B31D-883B37C00764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351219" y="1001569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7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7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65" name="Freeform 14">
              <a:extLst>
                <a:ext uri="{FF2B5EF4-FFF2-40B4-BE49-F238E27FC236}">
                  <a16:creationId xmlns:a16="http://schemas.microsoft.com/office/drawing/2014/main" id="{3CE9069D-860C-45D2-A3BC-C0F4A5E6677F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280376" y="829455"/>
              <a:ext cx="70093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20" y="36"/>
                </a:cxn>
                <a:cxn ang="0">
                  <a:pos x="120" y="49"/>
                </a:cxn>
                <a:cxn ang="0">
                  <a:pos x="120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3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20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20" y="36"/>
                  </a:lnTo>
                  <a:lnTo>
                    <a:pt x="120" y="49"/>
                  </a:lnTo>
                  <a:lnTo>
                    <a:pt x="120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3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66" name="Freeform 15">
              <a:extLst>
                <a:ext uri="{FF2B5EF4-FFF2-40B4-BE49-F238E27FC236}">
                  <a16:creationId xmlns:a16="http://schemas.microsoft.com/office/drawing/2014/main" id="{48CEBDEB-763B-4953-8F02-23AC84C164FC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271881" y="997620"/>
              <a:ext cx="70093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20" y="36"/>
                </a:cxn>
                <a:cxn ang="0">
                  <a:pos x="120" y="49"/>
                </a:cxn>
                <a:cxn ang="0">
                  <a:pos x="120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3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20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20" y="36"/>
                  </a:lnTo>
                  <a:lnTo>
                    <a:pt x="120" y="49"/>
                  </a:lnTo>
                  <a:lnTo>
                    <a:pt x="120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3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67" name="Freeform 16">
              <a:extLst>
                <a:ext uri="{FF2B5EF4-FFF2-40B4-BE49-F238E27FC236}">
                  <a16:creationId xmlns:a16="http://schemas.microsoft.com/office/drawing/2014/main" id="{CE7B2B0F-B355-4B32-814E-AB03718D8948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203373" y="825550"/>
              <a:ext cx="69509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1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19" y="36"/>
                </a:cxn>
                <a:cxn ang="0">
                  <a:pos x="119" y="49"/>
                </a:cxn>
                <a:cxn ang="0">
                  <a:pos x="119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2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9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1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19" y="36"/>
                  </a:lnTo>
                  <a:lnTo>
                    <a:pt x="119" y="49"/>
                  </a:lnTo>
                  <a:lnTo>
                    <a:pt x="119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2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68" name="Freeform 17">
              <a:extLst>
                <a:ext uri="{FF2B5EF4-FFF2-40B4-BE49-F238E27FC236}">
                  <a16:creationId xmlns:a16="http://schemas.microsoft.com/office/drawing/2014/main" id="{CDC27AC5-1DEF-45E0-BE65-86F304EC051B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194877" y="993715"/>
              <a:ext cx="69509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1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19" y="36"/>
                </a:cxn>
                <a:cxn ang="0">
                  <a:pos x="119" y="49"/>
                </a:cxn>
                <a:cxn ang="0">
                  <a:pos x="119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2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9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1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19" y="36"/>
                  </a:lnTo>
                  <a:lnTo>
                    <a:pt x="119" y="49"/>
                  </a:lnTo>
                  <a:lnTo>
                    <a:pt x="119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2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69" name="Rectangle 18">
              <a:extLst>
                <a:ext uri="{FF2B5EF4-FFF2-40B4-BE49-F238E27FC236}">
                  <a16:creationId xmlns:a16="http://schemas.microsoft.com/office/drawing/2014/main" id="{A6FAB55A-061C-4AD1-8560-AB5F843129A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188240" y="847884"/>
              <a:ext cx="15187" cy="9322"/>
            </a:xfrm>
            <a:prstGeom prst="rect">
              <a:avLst/>
            </a:pr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70" name="Rectangle 19">
              <a:extLst>
                <a:ext uri="{FF2B5EF4-FFF2-40B4-BE49-F238E27FC236}">
                  <a16:creationId xmlns:a16="http://schemas.microsoft.com/office/drawing/2014/main" id="{CF3540A4-FA36-45D4-81AA-805814CA594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824688" y="880037"/>
              <a:ext cx="15187" cy="9322"/>
            </a:xfrm>
            <a:prstGeom prst="rect">
              <a:avLst/>
            </a:pr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71" name="Rectangle 20">
              <a:extLst>
                <a:ext uri="{FF2B5EF4-FFF2-40B4-BE49-F238E27FC236}">
                  <a16:creationId xmlns:a16="http://schemas.microsoft.com/office/drawing/2014/main" id="{CCF60AA2-BF42-4D09-BAD6-2EA50E765DC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179744" y="1016049"/>
              <a:ext cx="15187" cy="9322"/>
            </a:xfrm>
            <a:prstGeom prst="rect">
              <a:avLst/>
            </a:pr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72" name="Rectangle 21">
              <a:extLst>
                <a:ext uri="{FF2B5EF4-FFF2-40B4-BE49-F238E27FC236}">
                  <a16:creationId xmlns:a16="http://schemas.microsoft.com/office/drawing/2014/main" id="{1E5720EF-FF71-4915-9699-2E37A14FBF1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816192" y="1048202"/>
              <a:ext cx="15187" cy="9322"/>
            </a:xfrm>
            <a:prstGeom prst="rect">
              <a:avLst/>
            </a:pr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73" name="Freeform 22">
              <a:extLst>
                <a:ext uri="{FF2B5EF4-FFF2-40B4-BE49-F238E27FC236}">
                  <a16:creationId xmlns:a16="http://schemas.microsoft.com/office/drawing/2014/main" id="{F468FD81-FB01-4757-BD07-021508502A05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110480" y="840338"/>
              <a:ext cx="75350" cy="187024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00" y="0"/>
                </a:cxn>
                <a:cxn ang="0">
                  <a:pos x="129" y="144"/>
                </a:cxn>
                <a:cxn ang="0">
                  <a:pos x="129" y="179"/>
                </a:cxn>
                <a:cxn ang="0">
                  <a:pos x="103" y="321"/>
                </a:cxn>
                <a:cxn ang="0">
                  <a:pos x="0" y="321"/>
                </a:cxn>
                <a:cxn ang="0">
                  <a:pos x="0" y="285"/>
                </a:cxn>
                <a:cxn ang="0">
                  <a:pos x="58" y="285"/>
                </a:cxn>
                <a:cxn ang="0">
                  <a:pos x="58" y="38"/>
                </a:cxn>
                <a:cxn ang="0">
                  <a:pos x="0" y="38"/>
                </a:cxn>
                <a:cxn ang="0">
                  <a:pos x="0" y="0"/>
                </a:cxn>
              </a:cxnLst>
              <a:rect l="0" t="0" r="r" b="b"/>
              <a:pathLst>
                <a:path w="129" h="321">
                  <a:moveTo>
                    <a:pt x="0" y="0"/>
                  </a:moveTo>
                  <a:lnTo>
                    <a:pt x="100" y="0"/>
                  </a:lnTo>
                  <a:lnTo>
                    <a:pt x="129" y="144"/>
                  </a:lnTo>
                  <a:lnTo>
                    <a:pt x="129" y="179"/>
                  </a:lnTo>
                  <a:lnTo>
                    <a:pt x="103" y="321"/>
                  </a:lnTo>
                  <a:lnTo>
                    <a:pt x="0" y="321"/>
                  </a:lnTo>
                  <a:lnTo>
                    <a:pt x="0" y="285"/>
                  </a:lnTo>
                  <a:lnTo>
                    <a:pt x="58" y="285"/>
                  </a:lnTo>
                  <a:lnTo>
                    <a:pt x="58" y="38"/>
                  </a:lnTo>
                  <a:lnTo>
                    <a:pt x="0" y="3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74" name="Freeform 23">
              <a:extLst>
                <a:ext uri="{FF2B5EF4-FFF2-40B4-BE49-F238E27FC236}">
                  <a16:creationId xmlns:a16="http://schemas.microsoft.com/office/drawing/2014/main" id="{102770C8-7AFF-430B-A82C-A551AAD3BCE5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833849" y="876882"/>
              <a:ext cx="75350" cy="187024"/>
            </a:xfrm>
            <a:custGeom>
              <a:avLst/>
              <a:gdLst/>
              <a:ahLst/>
              <a:cxnLst>
                <a:cxn ang="0">
                  <a:pos x="129" y="0"/>
                </a:cxn>
                <a:cxn ang="0">
                  <a:pos x="29" y="0"/>
                </a:cxn>
                <a:cxn ang="0">
                  <a:pos x="0" y="144"/>
                </a:cxn>
                <a:cxn ang="0">
                  <a:pos x="0" y="179"/>
                </a:cxn>
                <a:cxn ang="0">
                  <a:pos x="26" y="321"/>
                </a:cxn>
                <a:cxn ang="0">
                  <a:pos x="129" y="321"/>
                </a:cxn>
                <a:cxn ang="0">
                  <a:pos x="129" y="285"/>
                </a:cxn>
                <a:cxn ang="0">
                  <a:pos x="71" y="285"/>
                </a:cxn>
                <a:cxn ang="0">
                  <a:pos x="71" y="38"/>
                </a:cxn>
                <a:cxn ang="0">
                  <a:pos x="129" y="38"/>
                </a:cxn>
                <a:cxn ang="0">
                  <a:pos x="129" y="0"/>
                </a:cxn>
              </a:cxnLst>
              <a:rect l="0" t="0" r="r" b="b"/>
              <a:pathLst>
                <a:path w="129" h="321">
                  <a:moveTo>
                    <a:pt x="129" y="0"/>
                  </a:moveTo>
                  <a:lnTo>
                    <a:pt x="29" y="0"/>
                  </a:lnTo>
                  <a:lnTo>
                    <a:pt x="0" y="144"/>
                  </a:lnTo>
                  <a:lnTo>
                    <a:pt x="0" y="179"/>
                  </a:lnTo>
                  <a:lnTo>
                    <a:pt x="26" y="321"/>
                  </a:lnTo>
                  <a:lnTo>
                    <a:pt x="129" y="321"/>
                  </a:lnTo>
                  <a:lnTo>
                    <a:pt x="129" y="285"/>
                  </a:lnTo>
                  <a:lnTo>
                    <a:pt x="71" y="285"/>
                  </a:lnTo>
                  <a:lnTo>
                    <a:pt x="71" y="38"/>
                  </a:lnTo>
                  <a:lnTo>
                    <a:pt x="129" y="38"/>
                  </a:lnTo>
                  <a:lnTo>
                    <a:pt x="12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75" name="Rectangle 25">
              <a:extLst>
                <a:ext uri="{FF2B5EF4-FFF2-40B4-BE49-F238E27FC236}">
                  <a16:creationId xmlns:a16="http://schemas.microsoft.com/office/drawing/2014/main" id="{77263CCA-C5CA-4493-BC2A-DC105919E69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98284" y="920293"/>
              <a:ext cx="12850" cy="22140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76" name="Rectangle 27">
              <a:extLst>
                <a:ext uri="{FF2B5EF4-FFF2-40B4-BE49-F238E27FC236}">
                  <a16:creationId xmlns:a16="http://schemas.microsoft.com/office/drawing/2014/main" id="{E4F37CFC-43A7-436B-B5EB-897C18D88FF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49841" y="922257"/>
              <a:ext cx="49065" cy="15148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77" name="Freeform 28">
              <a:extLst>
                <a:ext uri="{FF2B5EF4-FFF2-40B4-BE49-F238E27FC236}">
                  <a16:creationId xmlns:a16="http://schemas.microsoft.com/office/drawing/2014/main" id="{0333009E-B468-4DCC-B49F-99D195C1C4ED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44601" y="915790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12"/>
                </a:cxn>
                <a:cxn ang="0">
                  <a:pos x="19" y="22"/>
                </a:cxn>
                <a:cxn ang="0">
                  <a:pos x="16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12"/>
                  </a:lnTo>
                  <a:lnTo>
                    <a:pt x="19" y="22"/>
                  </a:lnTo>
                  <a:lnTo>
                    <a:pt x="16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78" name="Freeform 30">
              <a:extLst>
                <a:ext uri="{FF2B5EF4-FFF2-40B4-BE49-F238E27FC236}">
                  <a16:creationId xmlns:a16="http://schemas.microsoft.com/office/drawing/2014/main" id="{98AFD1F0-354F-4DEE-8D61-EB020D10C3EB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32933" y="915215"/>
              <a:ext cx="11682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7" y="12"/>
                </a:cxn>
                <a:cxn ang="0">
                  <a:pos x="20" y="22"/>
                </a:cxn>
                <a:cxn ang="0">
                  <a:pos x="17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20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7" y="12"/>
                  </a:lnTo>
                  <a:lnTo>
                    <a:pt x="20" y="22"/>
                  </a:lnTo>
                  <a:lnTo>
                    <a:pt x="17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79" name="Freeform 32">
              <a:extLst>
                <a:ext uri="{FF2B5EF4-FFF2-40B4-BE49-F238E27FC236}">
                  <a16:creationId xmlns:a16="http://schemas.microsoft.com/office/drawing/2014/main" id="{E7E34B63-62E3-40ED-8C5C-42BE8D3B234B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21850" y="914640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6" y="12"/>
                </a:cxn>
                <a:cxn ang="0">
                  <a:pos x="19" y="22"/>
                </a:cxn>
                <a:cxn ang="0">
                  <a:pos x="16" y="35"/>
                </a:cxn>
                <a:cxn ang="0">
                  <a:pos x="9" y="45"/>
                </a:cxn>
                <a:cxn ang="0">
                  <a:pos x="6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6" y="12"/>
                  </a:lnTo>
                  <a:lnTo>
                    <a:pt x="19" y="22"/>
                  </a:lnTo>
                  <a:lnTo>
                    <a:pt x="16" y="35"/>
                  </a:lnTo>
                  <a:lnTo>
                    <a:pt x="9" y="45"/>
                  </a:lnTo>
                  <a:lnTo>
                    <a:pt x="6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80" name="Freeform 34">
              <a:extLst>
                <a:ext uri="{FF2B5EF4-FFF2-40B4-BE49-F238E27FC236}">
                  <a16:creationId xmlns:a16="http://schemas.microsoft.com/office/drawing/2014/main" id="{54154BBA-F7C4-44C6-8169-177F6F652EA9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10182" y="914065"/>
              <a:ext cx="11682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20" y="12"/>
                </a:cxn>
                <a:cxn ang="0">
                  <a:pos x="20" y="22"/>
                </a:cxn>
                <a:cxn ang="0">
                  <a:pos x="20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20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20" y="12"/>
                  </a:lnTo>
                  <a:lnTo>
                    <a:pt x="20" y="22"/>
                  </a:lnTo>
                  <a:lnTo>
                    <a:pt x="20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81" name="Freeform 36">
              <a:extLst>
                <a:ext uri="{FF2B5EF4-FFF2-40B4-BE49-F238E27FC236}">
                  <a16:creationId xmlns:a16="http://schemas.microsoft.com/office/drawing/2014/main" id="{B1AEE06D-DA1B-44BC-BD50-CE53EEA78AE8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-902" y="913491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2" y="0"/>
                </a:cxn>
                <a:cxn ang="0">
                  <a:pos x="19" y="12"/>
                </a:cxn>
                <a:cxn ang="0">
                  <a:pos x="19" y="22"/>
                </a:cxn>
                <a:cxn ang="0">
                  <a:pos x="19" y="35"/>
                </a:cxn>
                <a:cxn ang="0">
                  <a:pos x="12" y="45"/>
                </a:cxn>
                <a:cxn ang="0">
                  <a:pos x="6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6" y="0"/>
                  </a:lnTo>
                  <a:lnTo>
                    <a:pt x="12" y="0"/>
                  </a:lnTo>
                  <a:lnTo>
                    <a:pt x="19" y="12"/>
                  </a:lnTo>
                  <a:lnTo>
                    <a:pt x="19" y="22"/>
                  </a:lnTo>
                  <a:lnTo>
                    <a:pt x="19" y="35"/>
                  </a:lnTo>
                  <a:lnTo>
                    <a:pt x="12" y="45"/>
                  </a:lnTo>
                  <a:lnTo>
                    <a:pt x="6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82" name="Freeform 38">
              <a:extLst>
                <a:ext uri="{FF2B5EF4-FFF2-40B4-BE49-F238E27FC236}">
                  <a16:creationId xmlns:a16="http://schemas.microsoft.com/office/drawing/2014/main" id="{7588BBB9-5092-4A57-B569-6D9CA5035255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802777" y="994999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4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4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4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83" name="Freeform 39">
              <a:extLst>
                <a:ext uri="{FF2B5EF4-FFF2-40B4-BE49-F238E27FC236}">
                  <a16:creationId xmlns:a16="http://schemas.microsoft.com/office/drawing/2014/main" id="{F19D8F87-27BE-44E6-A411-1764A97EEDB3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725774" y="99109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84" name="Freeform 40">
              <a:extLst>
                <a:ext uri="{FF2B5EF4-FFF2-40B4-BE49-F238E27FC236}">
                  <a16:creationId xmlns:a16="http://schemas.microsoft.com/office/drawing/2014/main" id="{BAA5167F-330D-4124-9AAD-2BE2402CE5BF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648770" y="98720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85" name="Freeform 41">
              <a:extLst>
                <a:ext uri="{FF2B5EF4-FFF2-40B4-BE49-F238E27FC236}">
                  <a16:creationId xmlns:a16="http://schemas.microsoft.com/office/drawing/2014/main" id="{595C1988-0351-4E15-A61E-091CDFAA0AFD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71183" y="983299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86" name="Freeform 42">
              <a:extLst>
                <a:ext uri="{FF2B5EF4-FFF2-40B4-BE49-F238E27FC236}">
                  <a16:creationId xmlns:a16="http://schemas.microsoft.com/office/drawing/2014/main" id="{21AE35C0-1260-4592-A82B-4D6EA004FA8A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494179" y="97939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9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9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87" name="Freeform 43">
              <a:extLst>
                <a:ext uri="{FF2B5EF4-FFF2-40B4-BE49-F238E27FC236}">
                  <a16:creationId xmlns:a16="http://schemas.microsoft.com/office/drawing/2014/main" id="{C4694208-3DDA-4C16-B846-403BC1659AE5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417175" y="97550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88" name="Freeform 44">
              <a:extLst>
                <a:ext uri="{FF2B5EF4-FFF2-40B4-BE49-F238E27FC236}">
                  <a16:creationId xmlns:a16="http://schemas.microsoft.com/office/drawing/2014/main" id="{7EE870B1-A33E-4678-B2C2-0DC009308EEE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340172" y="97161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7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89" name="Freeform 45">
              <a:extLst>
                <a:ext uri="{FF2B5EF4-FFF2-40B4-BE49-F238E27FC236}">
                  <a16:creationId xmlns:a16="http://schemas.microsoft.com/office/drawing/2014/main" id="{D277879F-CE4E-4DE6-B629-08DC1C526767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260834" y="967606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90" name="Freeform 46">
              <a:extLst>
                <a:ext uri="{FF2B5EF4-FFF2-40B4-BE49-F238E27FC236}">
                  <a16:creationId xmlns:a16="http://schemas.microsoft.com/office/drawing/2014/main" id="{71A13CF1-E663-46B0-88D4-07032E15D990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811273" y="826834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4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4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4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91" name="Freeform 47">
              <a:extLst>
                <a:ext uri="{FF2B5EF4-FFF2-40B4-BE49-F238E27FC236}">
                  <a16:creationId xmlns:a16="http://schemas.microsoft.com/office/drawing/2014/main" id="{49DAE91A-CF15-4903-AC5F-5760D8FC21B1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734270" y="82292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92" name="Freeform 48">
              <a:extLst>
                <a:ext uri="{FF2B5EF4-FFF2-40B4-BE49-F238E27FC236}">
                  <a16:creationId xmlns:a16="http://schemas.microsoft.com/office/drawing/2014/main" id="{4410A67E-6B52-41A7-821D-D1F3940464B3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657266" y="81903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93" name="Freeform 49">
              <a:extLst>
                <a:ext uri="{FF2B5EF4-FFF2-40B4-BE49-F238E27FC236}">
                  <a16:creationId xmlns:a16="http://schemas.microsoft.com/office/drawing/2014/main" id="{132EE369-1100-467C-9934-CDB384706308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79678" y="815134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94" name="Freeform 50">
              <a:extLst>
                <a:ext uri="{FF2B5EF4-FFF2-40B4-BE49-F238E27FC236}">
                  <a16:creationId xmlns:a16="http://schemas.microsoft.com/office/drawing/2014/main" id="{380DE37F-4254-44AC-B31F-F36042D9F3F5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02675" y="81122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9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9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95" name="Freeform 51">
              <a:extLst>
                <a:ext uri="{FF2B5EF4-FFF2-40B4-BE49-F238E27FC236}">
                  <a16:creationId xmlns:a16="http://schemas.microsoft.com/office/drawing/2014/main" id="{D7A98F4E-775C-4290-9BF9-00C5C199C876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425671" y="80733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96" name="Freeform 52">
              <a:extLst>
                <a:ext uri="{FF2B5EF4-FFF2-40B4-BE49-F238E27FC236}">
                  <a16:creationId xmlns:a16="http://schemas.microsoft.com/office/drawing/2014/main" id="{D7550355-D672-4CC1-8819-8F14EA2EDA1A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348667" y="80344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7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97" name="Freeform 53">
              <a:extLst>
                <a:ext uri="{FF2B5EF4-FFF2-40B4-BE49-F238E27FC236}">
                  <a16:creationId xmlns:a16="http://schemas.microsoft.com/office/drawing/2014/main" id="{E4EA796E-2B1D-47E8-84E5-6FB340B9EAAD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269330" y="799440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98" name="Полилиния 96">
              <a:extLst>
                <a:ext uri="{FF2B5EF4-FFF2-40B4-BE49-F238E27FC236}">
                  <a16:creationId xmlns:a16="http://schemas.microsoft.com/office/drawing/2014/main" id="{2CDAC4A6-556A-497D-AFD5-3F632672EF77}"/>
                </a:ext>
              </a:extLst>
            </p:cNvPr>
            <p:cNvSpPr/>
            <p:nvPr/>
          </p:nvSpPr>
          <p:spPr bwMode="auto">
            <a:xfrm>
              <a:off x="1002632" y="978568"/>
              <a:ext cx="7114673" cy="142852"/>
            </a:xfrm>
            <a:custGeom>
              <a:avLst/>
              <a:gdLst>
                <a:gd name="connsiteX0" fmla="*/ 0 w 7114673"/>
                <a:gd name="connsiteY0" fmla="*/ 0 h 0"/>
                <a:gd name="connsiteX1" fmla="*/ 7114673 w 7114673"/>
                <a:gd name="connsiteY1" fmla="*/ 0 h 0"/>
                <a:gd name="connsiteX2" fmla="*/ 7114673 w 7114673"/>
                <a:gd name="connsiteY2" fmla="*/ 0 h 0"/>
                <a:gd name="connsiteX0" fmla="*/ 0 w 7114673"/>
                <a:gd name="connsiteY0" fmla="*/ 0 h 0"/>
                <a:gd name="connsiteX1" fmla="*/ 7114673 w 7114673"/>
                <a:gd name="connsiteY1" fmla="*/ 0 h 0"/>
                <a:gd name="connsiteX2" fmla="*/ 7114673 w 7114673"/>
                <a:gd name="connsiteY2" fmla="*/ 0 h 0"/>
                <a:gd name="connsiteX0" fmla="*/ 0 w 7114673"/>
                <a:gd name="connsiteY0" fmla="*/ 0 h 98776"/>
                <a:gd name="connsiteX1" fmla="*/ 7114673 w 7114673"/>
                <a:gd name="connsiteY1" fmla="*/ 0 h 98776"/>
                <a:gd name="connsiteX2" fmla="*/ 7114673 w 7114673"/>
                <a:gd name="connsiteY2" fmla="*/ 0 h 98776"/>
                <a:gd name="connsiteX0" fmla="*/ 0 w 7114673"/>
                <a:gd name="connsiteY0" fmla="*/ 1337 h 64730"/>
                <a:gd name="connsiteX1" fmla="*/ 3643306 w 7114673"/>
                <a:gd name="connsiteY1" fmla="*/ 64730 h 64730"/>
                <a:gd name="connsiteX2" fmla="*/ 7114673 w 7114673"/>
                <a:gd name="connsiteY2" fmla="*/ 1337 h 64730"/>
                <a:gd name="connsiteX3" fmla="*/ 7114673 w 7114673"/>
                <a:gd name="connsiteY3" fmla="*/ 1337 h 64730"/>
                <a:gd name="connsiteX0" fmla="*/ 0 w 7114673"/>
                <a:gd name="connsiteY0" fmla="*/ 1337 h 116131"/>
                <a:gd name="connsiteX1" fmla="*/ 3643306 w 7114673"/>
                <a:gd name="connsiteY1" fmla="*/ 64730 h 116131"/>
                <a:gd name="connsiteX2" fmla="*/ 7114673 w 7114673"/>
                <a:gd name="connsiteY2" fmla="*/ 1337 h 116131"/>
                <a:gd name="connsiteX3" fmla="*/ 7114673 w 7114673"/>
                <a:gd name="connsiteY3" fmla="*/ 1337 h 116131"/>
                <a:gd name="connsiteX0" fmla="*/ 0 w 7114673"/>
                <a:gd name="connsiteY0" fmla="*/ 0 h 0"/>
                <a:gd name="connsiteX1" fmla="*/ 7114673 w 7114673"/>
                <a:gd name="connsiteY1" fmla="*/ 0 h 0"/>
                <a:gd name="connsiteX2" fmla="*/ 7114673 w 7114673"/>
                <a:gd name="connsiteY2" fmla="*/ 0 h 0"/>
                <a:gd name="connsiteX0" fmla="*/ 0 w 7114673"/>
                <a:gd name="connsiteY0" fmla="*/ 0 h 259197"/>
                <a:gd name="connsiteX1" fmla="*/ 7114673 w 7114673"/>
                <a:gd name="connsiteY1" fmla="*/ 0 h 259197"/>
                <a:gd name="connsiteX2" fmla="*/ 7114673 w 7114673"/>
                <a:gd name="connsiteY2" fmla="*/ 0 h 259197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64241"/>
                <a:gd name="connsiteX1" fmla="*/ 3643306 w 7114673"/>
                <a:gd name="connsiteY1" fmla="*/ 142852 h 164241"/>
                <a:gd name="connsiteX2" fmla="*/ 5022911 w 7114673"/>
                <a:gd name="connsiteY2" fmla="*/ 128337 h 164241"/>
                <a:gd name="connsiteX3" fmla="*/ 7114673 w 7114673"/>
                <a:gd name="connsiteY3" fmla="*/ 0 h 164241"/>
                <a:gd name="connsiteX4" fmla="*/ 7114673 w 7114673"/>
                <a:gd name="connsiteY4" fmla="*/ 0 h 164241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5255 h 148107"/>
                <a:gd name="connsiteX1" fmla="*/ 3643306 w 7114673"/>
                <a:gd name="connsiteY1" fmla="*/ 148107 h 148107"/>
                <a:gd name="connsiteX2" fmla="*/ 7114673 w 7114673"/>
                <a:gd name="connsiteY2" fmla="*/ 5255 h 148107"/>
                <a:gd name="connsiteX3" fmla="*/ 7114673 w 7114673"/>
                <a:gd name="connsiteY3" fmla="*/ 5255 h 148107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14673" h="142852">
                  <a:moveTo>
                    <a:pt x="0" y="0"/>
                  </a:moveTo>
                  <a:cubicBezTo>
                    <a:pt x="1079383" y="39898"/>
                    <a:pt x="2256426" y="122573"/>
                    <a:pt x="3643306" y="142852"/>
                  </a:cubicBezTo>
                  <a:cubicBezTo>
                    <a:pt x="4829085" y="142852"/>
                    <a:pt x="6367148" y="58417"/>
                    <a:pt x="7114673" y="0"/>
                  </a:cubicBezTo>
                  <a:lnTo>
                    <a:pt x="7114673" y="0"/>
                  </a:lnTo>
                </a:path>
              </a:pathLst>
            </a:custGeom>
            <a:noFill/>
            <a:ln w="19050" cap="flat" cmpd="sng" algn="ctr">
              <a:solidFill>
                <a:srgbClr val="0070C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99" name="Полилиния 97">
              <a:extLst>
                <a:ext uri="{FF2B5EF4-FFF2-40B4-BE49-F238E27FC236}">
                  <a16:creationId xmlns:a16="http://schemas.microsoft.com/office/drawing/2014/main" id="{A3D665ED-4088-4889-B5F1-6D0B68EFE615}"/>
                </a:ext>
              </a:extLst>
            </p:cNvPr>
            <p:cNvSpPr/>
            <p:nvPr/>
          </p:nvSpPr>
          <p:spPr bwMode="auto">
            <a:xfrm>
              <a:off x="0" y="979714"/>
              <a:ext cx="996043" cy="310243"/>
            </a:xfrm>
            <a:custGeom>
              <a:avLst/>
              <a:gdLst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96043" h="310243">
                  <a:moveTo>
                    <a:pt x="996043" y="0"/>
                  </a:moveTo>
                  <a:cubicBezTo>
                    <a:pt x="764069" y="166704"/>
                    <a:pt x="546356" y="280324"/>
                    <a:pt x="0" y="310243"/>
                  </a:cubicBezTo>
                </a:path>
              </a:pathLst>
            </a:custGeom>
            <a:noFill/>
            <a:ln w="19050" cap="flat" cmpd="sng" algn="ctr">
              <a:solidFill>
                <a:srgbClr val="0070C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00" name="Rectangle 24">
              <a:extLst>
                <a:ext uri="{FF2B5EF4-FFF2-40B4-BE49-F238E27FC236}">
                  <a16:creationId xmlns:a16="http://schemas.microsoft.com/office/drawing/2014/main" id="{88EFDAC2-DC23-456A-ADAB-28FD2FF9B47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909157" y="961259"/>
              <a:ext cx="12850" cy="22140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01" name="Rectangle 26">
              <a:extLst>
                <a:ext uri="{FF2B5EF4-FFF2-40B4-BE49-F238E27FC236}">
                  <a16:creationId xmlns:a16="http://schemas.microsoft.com/office/drawing/2014/main" id="{B3744CA8-CCFF-4863-AD16-96F763F2990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921968" y="966316"/>
              <a:ext cx="49065" cy="15148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02" name="Freeform 29">
              <a:extLst>
                <a:ext uri="{FF2B5EF4-FFF2-40B4-BE49-F238E27FC236}">
                  <a16:creationId xmlns:a16="http://schemas.microsoft.com/office/drawing/2014/main" id="{B6F26D46-2B2B-4ABA-80AE-1F3ED03E747A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965146" y="96229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9" y="0"/>
                </a:cxn>
                <a:cxn ang="0">
                  <a:pos x="3" y="12"/>
                </a:cxn>
                <a:cxn ang="0">
                  <a:pos x="0" y="22"/>
                </a:cxn>
                <a:cxn ang="0">
                  <a:pos x="3" y="35"/>
                </a:cxn>
                <a:cxn ang="0">
                  <a:pos x="9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9" y="0"/>
                  </a:lnTo>
                  <a:lnTo>
                    <a:pt x="3" y="12"/>
                  </a:lnTo>
                  <a:lnTo>
                    <a:pt x="0" y="22"/>
                  </a:lnTo>
                  <a:lnTo>
                    <a:pt x="3" y="35"/>
                  </a:lnTo>
                  <a:lnTo>
                    <a:pt x="9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03" name="Freeform 31">
              <a:extLst>
                <a:ext uri="{FF2B5EF4-FFF2-40B4-BE49-F238E27FC236}">
                  <a16:creationId xmlns:a16="http://schemas.microsoft.com/office/drawing/2014/main" id="{CA98BC72-56B7-412D-8E84-2CB3AA0EB9A2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976230" y="962870"/>
              <a:ext cx="11682" cy="26218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13" y="0"/>
                </a:cxn>
                <a:cxn ang="0">
                  <a:pos x="10" y="0"/>
                </a:cxn>
                <a:cxn ang="0">
                  <a:pos x="4" y="12"/>
                </a:cxn>
                <a:cxn ang="0">
                  <a:pos x="0" y="22"/>
                </a:cxn>
                <a:cxn ang="0">
                  <a:pos x="4" y="35"/>
                </a:cxn>
                <a:cxn ang="0">
                  <a:pos x="10" y="45"/>
                </a:cxn>
                <a:cxn ang="0">
                  <a:pos x="13" y="45"/>
                </a:cxn>
                <a:cxn ang="0">
                  <a:pos x="20" y="45"/>
                </a:cxn>
                <a:cxn ang="0">
                  <a:pos x="20" y="22"/>
                </a:cxn>
                <a:cxn ang="0">
                  <a:pos x="20" y="0"/>
                </a:cxn>
              </a:cxnLst>
              <a:rect l="0" t="0" r="r" b="b"/>
              <a:pathLst>
                <a:path w="20" h="45">
                  <a:moveTo>
                    <a:pt x="20" y="0"/>
                  </a:moveTo>
                  <a:lnTo>
                    <a:pt x="13" y="0"/>
                  </a:lnTo>
                  <a:lnTo>
                    <a:pt x="10" y="0"/>
                  </a:lnTo>
                  <a:lnTo>
                    <a:pt x="4" y="12"/>
                  </a:lnTo>
                  <a:lnTo>
                    <a:pt x="0" y="22"/>
                  </a:lnTo>
                  <a:lnTo>
                    <a:pt x="4" y="35"/>
                  </a:lnTo>
                  <a:lnTo>
                    <a:pt x="10" y="45"/>
                  </a:lnTo>
                  <a:lnTo>
                    <a:pt x="13" y="45"/>
                  </a:lnTo>
                  <a:lnTo>
                    <a:pt x="20" y="45"/>
                  </a:lnTo>
                  <a:lnTo>
                    <a:pt x="20" y="22"/>
                  </a:lnTo>
                  <a:lnTo>
                    <a:pt x="2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04" name="Freeform 33">
              <a:extLst>
                <a:ext uri="{FF2B5EF4-FFF2-40B4-BE49-F238E27FC236}">
                  <a16:creationId xmlns:a16="http://schemas.microsoft.com/office/drawing/2014/main" id="{0941CECE-713E-44B4-9C88-D6CEDCC8FF96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987897" y="96344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10" y="0"/>
                </a:cxn>
                <a:cxn ang="0">
                  <a:pos x="3" y="12"/>
                </a:cxn>
                <a:cxn ang="0">
                  <a:pos x="0" y="22"/>
                </a:cxn>
                <a:cxn ang="0">
                  <a:pos x="3" y="35"/>
                </a:cxn>
                <a:cxn ang="0">
                  <a:pos x="10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10" y="0"/>
                  </a:lnTo>
                  <a:lnTo>
                    <a:pt x="3" y="12"/>
                  </a:lnTo>
                  <a:lnTo>
                    <a:pt x="0" y="22"/>
                  </a:lnTo>
                  <a:lnTo>
                    <a:pt x="3" y="35"/>
                  </a:lnTo>
                  <a:lnTo>
                    <a:pt x="10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05" name="Freeform 35">
              <a:extLst>
                <a:ext uri="{FF2B5EF4-FFF2-40B4-BE49-F238E27FC236}">
                  <a16:creationId xmlns:a16="http://schemas.microsoft.com/office/drawing/2014/main" id="{BA9ECCE4-D2EE-4168-A93C-E7C9092100F1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998981" y="96400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9" y="0"/>
                </a:cxn>
                <a:cxn ang="0">
                  <a:pos x="0" y="12"/>
                </a:cxn>
                <a:cxn ang="0">
                  <a:pos x="0" y="22"/>
                </a:cxn>
                <a:cxn ang="0">
                  <a:pos x="0" y="35"/>
                </a:cxn>
                <a:cxn ang="0">
                  <a:pos x="9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9" y="0"/>
                  </a:lnTo>
                  <a:lnTo>
                    <a:pt x="0" y="12"/>
                  </a:lnTo>
                  <a:lnTo>
                    <a:pt x="0" y="22"/>
                  </a:lnTo>
                  <a:lnTo>
                    <a:pt x="0" y="35"/>
                  </a:lnTo>
                  <a:lnTo>
                    <a:pt x="9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06" name="Freeform 37">
              <a:extLst>
                <a:ext uri="{FF2B5EF4-FFF2-40B4-BE49-F238E27FC236}">
                  <a16:creationId xmlns:a16="http://schemas.microsoft.com/office/drawing/2014/main" id="{69156F33-96CF-4871-9485-F56462C98480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1010065" y="964579"/>
              <a:ext cx="11682" cy="26218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13" y="0"/>
                </a:cxn>
                <a:cxn ang="0">
                  <a:pos x="7" y="0"/>
                </a:cxn>
                <a:cxn ang="0">
                  <a:pos x="0" y="12"/>
                </a:cxn>
                <a:cxn ang="0">
                  <a:pos x="0" y="22"/>
                </a:cxn>
                <a:cxn ang="0">
                  <a:pos x="0" y="35"/>
                </a:cxn>
                <a:cxn ang="0">
                  <a:pos x="7" y="45"/>
                </a:cxn>
                <a:cxn ang="0">
                  <a:pos x="13" y="45"/>
                </a:cxn>
                <a:cxn ang="0">
                  <a:pos x="20" y="45"/>
                </a:cxn>
                <a:cxn ang="0">
                  <a:pos x="20" y="22"/>
                </a:cxn>
                <a:cxn ang="0">
                  <a:pos x="20" y="0"/>
                </a:cxn>
              </a:cxnLst>
              <a:rect l="0" t="0" r="r" b="b"/>
              <a:pathLst>
                <a:path w="20" h="45">
                  <a:moveTo>
                    <a:pt x="20" y="0"/>
                  </a:moveTo>
                  <a:lnTo>
                    <a:pt x="13" y="0"/>
                  </a:lnTo>
                  <a:lnTo>
                    <a:pt x="7" y="0"/>
                  </a:lnTo>
                  <a:lnTo>
                    <a:pt x="0" y="12"/>
                  </a:lnTo>
                  <a:lnTo>
                    <a:pt x="0" y="22"/>
                  </a:lnTo>
                  <a:lnTo>
                    <a:pt x="0" y="35"/>
                  </a:lnTo>
                  <a:lnTo>
                    <a:pt x="7" y="45"/>
                  </a:lnTo>
                  <a:lnTo>
                    <a:pt x="13" y="45"/>
                  </a:lnTo>
                  <a:lnTo>
                    <a:pt x="20" y="45"/>
                  </a:lnTo>
                  <a:lnTo>
                    <a:pt x="20" y="22"/>
                  </a:lnTo>
                  <a:lnTo>
                    <a:pt x="2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07" name="Полилиния 105">
              <a:extLst>
                <a:ext uri="{FF2B5EF4-FFF2-40B4-BE49-F238E27FC236}">
                  <a16:creationId xmlns:a16="http://schemas.microsoft.com/office/drawing/2014/main" id="{5BA4676C-9A1B-44FE-81A6-E939F094E9F4}"/>
                </a:ext>
              </a:extLst>
            </p:cNvPr>
            <p:cNvSpPr/>
            <p:nvPr/>
          </p:nvSpPr>
          <p:spPr bwMode="auto">
            <a:xfrm flipH="1">
              <a:off x="8147989" y="979714"/>
              <a:ext cx="996043" cy="310243"/>
            </a:xfrm>
            <a:custGeom>
              <a:avLst/>
              <a:gdLst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96043" h="310243">
                  <a:moveTo>
                    <a:pt x="996043" y="0"/>
                  </a:moveTo>
                  <a:cubicBezTo>
                    <a:pt x="764069" y="166704"/>
                    <a:pt x="546356" y="280324"/>
                    <a:pt x="0" y="310243"/>
                  </a:cubicBezTo>
                </a:path>
              </a:pathLst>
            </a:custGeom>
            <a:noFill/>
            <a:ln w="19050" cap="flat" cmpd="sng" algn="ctr">
              <a:solidFill>
                <a:srgbClr val="0070C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08" name="Rectangle 26">
              <a:extLst>
                <a:ext uri="{FF2B5EF4-FFF2-40B4-BE49-F238E27FC236}">
                  <a16:creationId xmlns:a16="http://schemas.microsoft.com/office/drawing/2014/main" id="{B8A6BA3C-94E1-4F90-A842-50F74F226AA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171465" y="966316"/>
              <a:ext cx="49065" cy="15148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09" name="Freeform 29">
              <a:extLst>
                <a:ext uri="{FF2B5EF4-FFF2-40B4-BE49-F238E27FC236}">
                  <a16:creationId xmlns:a16="http://schemas.microsoft.com/office/drawing/2014/main" id="{7C390EA6-3C07-4C2C-A950-812F4C896C44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66254" y="96229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9" y="0"/>
                </a:cxn>
                <a:cxn ang="0">
                  <a:pos x="3" y="12"/>
                </a:cxn>
                <a:cxn ang="0">
                  <a:pos x="0" y="22"/>
                </a:cxn>
                <a:cxn ang="0">
                  <a:pos x="3" y="35"/>
                </a:cxn>
                <a:cxn ang="0">
                  <a:pos x="9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9" y="0"/>
                  </a:lnTo>
                  <a:lnTo>
                    <a:pt x="3" y="12"/>
                  </a:lnTo>
                  <a:lnTo>
                    <a:pt x="0" y="22"/>
                  </a:lnTo>
                  <a:lnTo>
                    <a:pt x="3" y="35"/>
                  </a:lnTo>
                  <a:lnTo>
                    <a:pt x="9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10" name="Freeform 31">
              <a:extLst>
                <a:ext uri="{FF2B5EF4-FFF2-40B4-BE49-F238E27FC236}">
                  <a16:creationId xmlns:a16="http://schemas.microsoft.com/office/drawing/2014/main" id="{1B67845E-781D-4543-8D6E-81D88CED0F93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54586" y="962870"/>
              <a:ext cx="11682" cy="26218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13" y="0"/>
                </a:cxn>
                <a:cxn ang="0">
                  <a:pos x="10" y="0"/>
                </a:cxn>
                <a:cxn ang="0">
                  <a:pos x="4" y="12"/>
                </a:cxn>
                <a:cxn ang="0">
                  <a:pos x="0" y="22"/>
                </a:cxn>
                <a:cxn ang="0">
                  <a:pos x="4" y="35"/>
                </a:cxn>
                <a:cxn ang="0">
                  <a:pos x="10" y="45"/>
                </a:cxn>
                <a:cxn ang="0">
                  <a:pos x="13" y="45"/>
                </a:cxn>
                <a:cxn ang="0">
                  <a:pos x="20" y="45"/>
                </a:cxn>
                <a:cxn ang="0">
                  <a:pos x="20" y="22"/>
                </a:cxn>
                <a:cxn ang="0">
                  <a:pos x="20" y="0"/>
                </a:cxn>
              </a:cxnLst>
              <a:rect l="0" t="0" r="r" b="b"/>
              <a:pathLst>
                <a:path w="20" h="45">
                  <a:moveTo>
                    <a:pt x="20" y="0"/>
                  </a:moveTo>
                  <a:lnTo>
                    <a:pt x="13" y="0"/>
                  </a:lnTo>
                  <a:lnTo>
                    <a:pt x="10" y="0"/>
                  </a:lnTo>
                  <a:lnTo>
                    <a:pt x="4" y="12"/>
                  </a:lnTo>
                  <a:lnTo>
                    <a:pt x="0" y="22"/>
                  </a:lnTo>
                  <a:lnTo>
                    <a:pt x="4" y="35"/>
                  </a:lnTo>
                  <a:lnTo>
                    <a:pt x="10" y="45"/>
                  </a:lnTo>
                  <a:lnTo>
                    <a:pt x="13" y="45"/>
                  </a:lnTo>
                  <a:lnTo>
                    <a:pt x="20" y="45"/>
                  </a:lnTo>
                  <a:lnTo>
                    <a:pt x="20" y="22"/>
                  </a:lnTo>
                  <a:lnTo>
                    <a:pt x="2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11" name="Freeform 33">
              <a:extLst>
                <a:ext uri="{FF2B5EF4-FFF2-40B4-BE49-F238E27FC236}">
                  <a16:creationId xmlns:a16="http://schemas.microsoft.com/office/drawing/2014/main" id="{A200BAF5-9B79-415F-BEC0-F342DD7F1D15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43503" y="96344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10" y="0"/>
                </a:cxn>
                <a:cxn ang="0">
                  <a:pos x="3" y="12"/>
                </a:cxn>
                <a:cxn ang="0">
                  <a:pos x="0" y="22"/>
                </a:cxn>
                <a:cxn ang="0">
                  <a:pos x="3" y="35"/>
                </a:cxn>
                <a:cxn ang="0">
                  <a:pos x="10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10" y="0"/>
                  </a:lnTo>
                  <a:lnTo>
                    <a:pt x="3" y="12"/>
                  </a:lnTo>
                  <a:lnTo>
                    <a:pt x="0" y="22"/>
                  </a:lnTo>
                  <a:lnTo>
                    <a:pt x="3" y="35"/>
                  </a:lnTo>
                  <a:lnTo>
                    <a:pt x="10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12" name="Freeform 35">
              <a:extLst>
                <a:ext uri="{FF2B5EF4-FFF2-40B4-BE49-F238E27FC236}">
                  <a16:creationId xmlns:a16="http://schemas.microsoft.com/office/drawing/2014/main" id="{7742E0D9-1FBB-43BE-8B6E-E15D9858C539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32419" y="96400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9" y="0"/>
                </a:cxn>
                <a:cxn ang="0">
                  <a:pos x="0" y="12"/>
                </a:cxn>
                <a:cxn ang="0">
                  <a:pos x="0" y="22"/>
                </a:cxn>
                <a:cxn ang="0">
                  <a:pos x="0" y="35"/>
                </a:cxn>
                <a:cxn ang="0">
                  <a:pos x="9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9" y="0"/>
                  </a:lnTo>
                  <a:lnTo>
                    <a:pt x="0" y="12"/>
                  </a:lnTo>
                  <a:lnTo>
                    <a:pt x="0" y="22"/>
                  </a:lnTo>
                  <a:lnTo>
                    <a:pt x="0" y="35"/>
                  </a:lnTo>
                  <a:lnTo>
                    <a:pt x="9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13" name="Freeform 37">
              <a:extLst>
                <a:ext uri="{FF2B5EF4-FFF2-40B4-BE49-F238E27FC236}">
                  <a16:creationId xmlns:a16="http://schemas.microsoft.com/office/drawing/2014/main" id="{D9A4A1CE-94FB-48C9-94EE-26CC2CD163B7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20751" y="964579"/>
              <a:ext cx="11682" cy="26218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13" y="0"/>
                </a:cxn>
                <a:cxn ang="0">
                  <a:pos x="7" y="0"/>
                </a:cxn>
                <a:cxn ang="0">
                  <a:pos x="0" y="12"/>
                </a:cxn>
                <a:cxn ang="0">
                  <a:pos x="0" y="22"/>
                </a:cxn>
                <a:cxn ang="0">
                  <a:pos x="0" y="35"/>
                </a:cxn>
                <a:cxn ang="0">
                  <a:pos x="7" y="45"/>
                </a:cxn>
                <a:cxn ang="0">
                  <a:pos x="13" y="45"/>
                </a:cxn>
                <a:cxn ang="0">
                  <a:pos x="20" y="45"/>
                </a:cxn>
                <a:cxn ang="0">
                  <a:pos x="20" y="22"/>
                </a:cxn>
                <a:cxn ang="0">
                  <a:pos x="20" y="0"/>
                </a:cxn>
              </a:cxnLst>
              <a:rect l="0" t="0" r="r" b="b"/>
              <a:pathLst>
                <a:path w="20" h="45">
                  <a:moveTo>
                    <a:pt x="20" y="0"/>
                  </a:moveTo>
                  <a:lnTo>
                    <a:pt x="13" y="0"/>
                  </a:lnTo>
                  <a:lnTo>
                    <a:pt x="7" y="0"/>
                  </a:lnTo>
                  <a:lnTo>
                    <a:pt x="0" y="12"/>
                  </a:lnTo>
                  <a:lnTo>
                    <a:pt x="0" y="22"/>
                  </a:lnTo>
                  <a:lnTo>
                    <a:pt x="0" y="35"/>
                  </a:lnTo>
                  <a:lnTo>
                    <a:pt x="7" y="45"/>
                  </a:lnTo>
                  <a:lnTo>
                    <a:pt x="13" y="45"/>
                  </a:lnTo>
                  <a:lnTo>
                    <a:pt x="20" y="45"/>
                  </a:lnTo>
                  <a:lnTo>
                    <a:pt x="20" y="22"/>
                  </a:lnTo>
                  <a:lnTo>
                    <a:pt x="2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</p:grpSp>
      <p:grpSp>
        <p:nvGrpSpPr>
          <p:cNvPr id="114" name="Группа 112">
            <a:extLst>
              <a:ext uri="{FF2B5EF4-FFF2-40B4-BE49-F238E27FC236}">
                <a16:creationId xmlns:a16="http://schemas.microsoft.com/office/drawing/2014/main" id="{19D2D96D-9F4B-4795-8AD2-1D37071FDD75}"/>
              </a:ext>
            </a:extLst>
          </p:cNvPr>
          <p:cNvGrpSpPr/>
          <p:nvPr userDrawn="1"/>
        </p:nvGrpSpPr>
        <p:grpSpPr>
          <a:xfrm>
            <a:off x="-32" y="1081096"/>
            <a:ext cx="9144935" cy="490517"/>
            <a:chOff x="-902" y="799440"/>
            <a:chExt cx="9144934" cy="490517"/>
          </a:xfr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115" name="Freeform 2">
              <a:extLst>
                <a:ext uri="{FF2B5EF4-FFF2-40B4-BE49-F238E27FC236}">
                  <a16:creationId xmlns:a16="http://schemas.microsoft.com/office/drawing/2014/main" id="{F77BA158-590A-4C7A-A977-02545881CEC7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28841" y="852899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39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4" y="74"/>
                </a:cxn>
                <a:cxn ang="0">
                  <a:pos x="55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39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4" y="74"/>
                  </a:lnTo>
                  <a:lnTo>
                    <a:pt x="55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16" name="Freeform 3">
              <a:extLst>
                <a:ext uri="{FF2B5EF4-FFF2-40B4-BE49-F238E27FC236}">
                  <a16:creationId xmlns:a16="http://schemas.microsoft.com/office/drawing/2014/main" id="{91EA047F-431F-4B90-953A-5807F563A806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37336" y="1021065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39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4" y="74"/>
                </a:cxn>
                <a:cxn ang="0">
                  <a:pos x="55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39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4" y="74"/>
                  </a:lnTo>
                  <a:lnTo>
                    <a:pt x="55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17" name="Freeform 4">
              <a:extLst>
                <a:ext uri="{FF2B5EF4-FFF2-40B4-BE49-F238E27FC236}">
                  <a16:creationId xmlns:a16="http://schemas.microsoft.com/office/drawing/2014/main" id="{AE57C170-4CAB-4DAD-B893-7C2039EBF5F0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06428" y="84899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18" name="Freeform 5">
              <a:extLst>
                <a:ext uri="{FF2B5EF4-FFF2-40B4-BE49-F238E27FC236}">
                  <a16:creationId xmlns:a16="http://schemas.microsoft.com/office/drawing/2014/main" id="{BE4CFCF7-B16F-4BC8-A0ED-6999B6D6FA22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14924" y="101716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19" name="Freeform 6">
              <a:extLst>
                <a:ext uri="{FF2B5EF4-FFF2-40B4-BE49-F238E27FC236}">
                  <a16:creationId xmlns:a16="http://schemas.microsoft.com/office/drawing/2014/main" id="{29DAF236-4532-43F2-AEEE-C8B4E955124A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83432" y="84510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20" name="Freeform 7">
              <a:extLst>
                <a:ext uri="{FF2B5EF4-FFF2-40B4-BE49-F238E27FC236}">
                  <a16:creationId xmlns:a16="http://schemas.microsoft.com/office/drawing/2014/main" id="{5520B712-FAFE-4940-BC7B-53FFAB48F472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91928" y="101327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21" name="Freeform 8">
              <a:extLst>
                <a:ext uri="{FF2B5EF4-FFF2-40B4-BE49-F238E27FC236}">
                  <a16:creationId xmlns:a16="http://schemas.microsoft.com/office/drawing/2014/main" id="{F27C76E2-E6E6-428F-A505-5B2410365ABB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560435" y="841199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22" name="Freeform 9">
              <a:extLst>
                <a:ext uri="{FF2B5EF4-FFF2-40B4-BE49-F238E27FC236}">
                  <a16:creationId xmlns:a16="http://schemas.microsoft.com/office/drawing/2014/main" id="{1C0F1F2B-2666-4CEB-BA34-8BB2F89EB963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568931" y="1009365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23" name="Freeform 10">
              <a:extLst>
                <a:ext uri="{FF2B5EF4-FFF2-40B4-BE49-F238E27FC236}">
                  <a16:creationId xmlns:a16="http://schemas.microsoft.com/office/drawing/2014/main" id="{C9B4A17D-058F-40A8-BFCA-FCE60EF60FB7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638023" y="83729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4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4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24" name="Freeform 11">
              <a:extLst>
                <a:ext uri="{FF2B5EF4-FFF2-40B4-BE49-F238E27FC236}">
                  <a16:creationId xmlns:a16="http://schemas.microsoft.com/office/drawing/2014/main" id="{F84BF731-8652-4302-A831-825FBAF18C3C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646519" y="100546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4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4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25" name="Freeform 12">
              <a:extLst>
                <a:ext uri="{FF2B5EF4-FFF2-40B4-BE49-F238E27FC236}">
                  <a16:creationId xmlns:a16="http://schemas.microsoft.com/office/drawing/2014/main" id="{4B7BD7EC-7EB0-45AF-8956-1A38377A5BC0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15027" y="83340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7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7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26" name="Freeform 13">
              <a:extLst>
                <a:ext uri="{FF2B5EF4-FFF2-40B4-BE49-F238E27FC236}">
                  <a16:creationId xmlns:a16="http://schemas.microsoft.com/office/drawing/2014/main" id="{731BC301-3E64-4B78-8666-31C795914EB9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23522" y="1001569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7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7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27" name="Freeform 14">
              <a:extLst>
                <a:ext uri="{FF2B5EF4-FFF2-40B4-BE49-F238E27FC236}">
                  <a16:creationId xmlns:a16="http://schemas.microsoft.com/office/drawing/2014/main" id="{CDE4A78D-D1DF-4373-B6CC-3A6ADA3C43EE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92029" y="829455"/>
              <a:ext cx="70093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20" y="36"/>
                </a:cxn>
                <a:cxn ang="0">
                  <a:pos x="120" y="49"/>
                </a:cxn>
                <a:cxn ang="0">
                  <a:pos x="120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3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20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20" y="36"/>
                  </a:lnTo>
                  <a:lnTo>
                    <a:pt x="120" y="49"/>
                  </a:lnTo>
                  <a:lnTo>
                    <a:pt x="120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3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28" name="Freeform 15">
              <a:extLst>
                <a:ext uri="{FF2B5EF4-FFF2-40B4-BE49-F238E27FC236}">
                  <a16:creationId xmlns:a16="http://schemas.microsoft.com/office/drawing/2014/main" id="{F8B57019-FF66-453E-8B66-80263F4AE972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00525" y="997620"/>
              <a:ext cx="70093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20" y="36"/>
                </a:cxn>
                <a:cxn ang="0">
                  <a:pos x="120" y="49"/>
                </a:cxn>
                <a:cxn ang="0">
                  <a:pos x="120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3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20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20" y="36"/>
                  </a:lnTo>
                  <a:lnTo>
                    <a:pt x="120" y="49"/>
                  </a:lnTo>
                  <a:lnTo>
                    <a:pt x="120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3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29" name="Freeform 16">
              <a:extLst>
                <a:ext uri="{FF2B5EF4-FFF2-40B4-BE49-F238E27FC236}">
                  <a16:creationId xmlns:a16="http://schemas.microsoft.com/office/drawing/2014/main" id="{463C1183-E95E-4545-AD69-20E4B6C35370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69616" y="825550"/>
              <a:ext cx="69509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1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19" y="36"/>
                </a:cxn>
                <a:cxn ang="0">
                  <a:pos x="119" y="49"/>
                </a:cxn>
                <a:cxn ang="0">
                  <a:pos x="119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2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9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1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19" y="36"/>
                  </a:lnTo>
                  <a:lnTo>
                    <a:pt x="119" y="49"/>
                  </a:lnTo>
                  <a:lnTo>
                    <a:pt x="119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2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30" name="Freeform 17">
              <a:extLst>
                <a:ext uri="{FF2B5EF4-FFF2-40B4-BE49-F238E27FC236}">
                  <a16:creationId xmlns:a16="http://schemas.microsoft.com/office/drawing/2014/main" id="{A96763E4-5007-459E-8DA0-ECE99ED8809B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78112" y="993715"/>
              <a:ext cx="69509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1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19" y="36"/>
                </a:cxn>
                <a:cxn ang="0">
                  <a:pos x="119" y="49"/>
                </a:cxn>
                <a:cxn ang="0">
                  <a:pos x="119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2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9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1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19" y="36"/>
                  </a:lnTo>
                  <a:lnTo>
                    <a:pt x="119" y="49"/>
                  </a:lnTo>
                  <a:lnTo>
                    <a:pt x="119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2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31" name="Rectangle 18">
              <a:extLst>
                <a:ext uri="{FF2B5EF4-FFF2-40B4-BE49-F238E27FC236}">
                  <a16:creationId xmlns:a16="http://schemas.microsoft.com/office/drawing/2014/main" id="{98145EE4-2B72-45DF-A40C-5BED000967A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939071" y="847884"/>
              <a:ext cx="15187" cy="9322"/>
            </a:xfrm>
            <a:prstGeom prst="rect">
              <a:avLst/>
            </a:pr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32" name="Rectangle 19">
              <a:extLst>
                <a:ext uri="{FF2B5EF4-FFF2-40B4-BE49-F238E27FC236}">
                  <a16:creationId xmlns:a16="http://schemas.microsoft.com/office/drawing/2014/main" id="{674C6D79-BD7F-454C-B0C8-5E4261E4969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302623" y="880037"/>
              <a:ext cx="15187" cy="9322"/>
            </a:xfrm>
            <a:prstGeom prst="rect">
              <a:avLst/>
            </a:pr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33" name="Rectangle 20">
              <a:extLst>
                <a:ext uri="{FF2B5EF4-FFF2-40B4-BE49-F238E27FC236}">
                  <a16:creationId xmlns:a16="http://schemas.microsoft.com/office/drawing/2014/main" id="{BAB1E639-EF33-413A-9426-1E8FF38E5561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947567" y="1016049"/>
              <a:ext cx="15187" cy="9322"/>
            </a:xfrm>
            <a:prstGeom prst="rect">
              <a:avLst/>
            </a:pr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34" name="Rectangle 21">
              <a:extLst>
                <a:ext uri="{FF2B5EF4-FFF2-40B4-BE49-F238E27FC236}">
                  <a16:creationId xmlns:a16="http://schemas.microsoft.com/office/drawing/2014/main" id="{FF24EC66-602D-4461-8798-C062BDBF4EC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311119" y="1048202"/>
              <a:ext cx="15187" cy="9322"/>
            </a:xfrm>
            <a:prstGeom prst="rect">
              <a:avLst/>
            </a:pr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35" name="Freeform 22">
              <a:extLst>
                <a:ext uri="{FF2B5EF4-FFF2-40B4-BE49-F238E27FC236}">
                  <a16:creationId xmlns:a16="http://schemas.microsoft.com/office/drawing/2014/main" id="{7346BADD-1877-4BB6-AEC3-E6F7D9B8DAC0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956669" y="840338"/>
              <a:ext cx="75350" cy="187024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00" y="0"/>
                </a:cxn>
                <a:cxn ang="0">
                  <a:pos x="129" y="144"/>
                </a:cxn>
                <a:cxn ang="0">
                  <a:pos x="129" y="179"/>
                </a:cxn>
                <a:cxn ang="0">
                  <a:pos x="103" y="321"/>
                </a:cxn>
                <a:cxn ang="0">
                  <a:pos x="0" y="321"/>
                </a:cxn>
                <a:cxn ang="0">
                  <a:pos x="0" y="285"/>
                </a:cxn>
                <a:cxn ang="0">
                  <a:pos x="58" y="285"/>
                </a:cxn>
                <a:cxn ang="0">
                  <a:pos x="58" y="38"/>
                </a:cxn>
                <a:cxn ang="0">
                  <a:pos x="0" y="38"/>
                </a:cxn>
                <a:cxn ang="0">
                  <a:pos x="0" y="0"/>
                </a:cxn>
              </a:cxnLst>
              <a:rect l="0" t="0" r="r" b="b"/>
              <a:pathLst>
                <a:path w="129" h="321">
                  <a:moveTo>
                    <a:pt x="0" y="0"/>
                  </a:moveTo>
                  <a:lnTo>
                    <a:pt x="100" y="0"/>
                  </a:lnTo>
                  <a:lnTo>
                    <a:pt x="129" y="144"/>
                  </a:lnTo>
                  <a:lnTo>
                    <a:pt x="129" y="179"/>
                  </a:lnTo>
                  <a:lnTo>
                    <a:pt x="103" y="321"/>
                  </a:lnTo>
                  <a:lnTo>
                    <a:pt x="0" y="321"/>
                  </a:lnTo>
                  <a:lnTo>
                    <a:pt x="0" y="285"/>
                  </a:lnTo>
                  <a:lnTo>
                    <a:pt x="58" y="285"/>
                  </a:lnTo>
                  <a:lnTo>
                    <a:pt x="58" y="38"/>
                  </a:lnTo>
                  <a:lnTo>
                    <a:pt x="0" y="3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36" name="Freeform 23">
              <a:extLst>
                <a:ext uri="{FF2B5EF4-FFF2-40B4-BE49-F238E27FC236}">
                  <a16:creationId xmlns:a16="http://schemas.microsoft.com/office/drawing/2014/main" id="{455E9811-9B8C-41C3-9436-FDA2517BFB5F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233300" y="876882"/>
              <a:ext cx="75350" cy="187024"/>
            </a:xfrm>
            <a:custGeom>
              <a:avLst/>
              <a:gdLst/>
              <a:ahLst/>
              <a:cxnLst>
                <a:cxn ang="0">
                  <a:pos x="129" y="0"/>
                </a:cxn>
                <a:cxn ang="0">
                  <a:pos x="29" y="0"/>
                </a:cxn>
                <a:cxn ang="0">
                  <a:pos x="0" y="144"/>
                </a:cxn>
                <a:cxn ang="0">
                  <a:pos x="0" y="179"/>
                </a:cxn>
                <a:cxn ang="0">
                  <a:pos x="26" y="321"/>
                </a:cxn>
                <a:cxn ang="0">
                  <a:pos x="129" y="321"/>
                </a:cxn>
                <a:cxn ang="0">
                  <a:pos x="129" y="285"/>
                </a:cxn>
                <a:cxn ang="0">
                  <a:pos x="71" y="285"/>
                </a:cxn>
                <a:cxn ang="0">
                  <a:pos x="71" y="38"/>
                </a:cxn>
                <a:cxn ang="0">
                  <a:pos x="129" y="38"/>
                </a:cxn>
                <a:cxn ang="0">
                  <a:pos x="129" y="0"/>
                </a:cxn>
              </a:cxnLst>
              <a:rect l="0" t="0" r="r" b="b"/>
              <a:pathLst>
                <a:path w="129" h="321">
                  <a:moveTo>
                    <a:pt x="129" y="0"/>
                  </a:moveTo>
                  <a:lnTo>
                    <a:pt x="29" y="0"/>
                  </a:lnTo>
                  <a:lnTo>
                    <a:pt x="0" y="144"/>
                  </a:lnTo>
                  <a:lnTo>
                    <a:pt x="0" y="179"/>
                  </a:lnTo>
                  <a:lnTo>
                    <a:pt x="26" y="321"/>
                  </a:lnTo>
                  <a:lnTo>
                    <a:pt x="129" y="321"/>
                  </a:lnTo>
                  <a:lnTo>
                    <a:pt x="129" y="285"/>
                  </a:lnTo>
                  <a:lnTo>
                    <a:pt x="71" y="285"/>
                  </a:lnTo>
                  <a:lnTo>
                    <a:pt x="71" y="38"/>
                  </a:lnTo>
                  <a:lnTo>
                    <a:pt x="129" y="38"/>
                  </a:lnTo>
                  <a:lnTo>
                    <a:pt x="12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37" name="Rectangle 24">
              <a:extLst>
                <a:ext uri="{FF2B5EF4-FFF2-40B4-BE49-F238E27FC236}">
                  <a16:creationId xmlns:a16="http://schemas.microsoft.com/office/drawing/2014/main" id="{788F8216-2BE8-4575-832D-682071F6B681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220491" y="961259"/>
              <a:ext cx="12850" cy="22140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38" name="Rectangle 25">
              <a:extLst>
                <a:ext uri="{FF2B5EF4-FFF2-40B4-BE49-F238E27FC236}">
                  <a16:creationId xmlns:a16="http://schemas.microsoft.com/office/drawing/2014/main" id="{14D2A1DC-A601-48F6-8798-361F00546BD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9031364" y="920293"/>
              <a:ext cx="12850" cy="22140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39" name="Rectangle 27">
              <a:extLst>
                <a:ext uri="{FF2B5EF4-FFF2-40B4-BE49-F238E27FC236}">
                  <a16:creationId xmlns:a16="http://schemas.microsoft.com/office/drawing/2014/main" id="{FCE24CDA-B7D8-49DC-AE05-25B49AC41794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9043592" y="922257"/>
              <a:ext cx="49065" cy="15148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40" name="Freeform 28">
              <a:extLst>
                <a:ext uri="{FF2B5EF4-FFF2-40B4-BE49-F238E27FC236}">
                  <a16:creationId xmlns:a16="http://schemas.microsoft.com/office/drawing/2014/main" id="{53672F78-696A-4D00-8F94-09EF256A94D7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086799" y="915790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12"/>
                </a:cxn>
                <a:cxn ang="0">
                  <a:pos x="19" y="22"/>
                </a:cxn>
                <a:cxn ang="0">
                  <a:pos x="16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12"/>
                  </a:lnTo>
                  <a:lnTo>
                    <a:pt x="19" y="22"/>
                  </a:lnTo>
                  <a:lnTo>
                    <a:pt x="16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41" name="Freeform 30">
              <a:extLst>
                <a:ext uri="{FF2B5EF4-FFF2-40B4-BE49-F238E27FC236}">
                  <a16:creationId xmlns:a16="http://schemas.microsoft.com/office/drawing/2014/main" id="{37BC943F-2A2A-44EA-8C0C-7D92BB39ED16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097883" y="915215"/>
              <a:ext cx="11682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7" y="12"/>
                </a:cxn>
                <a:cxn ang="0">
                  <a:pos x="20" y="22"/>
                </a:cxn>
                <a:cxn ang="0">
                  <a:pos x="17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20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7" y="12"/>
                  </a:lnTo>
                  <a:lnTo>
                    <a:pt x="20" y="22"/>
                  </a:lnTo>
                  <a:lnTo>
                    <a:pt x="17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42" name="Freeform 32">
              <a:extLst>
                <a:ext uri="{FF2B5EF4-FFF2-40B4-BE49-F238E27FC236}">
                  <a16:creationId xmlns:a16="http://schemas.microsoft.com/office/drawing/2014/main" id="{F2569F42-BA12-418C-81F8-AC3B90236F3D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109550" y="914640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6" y="12"/>
                </a:cxn>
                <a:cxn ang="0">
                  <a:pos x="19" y="22"/>
                </a:cxn>
                <a:cxn ang="0">
                  <a:pos x="16" y="35"/>
                </a:cxn>
                <a:cxn ang="0">
                  <a:pos x="9" y="45"/>
                </a:cxn>
                <a:cxn ang="0">
                  <a:pos x="6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6" y="12"/>
                  </a:lnTo>
                  <a:lnTo>
                    <a:pt x="19" y="22"/>
                  </a:lnTo>
                  <a:lnTo>
                    <a:pt x="16" y="35"/>
                  </a:lnTo>
                  <a:lnTo>
                    <a:pt x="9" y="45"/>
                  </a:lnTo>
                  <a:lnTo>
                    <a:pt x="6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43" name="Freeform 34">
              <a:extLst>
                <a:ext uri="{FF2B5EF4-FFF2-40B4-BE49-F238E27FC236}">
                  <a16:creationId xmlns:a16="http://schemas.microsoft.com/office/drawing/2014/main" id="{D7CC7C9C-2B89-4992-8864-40E48F205D69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120634" y="914065"/>
              <a:ext cx="11682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20" y="12"/>
                </a:cxn>
                <a:cxn ang="0">
                  <a:pos x="20" y="22"/>
                </a:cxn>
                <a:cxn ang="0">
                  <a:pos x="20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20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20" y="12"/>
                  </a:lnTo>
                  <a:lnTo>
                    <a:pt x="20" y="22"/>
                  </a:lnTo>
                  <a:lnTo>
                    <a:pt x="20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44" name="Freeform 36">
              <a:extLst>
                <a:ext uri="{FF2B5EF4-FFF2-40B4-BE49-F238E27FC236}">
                  <a16:creationId xmlns:a16="http://schemas.microsoft.com/office/drawing/2014/main" id="{96BD2739-5762-4379-9E74-821F55B2CDA6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132302" y="913491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2" y="0"/>
                </a:cxn>
                <a:cxn ang="0">
                  <a:pos x="19" y="12"/>
                </a:cxn>
                <a:cxn ang="0">
                  <a:pos x="19" y="22"/>
                </a:cxn>
                <a:cxn ang="0">
                  <a:pos x="19" y="35"/>
                </a:cxn>
                <a:cxn ang="0">
                  <a:pos x="12" y="45"/>
                </a:cxn>
                <a:cxn ang="0">
                  <a:pos x="6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6" y="0"/>
                  </a:lnTo>
                  <a:lnTo>
                    <a:pt x="12" y="0"/>
                  </a:lnTo>
                  <a:lnTo>
                    <a:pt x="19" y="12"/>
                  </a:lnTo>
                  <a:lnTo>
                    <a:pt x="19" y="22"/>
                  </a:lnTo>
                  <a:lnTo>
                    <a:pt x="19" y="35"/>
                  </a:lnTo>
                  <a:lnTo>
                    <a:pt x="12" y="45"/>
                  </a:lnTo>
                  <a:lnTo>
                    <a:pt x="6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45" name="Freeform 38">
              <a:extLst>
                <a:ext uri="{FF2B5EF4-FFF2-40B4-BE49-F238E27FC236}">
                  <a16:creationId xmlns:a16="http://schemas.microsoft.com/office/drawing/2014/main" id="{CFF42637-D3CF-4AA0-92CF-96677EA951AD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28039" y="994999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4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4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4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46" name="Freeform 39">
              <a:extLst>
                <a:ext uri="{FF2B5EF4-FFF2-40B4-BE49-F238E27FC236}">
                  <a16:creationId xmlns:a16="http://schemas.microsoft.com/office/drawing/2014/main" id="{A20B8A2A-D29B-47E8-8539-349349D4BD23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05626" y="99109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47" name="Freeform 40">
              <a:extLst>
                <a:ext uri="{FF2B5EF4-FFF2-40B4-BE49-F238E27FC236}">
                  <a16:creationId xmlns:a16="http://schemas.microsoft.com/office/drawing/2014/main" id="{23618662-2018-4C0C-889A-BACF5473DE09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82630" y="98720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48" name="Freeform 41">
              <a:extLst>
                <a:ext uri="{FF2B5EF4-FFF2-40B4-BE49-F238E27FC236}">
                  <a16:creationId xmlns:a16="http://schemas.microsoft.com/office/drawing/2014/main" id="{55A444AE-47A8-4E10-AF98-BD96DAFBBC03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559633" y="983299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49" name="Freeform 42">
              <a:extLst>
                <a:ext uri="{FF2B5EF4-FFF2-40B4-BE49-F238E27FC236}">
                  <a16:creationId xmlns:a16="http://schemas.microsoft.com/office/drawing/2014/main" id="{FC2D4077-F29C-4FBE-A5D3-40E8A2971017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637221" y="97939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9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9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50" name="Freeform 43">
              <a:extLst>
                <a:ext uri="{FF2B5EF4-FFF2-40B4-BE49-F238E27FC236}">
                  <a16:creationId xmlns:a16="http://schemas.microsoft.com/office/drawing/2014/main" id="{976C0FD1-E8C7-4935-947F-357B63A4BCE9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14225" y="97550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51" name="Freeform 44">
              <a:extLst>
                <a:ext uri="{FF2B5EF4-FFF2-40B4-BE49-F238E27FC236}">
                  <a16:creationId xmlns:a16="http://schemas.microsoft.com/office/drawing/2014/main" id="{E11850A7-49AA-44BC-A910-12979F683171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91228" y="97161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7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52" name="Freeform 45">
              <a:extLst>
                <a:ext uri="{FF2B5EF4-FFF2-40B4-BE49-F238E27FC236}">
                  <a16:creationId xmlns:a16="http://schemas.microsoft.com/office/drawing/2014/main" id="{63444AF6-46EF-40FD-BF6C-4BFB8B58DB0A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70566" y="967606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53" name="Freeform 46">
              <a:extLst>
                <a:ext uri="{FF2B5EF4-FFF2-40B4-BE49-F238E27FC236}">
                  <a16:creationId xmlns:a16="http://schemas.microsoft.com/office/drawing/2014/main" id="{431B157A-85A5-4639-9D72-72C1E52B78AD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19543" y="826834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4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4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4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54" name="Freeform 47">
              <a:extLst>
                <a:ext uri="{FF2B5EF4-FFF2-40B4-BE49-F238E27FC236}">
                  <a16:creationId xmlns:a16="http://schemas.microsoft.com/office/drawing/2014/main" id="{5DC50F19-E26A-4532-B6E6-C3A837A4AAE7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97130" y="82292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55" name="Freeform 48">
              <a:extLst>
                <a:ext uri="{FF2B5EF4-FFF2-40B4-BE49-F238E27FC236}">
                  <a16:creationId xmlns:a16="http://schemas.microsoft.com/office/drawing/2014/main" id="{BD1F1908-C81D-4D6E-AE73-0231505BD89F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74134" y="81903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56" name="Freeform 49">
              <a:extLst>
                <a:ext uri="{FF2B5EF4-FFF2-40B4-BE49-F238E27FC236}">
                  <a16:creationId xmlns:a16="http://schemas.microsoft.com/office/drawing/2014/main" id="{B76D61CB-5DA9-4CA7-9F76-F8C77B6A4E1D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551138" y="815134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57" name="Freeform 50">
              <a:extLst>
                <a:ext uri="{FF2B5EF4-FFF2-40B4-BE49-F238E27FC236}">
                  <a16:creationId xmlns:a16="http://schemas.microsoft.com/office/drawing/2014/main" id="{1C494614-2441-4662-B61F-514E9C91881B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628725" y="81122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9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9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58" name="Freeform 51">
              <a:extLst>
                <a:ext uri="{FF2B5EF4-FFF2-40B4-BE49-F238E27FC236}">
                  <a16:creationId xmlns:a16="http://schemas.microsoft.com/office/drawing/2014/main" id="{F263C68B-DDDB-46B2-BBBD-BD982B08A2CC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05729" y="80733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59" name="Freeform 52">
              <a:extLst>
                <a:ext uri="{FF2B5EF4-FFF2-40B4-BE49-F238E27FC236}">
                  <a16:creationId xmlns:a16="http://schemas.microsoft.com/office/drawing/2014/main" id="{BF12584E-5B96-45FA-85D6-514F49B2E15B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82733" y="80344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7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60" name="Freeform 53">
              <a:extLst>
                <a:ext uri="{FF2B5EF4-FFF2-40B4-BE49-F238E27FC236}">
                  <a16:creationId xmlns:a16="http://schemas.microsoft.com/office/drawing/2014/main" id="{3FD04B2F-6968-4B5B-A59E-A340E8AC294D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62070" y="799440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61" name="Freeform 2">
              <a:extLst>
                <a:ext uri="{FF2B5EF4-FFF2-40B4-BE49-F238E27FC236}">
                  <a16:creationId xmlns:a16="http://schemas.microsoft.com/office/drawing/2014/main" id="{6A629DD0-AF6E-4D01-A0BC-6FFBFB887FD0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745317" y="852899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39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4" y="74"/>
                </a:cxn>
                <a:cxn ang="0">
                  <a:pos x="55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39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4" y="74"/>
                  </a:lnTo>
                  <a:lnTo>
                    <a:pt x="55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62" name="Freeform 3">
              <a:extLst>
                <a:ext uri="{FF2B5EF4-FFF2-40B4-BE49-F238E27FC236}">
                  <a16:creationId xmlns:a16="http://schemas.microsoft.com/office/drawing/2014/main" id="{AA7BC866-113E-4DF9-9FE5-9635552EFF57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736821" y="1021065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39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4" y="74"/>
                </a:cxn>
                <a:cxn ang="0">
                  <a:pos x="55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39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4" y="74"/>
                  </a:lnTo>
                  <a:lnTo>
                    <a:pt x="55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63" name="Freeform 4">
              <a:extLst>
                <a:ext uri="{FF2B5EF4-FFF2-40B4-BE49-F238E27FC236}">
                  <a16:creationId xmlns:a16="http://schemas.microsoft.com/office/drawing/2014/main" id="{8562EBE9-CE8C-4251-9607-272BBA6B6038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668314" y="84899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64" name="Freeform 5">
              <a:extLst>
                <a:ext uri="{FF2B5EF4-FFF2-40B4-BE49-F238E27FC236}">
                  <a16:creationId xmlns:a16="http://schemas.microsoft.com/office/drawing/2014/main" id="{255B965F-0E7E-4954-AD45-C1E4151B8295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659818" y="101716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65" name="Freeform 6">
              <a:extLst>
                <a:ext uri="{FF2B5EF4-FFF2-40B4-BE49-F238E27FC236}">
                  <a16:creationId xmlns:a16="http://schemas.microsoft.com/office/drawing/2014/main" id="{FB24F765-2A95-40B1-BE9D-5B097D420DF7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91310" y="84510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66" name="Freeform 7">
              <a:extLst>
                <a:ext uri="{FF2B5EF4-FFF2-40B4-BE49-F238E27FC236}">
                  <a16:creationId xmlns:a16="http://schemas.microsoft.com/office/drawing/2014/main" id="{C4B81A4F-51A5-41F0-8D05-A77CC4BF0BF0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82814" y="101327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67" name="Freeform 8">
              <a:extLst>
                <a:ext uri="{FF2B5EF4-FFF2-40B4-BE49-F238E27FC236}">
                  <a16:creationId xmlns:a16="http://schemas.microsoft.com/office/drawing/2014/main" id="{5EA6C14C-7249-4620-83DC-CC125842B49C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13722" y="841199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68" name="Freeform 9">
              <a:extLst>
                <a:ext uri="{FF2B5EF4-FFF2-40B4-BE49-F238E27FC236}">
                  <a16:creationId xmlns:a16="http://schemas.microsoft.com/office/drawing/2014/main" id="{CBD923A6-2088-4514-ACBE-EAECA142F4F2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05227" y="1009365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69" name="Freeform 10">
              <a:extLst>
                <a:ext uri="{FF2B5EF4-FFF2-40B4-BE49-F238E27FC236}">
                  <a16:creationId xmlns:a16="http://schemas.microsoft.com/office/drawing/2014/main" id="{E7E0645E-7B04-4312-9B3C-635E8A98194C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436719" y="83729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4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4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70" name="Freeform 11">
              <a:extLst>
                <a:ext uri="{FF2B5EF4-FFF2-40B4-BE49-F238E27FC236}">
                  <a16:creationId xmlns:a16="http://schemas.microsoft.com/office/drawing/2014/main" id="{1ADBCE66-26DF-45FD-AFEA-931A68C1192A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428223" y="100546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4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4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71" name="Freeform 12">
              <a:extLst>
                <a:ext uri="{FF2B5EF4-FFF2-40B4-BE49-F238E27FC236}">
                  <a16:creationId xmlns:a16="http://schemas.microsoft.com/office/drawing/2014/main" id="{34EBA821-E154-4148-A41D-7BBEBD1A19A0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359715" y="83340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7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7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72" name="Freeform 13">
              <a:extLst>
                <a:ext uri="{FF2B5EF4-FFF2-40B4-BE49-F238E27FC236}">
                  <a16:creationId xmlns:a16="http://schemas.microsoft.com/office/drawing/2014/main" id="{E5C4C10F-A700-4EEB-8CBD-64C34E1AF757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351219" y="1001569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7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7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73" name="Freeform 14">
              <a:extLst>
                <a:ext uri="{FF2B5EF4-FFF2-40B4-BE49-F238E27FC236}">
                  <a16:creationId xmlns:a16="http://schemas.microsoft.com/office/drawing/2014/main" id="{0AC30860-C67E-497E-9B56-F04E378B7B11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280376" y="829455"/>
              <a:ext cx="70093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20" y="36"/>
                </a:cxn>
                <a:cxn ang="0">
                  <a:pos x="120" y="49"/>
                </a:cxn>
                <a:cxn ang="0">
                  <a:pos x="120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3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20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20" y="36"/>
                  </a:lnTo>
                  <a:lnTo>
                    <a:pt x="120" y="49"/>
                  </a:lnTo>
                  <a:lnTo>
                    <a:pt x="120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3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74" name="Freeform 15">
              <a:extLst>
                <a:ext uri="{FF2B5EF4-FFF2-40B4-BE49-F238E27FC236}">
                  <a16:creationId xmlns:a16="http://schemas.microsoft.com/office/drawing/2014/main" id="{966C0671-8A75-4D79-8911-83870A1C13FE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271881" y="997620"/>
              <a:ext cx="70093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20" y="36"/>
                </a:cxn>
                <a:cxn ang="0">
                  <a:pos x="120" y="49"/>
                </a:cxn>
                <a:cxn ang="0">
                  <a:pos x="120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3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20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20" y="36"/>
                  </a:lnTo>
                  <a:lnTo>
                    <a:pt x="120" y="49"/>
                  </a:lnTo>
                  <a:lnTo>
                    <a:pt x="120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3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75" name="Freeform 16">
              <a:extLst>
                <a:ext uri="{FF2B5EF4-FFF2-40B4-BE49-F238E27FC236}">
                  <a16:creationId xmlns:a16="http://schemas.microsoft.com/office/drawing/2014/main" id="{6C13C8A6-A36A-441C-9D51-BBC2471A1FC4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203373" y="825550"/>
              <a:ext cx="69509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1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19" y="36"/>
                </a:cxn>
                <a:cxn ang="0">
                  <a:pos x="119" y="49"/>
                </a:cxn>
                <a:cxn ang="0">
                  <a:pos x="119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2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9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1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19" y="36"/>
                  </a:lnTo>
                  <a:lnTo>
                    <a:pt x="119" y="49"/>
                  </a:lnTo>
                  <a:lnTo>
                    <a:pt x="119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2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76" name="Freeform 17">
              <a:extLst>
                <a:ext uri="{FF2B5EF4-FFF2-40B4-BE49-F238E27FC236}">
                  <a16:creationId xmlns:a16="http://schemas.microsoft.com/office/drawing/2014/main" id="{8E2800D4-E0A5-43B0-B378-EF3EF20A8512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194877" y="993715"/>
              <a:ext cx="69509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1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19" y="36"/>
                </a:cxn>
                <a:cxn ang="0">
                  <a:pos x="119" y="49"/>
                </a:cxn>
                <a:cxn ang="0">
                  <a:pos x="119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2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9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1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19" y="36"/>
                  </a:lnTo>
                  <a:lnTo>
                    <a:pt x="119" y="49"/>
                  </a:lnTo>
                  <a:lnTo>
                    <a:pt x="119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2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77" name="Rectangle 18">
              <a:extLst>
                <a:ext uri="{FF2B5EF4-FFF2-40B4-BE49-F238E27FC236}">
                  <a16:creationId xmlns:a16="http://schemas.microsoft.com/office/drawing/2014/main" id="{CABEB926-AF3B-48E1-AE81-3127BD3EA7E5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188240" y="847884"/>
              <a:ext cx="15187" cy="9322"/>
            </a:xfrm>
            <a:prstGeom prst="rect">
              <a:avLst/>
            </a:pr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78" name="Rectangle 19">
              <a:extLst>
                <a:ext uri="{FF2B5EF4-FFF2-40B4-BE49-F238E27FC236}">
                  <a16:creationId xmlns:a16="http://schemas.microsoft.com/office/drawing/2014/main" id="{00947F56-3524-4027-A6D6-17F42DB78EA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824688" y="880037"/>
              <a:ext cx="15187" cy="9322"/>
            </a:xfrm>
            <a:prstGeom prst="rect">
              <a:avLst/>
            </a:pr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79" name="Rectangle 20">
              <a:extLst>
                <a:ext uri="{FF2B5EF4-FFF2-40B4-BE49-F238E27FC236}">
                  <a16:creationId xmlns:a16="http://schemas.microsoft.com/office/drawing/2014/main" id="{672B9CF7-D9DD-4D57-89D4-ECCF58C90FE5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179744" y="1016049"/>
              <a:ext cx="15187" cy="9322"/>
            </a:xfrm>
            <a:prstGeom prst="rect">
              <a:avLst/>
            </a:pr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80" name="Rectangle 21">
              <a:extLst>
                <a:ext uri="{FF2B5EF4-FFF2-40B4-BE49-F238E27FC236}">
                  <a16:creationId xmlns:a16="http://schemas.microsoft.com/office/drawing/2014/main" id="{E06C5A33-B8E6-47F0-9C72-E9453F31B461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816192" y="1048202"/>
              <a:ext cx="15187" cy="9322"/>
            </a:xfrm>
            <a:prstGeom prst="rect">
              <a:avLst/>
            </a:pr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81" name="Freeform 22">
              <a:extLst>
                <a:ext uri="{FF2B5EF4-FFF2-40B4-BE49-F238E27FC236}">
                  <a16:creationId xmlns:a16="http://schemas.microsoft.com/office/drawing/2014/main" id="{61052F51-18F3-4FDF-90A4-3FD9CD9E8510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110480" y="840338"/>
              <a:ext cx="75350" cy="187024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00" y="0"/>
                </a:cxn>
                <a:cxn ang="0">
                  <a:pos x="129" y="144"/>
                </a:cxn>
                <a:cxn ang="0">
                  <a:pos x="129" y="179"/>
                </a:cxn>
                <a:cxn ang="0">
                  <a:pos x="103" y="321"/>
                </a:cxn>
                <a:cxn ang="0">
                  <a:pos x="0" y="321"/>
                </a:cxn>
                <a:cxn ang="0">
                  <a:pos x="0" y="285"/>
                </a:cxn>
                <a:cxn ang="0">
                  <a:pos x="58" y="285"/>
                </a:cxn>
                <a:cxn ang="0">
                  <a:pos x="58" y="38"/>
                </a:cxn>
                <a:cxn ang="0">
                  <a:pos x="0" y="38"/>
                </a:cxn>
                <a:cxn ang="0">
                  <a:pos x="0" y="0"/>
                </a:cxn>
              </a:cxnLst>
              <a:rect l="0" t="0" r="r" b="b"/>
              <a:pathLst>
                <a:path w="129" h="321">
                  <a:moveTo>
                    <a:pt x="0" y="0"/>
                  </a:moveTo>
                  <a:lnTo>
                    <a:pt x="100" y="0"/>
                  </a:lnTo>
                  <a:lnTo>
                    <a:pt x="129" y="144"/>
                  </a:lnTo>
                  <a:lnTo>
                    <a:pt x="129" y="179"/>
                  </a:lnTo>
                  <a:lnTo>
                    <a:pt x="103" y="321"/>
                  </a:lnTo>
                  <a:lnTo>
                    <a:pt x="0" y="321"/>
                  </a:lnTo>
                  <a:lnTo>
                    <a:pt x="0" y="285"/>
                  </a:lnTo>
                  <a:lnTo>
                    <a:pt x="58" y="285"/>
                  </a:lnTo>
                  <a:lnTo>
                    <a:pt x="58" y="38"/>
                  </a:lnTo>
                  <a:lnTo>
                    <a:pt x="0" y="3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82" name="Freeform 23">
              <a:extLst>
                <a:ext uri="{FF2B5EF4-FFF2-40B4-BE49-F238E27FC236}">
                  <a16:creationId xmlns:a16="http://schemas.microsoft.com/office/drawing/2014/main" id="{3D0AF990-0312-4408-8CE4-3DCB2365C104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833849" y="876882"/>
              <a:ext cx="75350" cy="187024"/>
            </a:xfrm>
            <a:custGeom>
              <a:avLst/>
              <a:gdLst/>
              <a:ahLst/>
              <a:cxnLst>
                <a:cxn ang="0">
                  <a:pos x="129" y="0"/>
                </a:cxn>
                <a:cxn ang="0">
                  <a:pos x="29" y="0"/>
                </a:cxn>
                <a:cxn ang="0">
                  <a:pos x="0" y="144"/>
                </a:cxn>
                <a:cxn ang="0">
                  <a:pos x="0" y="179"/>
                </a:cxn>
                <a:cxn ang="0">
                  <a:pos x="26" y="321"/>
                </a:cxn>
                <a:cxn ang="0">
                  <a:pos x="129" y="321"/>
                </a:cxn>
                <a:cxn ang="0">
                  <a:pos x="129" y="285"/>
                </a:cxn>
                <a:cxn ang="0">
                  <a:pos x="71" y="285"/>
                </a:cxn>
                <a:cxn ang="0">
                  <a:pos x="71" y="38"/>
                </a:cxn>
                <a:cxn ang="0">
                  <a:pos x="129" y="38"/>
                </a:cxn>
                <a:cxn ang="0">
                  <a:pos x="129" y="0"/>
                </a:cxn>
              </a:cxnLst>
              <a:rect l="0" t="0" r="r" b="b"/>
              <a:pathLst>
                <a:path w="129" h="321">
                  <a:moveTo>
                    <a:pt x="129" y="0"/>
                  </a:moveTo>
                  <a:lnTo>
                    <a:pt x="29" y="0"/>
                  </a:lnTo>
                  <a:lnTo>
                    <a:pt x="0" y="144"/>
                  </a:lnTo>
                  <a:lnTo>
                    <a:pt x="0" y="179"/>
                  </a:lnTo>
                  <a:lnTo>
                    <a:pt x="26" y="321"/>
                  </a:lnTo>
                  <a:lnTo>
                    <a:pt x="129" y="321"/>
                  </a:lnTo>
                  <a:lnTo>
                    <a:pt x="129" y="285"/>
                  </a:lnTo>
                  <a:lnTo>
                    <a:pt x="71" y="285"/>
                  </a:lnTo>
                  <a:lnTo>
                    <a:pt x="71" y="38"/>
                  </a:lnTo>
                  <a:lnTo>
                    <a:pt x="129" y="38"/>
                  </a:lnTo>
                  <a:lnTo>
                    <a:pt x="12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83" name="Rectangle 25">
              <a:extLst>
                <a:ext uri="{FF2B5EF4-FFF2-40B4-BE49-F238E27FC236}">
                  <a16:creationId xmlns:a16="http://schemas.microsoft.com/office/drawing/2014/main" id="{7641151F-7EAA-4BBA-A0AC-61E9BE6936C1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98284" y="920293"/>
              <a:ext cx="12850" cy="22140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84" name="Rectangle 27">
              <a:extLst>
                <a:ext uri="{FF2B5EF4-FFF2-40B4-BE49-F238E27FC236}">
                  <a16:creationId xmlns:a16="http://schemas.microsoft.com/office/drawing/2014/main" id="{E526FD15-46B8-4976-9158-F1891B8F0337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49841" y="922257"/>
              <a:ext cx="49065" cy="15148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85" name="Freeform 28">
              <a:extLst>
                <a:ext uri="{FF2B5EF4-FFF2-40B4-BE49-F238E27FC236}">
                  <a16:creationId xmlns:a16="http://schemas.microsoft.com/office/drawing/2014/main" id="{49031A4D-B664-4E5F-9F97-FD578B096F82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44601" y="915790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12"/>
                </a:cxn>
                <a:cxn ang="0">
                  <a:pos x="19" y="22"/>
                </a:cxn>
                <a:cxn ang="0">
                  <a:pos x="16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12"/>
                  </a:lnTo>
                  <a:lnTo>
                    <a:pt x="19" y="22"/>
                  </a:lnTo>
                  <a:lnTo>
                    <a:pt x="16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86" name="Freeform 30">
              <a:extLst>
                <a:ext uri="{FF2B5EF4-FFF2-40B4-BE49-F238E27FC236}">
                  <a16:creationId xmlns:a16="http://schemas.microsoft.com/office/drawing/2014/main" id="{89BE9CD8-8111-46E6-A596-09BFD7FBD6F8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32933" y="915215"/>
              <a:ext cx="11682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7" y="12"/>
                </a:cxn>
                <a:cxn ang="0">
                  <a:pos x="20" y="22"/>
                </a:cxn>
                <a:cxn ang="0">
                  <a:pos x="17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20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7" y="12"/>
                  </a:lnTo>
                  <a:lnTo>
                    <a:pt x="20" y="22"/>
                  </a:lnTo>
                  <a:lnTo>
                    <a:pt x="17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87" name="Freeform 32">
              <a:extLst>
                <a:ext uri="{FF2B5EF4-FFF2-40B4-BE49-F238E27FC236}">
                  <a16:creationId xmlns:a16="http://schemas.microsoft.com/office/drawing/2014/main" id="{B914A107-3D85-4437-9788-AB0C20729D91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21850" y="914640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6" y="12"/>
                </a:cxn>
                <a:cxn ang="0">
                  <a:pos x="19" y="22"/>
                </a:cxn>
                <a:cxn ang="0">
                  <a:pos x="16" y="35"/>
                </a:cxn>
                <a:cxn ang="0">
                  <a:pos x="9" y="45"/>
                </a:cxn>
                <a:cxn ang="0">
                  <a:pos x="6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6" y="12"/>
                  </a:lnTo>
                  <a:lnTo>
                    <a:pt x="19" y="22"/>
                  </a:lnTo>
                  <a:lnTo>
                    <a:pt x="16" y="35"/>
                  </a:lnTo>
                  <a:lnTo>
                    <a:pt x="9" y="45"/>
                  </a:lnTo>
                  <a:lnTo>
                    <a:pt x="6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88" name="Freeform 34">
              <a:extLst>
                <a:ext uri="{FF2B5EF4-FFF2-40B4-BE49-F238E27FC236}">
                  <a16:creationId xmlns:a16="http://schemas.microsoft.com/office/drawing/2014/main" id="{5FC8D140-9A32-4F31-8AE9-A5459410C80E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10182" y="914065"/>
              <a:ext cx="11682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20" y="12"/>
                </a:cxn>
                <a:cxn ang="0">
                  <a:pos x="20" y="22"/>
                </a:cxn>
                <a:cxn ang="0">
                  <a:pos x="20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20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20" y="12"/>
                  </a:lnTo>
                  <a:lnTo>
                    <a:pt x="20" y="22"/>
                  </a:lnTo>
                  <a:lnTo>
                    <a:pt x="20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89" name="Freeform 36">
              <a:extLst>
                <a:ext uri="{FF2B5EF4-FFF2-40B4-BE49-F238E27FC236}">
                  <a16:creationId xmlns:a16="http://schemas.microsoft.com/office/drawing/2014/main" id="{8C016F85-CB0A-4604-A490-1E232ED48F0D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-902" y="913491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2" y="0"/>
                </a:cxn>
                <a:cxn ang="0">
                  <a:pos x="19" y="12"/>
                </a:cxn>
                <a:cxn ang="0">
                  <a:pos x="19" y="22"/>
                </a:cxn>
                <a:cxn ang="0">
                  <a:pos x="19" y="35"/>
                </a:cxn>
                <a:cxn ang="0">
                  <a:pos x="12" y="45"/>
                </a:cxn>
                <a:cxn ang="0">
                  <a:pos x="6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6" y="0"/>
                  </a:lnTo>
                  <a:lnTo>
                    <a:pt x="12" y="0"/>
                  </a:lnTo>
                  <a:lnTo>
                    <a:pt x="19" y="12"/>
                  </a:lnTo>
                  <a:lnTo>
                    <a:pt x="19" y="22"/>
                  </a:lnTo>
                  <a:lnTo>
                    <a:pt x="19" y="35"/>
                  </a:lnTo>
                  <a:lnTo>
                    <a:pt x="12" y="45"/>
                  </a:lnTo>
                  <a:lnTo>
                    <a:pt x="6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90" name="Freeform 38">
              <a:extLst>
                <a:ext uri="{FF2B5EF4-FFF2-40B4-BE49-F238E27FC236}">
                  <a16:creationId xmlns:a16="http://schemas.microsoft.com/office/drawing/2014/main" id="{FD42AED2-C5C3-43C9-9972-DD01604AF166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802777" y="994999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4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4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4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91" name="Freeform 39">
              <a:extLst>
                <a:ext uri="{FF2B5EF4-FFF2-40B4-BE49-F238E27FC236}">
                  <a16:creationId xmlns:a16="http://schemas.microsoft.com/office/drawing/2014/main" id="{22F09EF1-9997-4860-B552-FE223A8ED9A8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725774" y="99109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92" name="Freeform 40">
              <a:extLst>
                <a:ext uri="{FF2B5EF4-FFF2-40B4-BE49-F238E27FC236}">
                  <a16:creationId xmlns:a16="http://schemas.microsoft.com/office/drawing/2014/main" id="{C6472DE9-DAF4-4CFD-860A-4BCE0F83FEA9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648770" y="98720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93" name="Freeform 41">
              <a:extLst>
                <a:ext uri="{FF2B5EF4-FFF2-40B4-BE49-F238E27FC236}">
                  <a16:creationId xmlns:a16="http://schemas.microsoft.com/office/drawing/2014/main" id="{5F7F8973-8481-4B3C-86DD-A434C9CFE8C3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71183" y="983299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94" name="Freeform 42">
              <a:extLst>
                <a:ext uri="{FF2B5EF4-FFF2-40B4-BE49-F238E27FC236}">
                  <a16:creationId xmlns:a16="http://schemas.microsoft.com/office/drawing/2014/main" id="{E7000518-5E22-44F1-9ACD-8D3AD2183C42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494179" y="97939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9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9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95" name="Freeform 43">
              <a:extLst>
                <a:ext uri="{FF2B5EF4-FFF2-40B4-BE49-F238E27FC236}">
                  <a16:creationId xmlns:a16="http://schemas.microsoft.com/office/drawing/2014/main" id="{B36947E3-4505-437F-AB44-0E8B723E19AA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417175" y="97550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96" name="Freeform 44">
              <a:extLst>
                <a:ext uri="{FF2B5EF4-FFF2-40B4-BE49-F238E27FC236}">
                  <a16:creationId xmlns:a16="http://schemas.microsoft.com/office/drawing/2014/main" id="{B83DFBE7-5379-43F3-9DD8-F80DF93255BC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340172" y="97161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7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97" name="Freeform 45">
              <a:extLst>
                <a:ext uri="{FF2B5EF4-FFF2-40B4-BE49-F238E27FC236}">
                  <a16:creationId xmlns:a16="http://schemas.microsoft.com/office/drawing/2014/main" id="{6AB3228F-6A9A-40DB-BDCF-DDF664B756FA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260834" y="967606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98" name="Freeform 46">
              <a:extLst>
                <a:ext uri="{FF2B5EF4-FFF2-40B4-BE49-F238E27FC236}">
                  <a16:creationId xmlns:a16="http://schemas.microsoft.com/office/drawing/2014/main" id="{087F87AA-5A5A-4B85-8176-04E15DE0E171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811273" y="826834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4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4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4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99" name="Freeform 47">
              <a:extLst>
                <a:ext uri="{FF2B5EF4-FFF2-40B4-BE49-F238E27FC236}">
                  <a16:creationId xmlns:a16="http://schemas.microsoft.com/office/drawing/2014/main" id="{EBF1ADB1-C858-4933-94E3-60270079031D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734270" y="82292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00" name="Freeform 48">
              <a:extLst>
                <a:ext uri="{FF2B5EF4-FFF2-40B4-BE49-F238E27FC236}">
                  <a16:creationId xmlns:a16="http://schemas.microsoft.com/office/drawing/2014/main" id="{A13DCF8C-53A6-471C-A37C-D0B18203F351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657266" y="81903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01" name="Freeform 49">
              <a:extLst>
                <a:ext uri="{FF2B5EF4-FFF2-40B4-BE49-F238E27FC236}">
                  <a16:creationId xmlns:a16="http://schemas.microsoft.com/office/drawing/2014/main" id="{C2ACF869-5658-4D0D-84AC-6B67E65C40FB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79678" y="815134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02" name="Freeform 50">
              <a:extLst>
                <a:ext uri="{FF2B5EF4-FFF2-40B4-BE49-F238E27FC236}">
                  <a16:creationId xmlns:a16="http://schemas.microsoft.com/office/drawing/2014/main" id="{9D525AEA-FA5E-4331-B5E7-A0F04F32CCC9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02675" y="81122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9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9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03" name="Freeform 51">
              <a:extLst>
                <a:ext uri="{FF2B5EF4-FFF2-40B4-BE49-F238E27FC236}">
                  <a16:creationId xmlns:a16="http://schemas.microsoft.com/office/drawing/2014/main" id="{F7E67B16-4BC9-45D1-B8FE-8822729F603D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425671" y="80733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04" name="Freeform 52">
              <a:extLst>
                <a:ext uri="{FF2B5EF4-FFF2-40B4-BE49-F238E27FC236}">
                  <a16:creationId xmlns:a16="http://schemas.microsoft.com/office/drawing/2014/main" id="{D11E6E10-A716-4C16-ABF6-BACC342623C6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348667" y="80344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7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05" name="Freeform 53">
              <a:extLst>
                <a:ext uri="{FF2B5EF4-FFF2-40B4-BE49-F238E27FC236}">
                  <a16:creationId xmlns:a16="http://schemas.microsoft.com/office/drawing/2014/main" id="{04564EFE-449E-49DA-A174-910B785B4E3A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269330" y="799440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06" name="Полилиния 204">
              <a:extLst>
                <a:ext uri="{FF2B5EF4-FFF2-40B4-BE49-F238E27FC236}">
                  <a16:creationId xmlns:a16="http://schemas.microsoft.com/office/drawing/2014/main" id="{D2136233-DF90-47B7-9739-3D5180AB126C}"/>
                </a:ext>
              </a:extLst>
            </p:cNvPr>
            <p:cNvSpPr/>
            <p:nvPr/>
          </p:nvSpPr>
          <p:spPr bwMode="auto">
            <a:xfrm>
              <a:off x="1002632" y="978568"/>
              <a:ext cx="7114673" cy="142852"/>
            </a:xfrm>
            <a:custGeom>
              <a:avLst/>
              <a:gdLst>
                <a:gd name="connsiteX0" fmla="*/ 0 w 7114673"/>
                <a:gd name="connsiteY0" fmla="*/ 0 h 0"/>
                <a:gd name="connsiteX1" fmla="*/ 7114673 w 7114673"/>
                <a:gd name="connsiteY1" fmla="*/ 0 h 0"/>
                <a:gd name="connsiteX2" fmla="*/ 7114673 w 7114673"/>
                <a:gd name="connsiteY2" fmla="*/ 0 h 0"/>
                <a:gd name="connsiteX0" fmla="*/ 0 w 7114673"/>
                <a:gd name="connsiteY0" fmla="*/ 0 h 0"/>
                <a:gd name="connsiteX1" fmla="*/ 7114673 w 7114673"/>
                <a:gd name="connsiteY1" fmla="*/ 0 h 0"/>
                <a:gd name="connsiteX2" fmla="*/ 7114673 w 7114673"/>
                <a:gd name="connsiteY2" fmla="*/ 0 h 0"/>
                <a:gd name="connsiteX0" fmla="*/ 0 w 7114673"/>
                <a:gd name="connsiteY0" fmla="*/ 0 h 98776"/>
                <a:gd name="connsiteX1" fmla="*/ 7114673 w 7114673"/>
                <a:gd name="connsiteY1" fmla="*/ 0 h 98776"/>
                <a:gd name="connsiteX2" fmla="*/ 7114673 w 7114673"/>
                <a:gd name="connsiteY2" fmla="*/ 0 h 98776"/>
                <a:gd name="connsiteX0" fmla="*/ 0 w 7114673"/>
                <a:gd name="connsiteY0" fmla="*/ 1337 h 64730"/>
                <a:gd name="connsiteX1" fmla="*/ 3643306 w 7114673"/>
                <a:gd name="connsiteY1" fmla="*/ 64730 h 64730"/>
                <a:gd name="connsiteX2" fmla="*/ 7114673 w 7114673"/>
                <a:gd name="connsiteY2" fmla="*/ 1337 h 64730"/>
                <a:gd name="connsiteX3" fmla="*/ 7114673 w 7114673"/>
                <a:gd name="connsiteY3" fmla="*/ 1337 h 64730"/>
                <a:gd name="connsiteX0" fmla="*/ 0 w 7114673"/>
                <a:gd name="connsiteY0" fmla="*/ 1337 h 116131"/>
                <a:gd name="connsiteX1" fmla="*/ 3643306 w 7114673"/>
                <a:gd name="connsiteY1" fmla="*/ 64730 h 116131"/>
                <a:gd name="connsiteX2" fmla="*/ 7114673 w 7114673"/>
                <a:gd name="connsiteY2" fmla="*/ 1337 h 116131"/>
                <a:gd name="connsiteX3" fmla="*/ 7114673 w 7114673"/>
                <a:gd name="connsiteY3" fmla="*/ 1337 h 116131"/>
                <a:gd name="connsiteX0" fmla="*/ 0 w 7114673"/>
                <a:gd name="connsiteY0" fmla="*/ 0 h 0"/>
                <a:gd name="connsiteX1" fmla="*/ 7114673 w 7114673"/>
                <a:gd name="connsiteY1" fmla="*/ 0 h 0"/>
                <a:gd name="connsiteX2" fmla="*/ 7114673 w 7114673"/>
                <a:gd name="connsiteY2" fmla="*/ 0 h 0"/>
                <a:gd name="connsiteX0" fmla="*/ 0 w 7114673"/>
                <a:gd name="connsiteY0" fmla="*/ 0 h 259197"/>
                <a:gd name="connsiteX1" fmla="*/ 7114673 w 7114673"/>
                <a:gd name="connsiteY1" fmla="*/ 0 h 259197"/>
                <a:gd name="connsiteX2" fmla="*/ 7114673 w 7114673"/>
                <a:gd name="connsiteY2" fmla="*/ 0 h 259197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64241"/>
                <a:gd name="connsiteX1" fmla="*/ 3643306 w 7114673"/>
                <a:gd name="connsiteY1" fmla="*/ 142852 h 164241"/>
                <a:gd name="connsiteX2" fmla="*/ 5022911 w 7114673"/>
                <a:gd name="connsiteY2" fmla="*/ 128337 h 164241"/>
                <a:gd name="connsiteX3" fmla="*/ 7114673 w 7114673"/>
                <a:gd name="connsiteY3" fmla="*/ 0 h 164241"/>
                <a:gd name="connsiteX4" fmla="*/ 7114673 w 7114673"/>
                <a:gd name="connsiteY4" fmla="*/ 0 h 164241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5255 h 148107"/>
                <a:gd name="connsiteX1" fmla="*/ 3643306 w 7114673"/>
                <a:gd name="connsiteY1" fmla="*/ 148107 h 148107"/>
                <a:gd name="connsiteX2" fmla="*/ 7114673 w 7114673"/>
                <a:gd name="connsiteY2" fmla="*/ 5255 h 148107"/>
                <a:gd name="connsiteX3" fmla="*/ 7114673 w 7114673"/>
                <a:gd name="connsiteY3" fmla="*/ 5255 h 148107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14673" h="142852">
                  <a:moveTo>
                    <a:pt x="0" y="0"/>
                  </a:moveTo>
                  <a:cubicBezTo>
                    <a:pt x="1079383" y="39898"/>
                    <a:pt x="2256426" y="122573"/>
                    <a:pt x="3643306" y="142852"/>
                  </a:cubicBezTo>
                  <a:cubicBezTo>
                    <a:pt x="4829085" y="142852"/>
                    <a:pt x="6367148" y="58417"/>
                    <a:pt x="7114673" y="0"/>
                  </a:cubicBezTo>
                  <a:lnTo>
                    <a:pt x="7114673" y="0"/>
                  </a:lnTo>
                </a:path>
              </a:pathLst>
            </a:custGeom>
            <a:noFill/>
            <a:ln w="19050" cap="flat" cmpd="sng" algn="ctr">
              <a:solidFill>
                <a:srgbClr val="0070C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07" name="Полилиния 205">
              <a:extLst>
                <a:ext uri="{FF2B5EF4-FFF2-40B4-BE49-F238E27FC236}">
                  <a16:creationId xmlns:a16="http://schemas.microsoft.com/office/drawing/2014/main" id="{486BCFE3-78E3-44F9-9324-0270695CA5F8}"/>
                </a:ext>
              </a:extLst>
            </p:cNvPr>
            <p:cNvSpPr/>
            <p:nvPr/>
          </p:nvSpPr>
          <p:spPr bwMode="auto">
            <a:xfrm>
              <a:off x="0" y="979714"/>
              <a:ext cx="996043" cy="310243"/>
            </a:xfrm>
            <a:custGeom>
              <a:avLst/>
              <a:gdLst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96043" h="310243">
                  <a:moveTo>
                    <a:pt x="996043" y="0"/>
                  </a:moveTo>
                  <a:cubicBezTo>
                    <a:pt x="764069" y="166704"/>
                    <a:pt x="546356" y="280324"/>
                    <a:pt x="0" y="310243"/>
                  </a:cubicBezTo>
                </a:path>
              </a:pathLst>
            </a:custGeom>
            <a:noFill/>
            <a:ln w="19050" cap="flat" cmpd="sng" algn="ctr">
              <a:solidFill>
                <a:srgbClr val="0070C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08" name="Rectangle 24">
              <a:extLst>
                <a:ext uri="{FF2B5EF4-FFF2-40B4-BE49-F238E27FC236}">
                  <a16:creationId xmlns:a16="http://schemas.microsoft.com/office/drawing/2014/main" id="{6D76C2F0-9C6C-4EB4-A69C-A746DA131F7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909157" y="961259"/>
              <a:ext cx="12850" cy="22140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09" name="Rectangle 26">
              <a:extLst>
                <a:ext uri="{FF2B5EF4-FFF2-40B4-BE49-F238E27FC236}">
                  <a16:creationId xmlns:a16="http://schemas.microsoft.com/office/drawing/2014/main" id="{9D668E70-683F-465E-9756-86525F37F8C1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921968" y="966316"/>
              <a:ext cx="49065" cy="15148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10" name="Freeform 29">
              <a:extLst>
                <a:ext uri="{FF2B5EF4-FFF2-40B4-BE49-F238E27FC236}">
                  <a16:creationId xmlns:a16="http://schemas.microsoft.com/office/drawing/2014/main" id="{DA272C86-FE08-4A65-9734-9CCD276C9994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965146" y="96229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9" y="0"/>
                </a:cxn>
                <a:cxn ang="0">
                  <a:pos x="3" y="12"/>
                </a:cxn>
                <a:cxn ang="0">
                  <a:pos x="0" y="22"/>
                </a:cxn>
                <a:cxn ang="0">
                  <a:pos x="3" y="35"/>
                </a:cxn>
                <a:cxn ang="0">
                  <a:pos x="9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9" y="0"/>
                  </a:lnTo>
                  <a:lnTo>
                    <a:pt x="3" y="12"/>
                  </a:lnTo>
                  <a:lnTo>
                    <a:pt x="0" y="22"/>
                  </a:lnTo>
                  <a:lnTo>
                    <a:pt x="3" y="35"/>
                  </a:lnTo>
                  <a:lnTo>
                    <a:pt x="9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11" name="Freeform 31">
              <a:extLst>
                <a:ext uri="{FF2B5EF4-FFF2-40B4-BE49-F238E27FC236}">
                  <a16:creationId xmlns:a16="http://schemas.microsoft.com/office/drawing/2014/main" id="{541AC3E2-81B4-41A8-8CF3-268E3E282B5E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976230" y="962870"/>
              <a:ext cx="11682" cy="26218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13" y="0"/>
                </a:cxn>
                <a:cxn ang="0">
                  <a:pos x="10" y="0"/>
                </a:cxn>
                <a:cxn ang="0">
                  <a:pos x="4" y="12"/>
                </a:cxn>
                <a:cxn ang="0">
                  <a:pos x="0" y="22"/>
                </a:cxn>
                <a:cxn ang="0">
                  <a:pos x="4" y="35"/>
                </a:cxn>
                <a:cxn ang="0">
                  <a:pos x="10" y="45"/>
                </a:cxn>
                <a:cxn ang="0">
                  <a:pos x="13" y="45"/>
                </a:cxn>
                <a:cxn ang="0">
                  <a:pos x="20" y="45"/>
                </a:cxn>
                <a:cxn ang="0">
                  <a:pos x="20" y="22"/>
                </a:cxn>
                <a:cxn ang="0">
                  <a:pos x="20" y="0"/>
                </a:cxn>
              </a:cxnLst>
              <a:rect l="0" t="0" r="r" b="b"/>
              <a:pathLst>
                <a:path w="20" h="45">
                  <a:moveTo>
                    <a:pt x="20" y="0"/>
                  </a:moveTo>
                  <a:lnTo>
                    <a:pt x="13" y="0"/>
                  </a:lnTo>
                  <a:lnTo>
                    <a:pt x="10" y="0"/>
                  </a:lnTo>
                  <a:lnTo>
                    <a:pt x="4" y="12"/>
                  </a:lnTo>
                  <a:lnTo>
                    <a:pt x="0" y="22"/>
                  </a:lnTo>
                  <a:lnTo>
                    <a:pt x="4" y="35"/>
                  </a:lnTo>
                  <a:lnTo>
                    <a:pt x="10" y="45"/>
                  </a:lnTo>
                  <a:lnTo>
                    <a:pt x="13" y="45"/>
                  </a:lnTo>
                  <a:lnTo>
                    <a:pt x="20" y="45"/>
                  </a:lnTo>
                  <a:lnTo>
                    <a:pt x="20" y="22"/>
                  </a:lnTo>
                  <a:lnTo>
                    <a:pt x="2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12" name="Freeform 33">
              <a:extLst>
                <a:ext uri="{FF2B5EF4-FFF2-40B4-BE49-F238E27FC236}">
                  <a16:creationId xmlns:a16="http://schemas.microsoft.com/office/drawing/2014/main" id="{26A7FCC9-CC97-4EF7-925B-2F8A057B3544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987897" y="96344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10" y="0"/>
                </a:cxn>
                <a:cxn ang="0">
                  <a:pos x="3" y="12"/>
                </a:cxn>
                <a:cxn ang="0">
                  <a:pos x="0" y="22"/>
                </a:cxn>
                <a:cxn ang="0">
                  <a:pos x="3" y="35"/>
                </a:cxn>
                <a:cxn ang="0">
                  <a:pos x="10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10" y="0"/>
                  </a:lnTo>
                  <a:lnTo>
                    <a:pt x="3" y="12"/>
                  </a:lnTo>
                  <a:lnTo>
                    <a:pt x="0" y="22"/>
                  </a:lnTo>
                  <a:lnTo>
                    <a:pt x="3" y="35"/>
                  </a:lnTo>
                  <a:lnTo>
                    <a:pt x="10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13" name="Freeform 35">
              <a:extLst>
                <a:ext uri="{FF2B5EF4-FFF2-40B4-BE49-F238E27FC236}">
                  <a16:creationId xmlns:a16="http://schemas.microsoft.com/office/drawing/2014/main" id="{207FDBF3-B1D4-45CE-8EE4-C526811E9CC7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998981" y="96400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9" y="0"/>
                </a:cxn>
                <a:cxn ang="0">
                  <a:pos x="0" y="12"/>
                </a:cxn>
                <a:cxn ang="0">
                  <a:pos x="0" y="22"/>
                </a:cxn>
                <a:cxn ang="0">
                  <a:pos x="0" y="35"/>
                </a:cxn>
                <a:cxn ang="0">
                  <a:pos x="9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9" y="0"/>
                  </a:lnTo>
                  <a:lnTo>
                    <a:pt x="0" y="12"/>
                  </a:lnTo>
                  <a:lnTo>
                    <a:pt x="0" y="22"/>
                  </a:lnTo>
                  <a:lnTo>
                    <a:pt x="0" y="35"/>
                  </a:lnTo>
                  <a:lnTo>
                    <a:pt x="9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14" name="Freeform 37">
              <a:extLst>
                <a:ext uri="{FF2B5EF4-FFF2-40B4-BE49-F238E27FC236}">
                  <a16:creationId xmlns:a16="http://schemas.microsoft.com/office/drawing/2014/main" id="{844AEAC5-C175-428C-832C-70287607F39E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1010065" y="964579"/>
              <a:ext cx="11682" cy="26218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13" y="0"/>
                </a:cxn>
                <a:cxn ang="0">
                  <a:pos x="7" y="0"/>
                </a:cxn>
                <a:cxn ang="0">
                  <a:pos x="0" y="12"/>
                </a:cxn>
                <a:cxn ang="0">
                  <a:pos x="0" y="22"/>
                </a:cxn>
                <a:cxn ang="0">
                  <a:pos x="0" y="35"/>
                </a:cxn>
                <a:cxn ang="0">
                  <a:pos x="7" y="45"/>
                </a:cxn>
                <a:cxn ang="0">
                  <a:pos x="13" y="45"/>
                </a:cxn>
                <a:cxn ang="0">
                  <a:pos x="20" y="45"/>
                </a:cxn>
                <a:cxn ang="0">
                  <a:pos x="20" y="22"/>
                </a:cxn>
                <a:cxn ang="0">
                  <a:pos x="20" y="0"/>
                </a:cxn>
              </a:cxnLst>
              <a:rect l="0" t="0" r="r" b="b"/>
              <a:pathLst>
                <a:path w="20" h="45">
                  <a:moveTo>
                    <a:pt x="20" y="0"/>
                  </a:moveTo>
                  <a:lnTo>
                    <a:pt x="13" y="0"/>
                  </a:lnTo>
                  <a:lnTo>
                    <a:pt x="7" y="0"/>
                  </a:lnTo>
                  <a:lnTo>
                    <a:pt x="0" y="12"/>
                  </a:lnTo>
                  <a:lnTo>
                    <a:pt x="0" y="22"/>
                  </a:lnTo>
                  <a:lnTo>
                    <a:pt x="0" y="35"/>
                  </a:lnTo>
                  <a:lnTo>
                    <a:pt x="7" y="45"/>
                  </a:lnTo>
                  <a:lnTo>
                    <a:pt x="13" y="45"/>
                  </a:lnTo>
                  <a:lnTo>
                    <a:pt x="20" y="45"/>
                  </a:lnTo>
                  <a:lnTo>
                    <a:pt x="20" y="22"/>
                  </a:lnTo>
                  <a:lnTo>
                    <a:pt x="2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15" name="Полилиния 213">
              <a:extLst>
                <a:ext uri="{FF2B5EF4-FFF2-40B4-BE49-F238E27FC236}">
                  <a16:creationId xmlns:a16="http://schemas.microsoft.com/office/drawing/2014/main" id="{6E716CE1-4DF6-463A-A92E-E02398071BE8}"/>
                </a:ext>
              </a:extLst>
            </p:cNvPr>
            <p:cNvSpPr/>
            <p:nvPr/>
          </p:nvSpPr>
          <p:spPr bwMode="auto">
            <a:xfrm flipH="1">
              <a:off x="8147989" y="979714"/>
              <a:ext cx="996043" cy="310243"/>
            </a:xfrm>
            <a:custGeom>
              <a:avLst/>
              <a:gdLst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96043" h="310243">
                  <a:moveTo>
                    <a:pt x="996043" y="0"/>
                  </a:moveTo>
                  <a:cubicBezTo>
                    <a:pt x="764069" y="166704"/>
                    <a:pt x="546356" y="280324"/>
                    <a:pt x="0" y="310243"/>
                  </a:cubicBezTo>
                </a:path>
              </a:pathLst>
            </a:custGeom>
            <a:noFill/>
            <a:ln w="19050" cap="flat" cmpd="sng" algn="ctr">
              <a:solidFill>
                <a:srgbClr val="0070C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16" name="Rectangle 26">
              <a:extLst>
                <a:ext uri="{FF2B5EF4-FFF2-40B4-BE49-F238E27FC236}">
                  <a16:creationId xmlns:a16="http://schemas.microsoft.com/office/drawing/2014/main" id="{922A3E52-63E0-45D9-B2D3-B31E95FE88F5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171465" y="966316"/>
              <a:ext cx="49065" cy="15148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17" name="Freeform 29">
              <a:extLst>
                <a:ext uri="{FF2B5EF4-FFF2-40B4-BE49-F238E27FC236}">
                  <a16:creationId xmlns:a16="http://schemas.microsoft.com/office/drawing/2014/main" id="{0A3ECF92-BA42-46AD-9221-8715A873FBB0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66254" y="96229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9" y="0"/>
                </a:cxn>
                <a:cxn ang="0">
                  <a:pos x="3" y="12"/>
                </a:cxn>
                <a:cxn ang="0">
                  <a:pos x="0" y="22"/>
                </a:cxn>
                <a:cxn ang="0">
                  <a:pos x="3" y="35"/>
                </a:cxn>
                <a:cxn ang="0">
                  <a:pos x="9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9" y="0"/>
                  </a:lnTo>
                  <a:lnTo>
                    <a:pt x="3" y="12"/>
                  </a:lnTo>
                  <a:lnTo>
                    <a:pt x="0" y="22"/>
                  </a:lnTo>
                  <a:lnTo>
                    <a:pt x="3" y="35"/>
                  </a:lnTo>
                  <a:lnTo>
                    <a:pt x="9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18" name="Freeform 31">
              <a:extLst>
                <a:ext uri="{FF2B5EF4-FFF2-40B4-BE49-F238E27FC236}">
                  <a16:creationId xmlns:a16="http://schemas.microsoft.com/office/drawing/2014/main" id="{930D77F4-B215-4840-A1E2-0C5C5862C003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54586" y="962870"/>
              <a:ext cx="11682" cy="26218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13" y="0"/>
                </a:cxn>
                <a:cxn ang="0">
                  <a:pos x="10" y="0"/>
                </a:cxn>
                <a:cxn ang="0">
                  <a:pos x="4" y="12"/>
                </a:cxn>
                <a:cxn ang="0">
                  <a:pos x="0" y="22"/>
                </a:cxn>
                <a:cxn ang="0">
                  <a:pos x="4" y="35"/>
                </a:cxn>
                <a:cxn ang="0">
                  <a:pos x="10" y="45"/>
                </a:cxn>
                <a:cxn ang="0">
                  <a:pos x="13" y="45"/>
                </a:cxn>
                <a:cxn ang="0">
                  <a:pos x="20" y="45"/>
                </a:cxn>
                <a:cxn ang="0">
                  <a:pos x="20" y="22"/>
                </a:cxn>
                <a:cxn ang="0">
                  <a:pos x="20" y="0"/>
                </a:cxn>
              </a:cxnLst>
              <a:rect l="0" t="0" r="r" b="b"/>
              <a:pathLst>
                <a:path w="20" h="45">
                  <a:moveTo>
                    <a:pt x="20" y="0"/>
                  </a:moveTo>
                  <a:lnTo>
                    <a:pt x="13" y="0"/>
                  </a:lnTo>
                  <a:lnTo>
                    <a:pt x="10" y="0"/>
                  </a:lnTo>
                  <a:lnTo>
                    <a:pt x="4" y="12"/>
                  </a:lnTo>
                  <a:lnTo>
                    <a:pt x="0" y="22"/>
                  </a:lnTo>
                  <a:lnTo>
                    <a:pt x="4" y="35"/>
                  </a:lnTo>
                  <a:lnTo>
                    <a:pt x="10" y="45"/>
                  </a:lnTo>
                  <a:lnTo>
                    <a:pt x="13" y="45"/>
                  </a:lnTo>
                  <a:lnTo>
                    <a:pt x="20" y="45"/>
                  </a:lnTo>
                  <a:lnTo>
                    <a:pt x="20" y="22"/>
                  </a:lnTo>
                  <a:lnTo>
                    <a:pt x="2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19" name="Freeform 33">
              <a:extLst>
                <a:ext uri="{FF2B5EF4-FFF2-40B4-BE49-F238E27FC236}">
                  <a16:creationId xmlns:a16="http://schemas.microsoft.com/office/drawing/2014/main" id="{17D908B2-5BD9-48D9-931F-31E037A78F0A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43503" y="96344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10" y="0"/>
                </a:cxn>
                <a:cxn ang="0">
                  <a:pos x="3" y="12"/>
                </a:cxn>
                <a:cxn ang="0">
                  <a:pos x="0" y="22"/>
                </a:cxn>
                <a:cxn ang="0">
                  <a:pos x="3" y="35"/>
                </a:cxn>
                <a:cxn ang="0">
                  <a:pos x="10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10" y="0"/>
                  </a:lnTo>
                  <a:lnTo>
                    <a:pt x="3" y="12"/>
                  </a:lnTo>
                  <a:lnTo>
                    <a:pt x="0" y="22"/>
                  </a:lnTo>
                  <a:lnTo>
                    <a:pt x="3" y="35"/>
                  </a:lnTo>
                  <a:lnTo>
                    <a:pt x="10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20" name="Freeform 35">
              <a:extLst>
                <a:ext uri="{FF2B5EF4-FFF2-40B4-BE49-F238E27FC236}">
                  <a16:creationId xmlns:a16="http://schemas.microsoft.com/office/drawing/2014/main" id="{E00CE35F-9751-4AF3-B476-7B581428CFFE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32419" y="96400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9" y="0"/>
                </a:cxn>
                <a:cxn ang="0">
                  <a:pos x="0" y="12"/>
                </a:cxn>
                <a:cxn ang="0">
                  <a:pos x="0" y="22"/>
                </a:cxn>
                <a:cxn ang="0">
                  <a:pos x="0" y="35"/>
                </a:cxn>
                <a:cxn ang="0">
                  <a:pos x="9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9" y="0"/>
                  </a:lnTo>
                  <a:lnTo>
                    <a:pt x="0" y="12"/>
                  </a:lnTo>
                  <a:lnTo>
                    <a:pt x="0" y="22"/>
                  </a:lnTo>
                  <a:lnTo>
                    <a:pt x="0" y="35"/>
                  </a:lnTo>
                  <a:lnTo>
                    <a:pt x="9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21" name="Freeform 37">
              <a:extLst>
                <a:ext uri="{FF2B5EF4-FFF2-40B4-BE49-F238E27FC236}">
                  <a16:creationId xmlns:a16="http://schemas.microsoft.com/office/drawing/2014/main" id="{7CD8E32C-122A-440B-96F4-4885E44C69ED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20751" y="964579"/>
              <a:ext cx="11682" cy="26218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13" y="0"/>
                </a:cxn>
                <a:cxn ang="0">
                  <a:pos x="7" y="0"/>
                </a:cxn>
                <a:cxn ang="0">
                  <a:pos x="0" y="12"/>
                </a:cxn>
                <a:cxn ang="0">
                  <a:pos x="0" y="22"/>
                </a:cxn>
                <a:cxn ang="0">
                  <a:pos x="0" y="35"/>
                </a:cxn>
                <a:cxn ang="0">
                  <a:pos x="7" y="45"/>
                </a:cxn>
                <a:cxn ang="0">
                  <a:pos x="13" y="45"/>
                </a:cxn>
                <a:cxn ang="0">
                  <a:pos x="20" y="45"/>
                </a:cxn>
                <a:cxn ang="0">
                  <a:pos x="20" y="22"/>
                </a:cxn>
                <a:cxn ang="0">
                  <a:pos x="20" y="0"/>
                </a:cxn>
              </a:cxnLst>
              <a:rect l="0" t="0" r="r" b="b"/>
              <a:pathLst>
                <a:path w="20" h="45">
                  <a:moveTo>
                    <a:pt x="20" y="0"/>
                  </a:moveTo>
                  <a:lnTo>
                    <a:pt x="13" y="0"/>
                  </a:lnTo>
                  <a:lnTo>
                    <a:pt x="7" y="0"/>
                  </a:lnTo>
                  <a:lnTo>
                    <a:pt x="0" y="12"/>
                  </a:lnTo>
                  <a:lnTo>
                    <a:pt x="0" y="22"/>
                  </a:lnTo>
                  <a:lnTo>
                    <a:pt x="0" y="35"/>
                  </a:lnTo>
                  <a:lnTo>
                    <a:pt x="7" y="45"/>
                  </a:lnTo>
                  <a:lnTo>
                    <a:pt x="13" y="45"/>
                  </a:lnTo>
                  <a:lnTo>
                    <a:pt x="20" y="45"/>
                  </a:lnTo>
                  <a:lnTo>
                    <a:pt x="20" y="22"/>
                  </a:lnTo>
                  <a:lnTo>
                    <a:pt x="2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</p:grpSp>
      <p:sp>
        <p:nvSpPr>
          <p:cNvPr id="222" name="Freeform 55">
            <a:extLst>
              <a:ext uri="{FF2B5EF4-FFF2-40B4-BE49-F238E27FC236}">
                <a16:creationId xmlns:a16="http://schemas.microsoft.com/office/drawing/2014/main" id="{D83F7FBD-BC49-4825-9C8D-304BD3A9C0FD}"/>
              </a:ext>
            </a:extLst>
          </p:cNvPr>
          <p:cNvSpPr>
            <a:spLocks noEditPoints="1"/>
          </p:cNvSpPr>
          <p:nvPr userDrawn="1"/>
        </p:nvSpPr>
        <p:spPr bwMode="auto">
          <a:xfrm flipH="1">
            <a:off x="-23813" y="2947988"/>
            <a:ext cx="1571626" cy="3917950"/>
          </a:xfrm>
          <a:custGeom>
            <a:avLst/>
            <a:gdLst/>
            <a:ahLst/>
            <a:cxnLst>
              <a:cxn ang="0">
                <a:pos x="67" y="0"/>
              </a:cxn>
              <a:cxn ang="0">
                <a:pos x="31" y="93"/>
              </a:cxn>
              <a:cxn ang="0">
                <a:pos x="0" y="167"/>
              </a:cxn>
              <a:cxn ang="0">
                <a:pos x="56" y="167"/>
              </a:cxn>
              <a:cxn ang="0">
                <a:pos x="44" y="148"/>
              </a:cxn>
              <a:cxn ang="0">
                <a:pos x="21" y="117"/>
              </a:cxn>
              <a:cxn ang="0">
                <a:pos x="67" y="140"/>
              </a:cxn>
              <a:cxn ang="0">
                <a:pos x="37" y="157"/>
              </a:cxn>
              <a:cxn ang="0">
                <a:pos x="18" y="167"/>
              </a:cxn>
              <a:cxn ang="0">
                <a:pos x="13" y="167"/>
              </a:cxn>
              <a:cxn ang="0">
                <a:pos x="38" y="148"/>
              </a:cxn>
              <a:cxn ang="0">
                <a:pos x="67" y="127"/>
              </a:cxn>
              <a:cxn ang="0">
                <a:pos x="21" y="117"/>
              </a:cxn>
              <a:cxn ang="0">
                <a:pos x="46" y="144"/>
              </a:cxn>
              <a:cxn ang="0">
                <a:pos x="67" y="167"/>
              </a:cxn>
              <a:cxn ang="0">
                <a:pos x="67" y="147"/>
              </a:cxn>
              <a:cxn ang="0">
                <a:pos x="42" y="147"/>
              </a:cxn>
              <a:cxn ang="0">
                <a:pos x="8" y="149"/>
              </a:cxn>
              <a:cxn ang="0">
                <a:pos x="8" y="149"/>
              </a:cxn>
              <a:cxn ang="0">
                <a:pos x="42" y="149"/>
              </a:cxn>
              <a:cxn ang="0">
                <a:pos x="67" y="151"/>
              </a:cxn>
              <a:cxn ang="0">
                <a:pos x="67" y="99"/>
              </a:cxn>
              <a:cxn ang="0">
                <a:pos x="53" y="104"/>
              </a:cxn>
              <a:cxn ang="0">
                <a:pos x="21" y="117"/>
              </a:cxn>
              <a:cxn ang="0">
                <a:pos x="21" y="117"/>
              </a:cxn>
              <a:cxn ang="0">
                <a:pos x="54" y="98"/>
              </a:cxn>
              <a:cxn ang="0">
                <a:pos x="67" y="91"/>
              </a:cxn>
              <a:cxn ang="0">
                <a:pos x="67" y="107"/>
              </a:cxn>
              <a:cxn ang="0">
                <a:pos x="57" y="98"/>
              </a:cxn>
              <a:cxn ang="0">
                <a:pos x="37" y="79"/>
              </a:cxn>
              <a:cxn ang="0">
                <a:pos x="37" y="79"/>
              </a:cxn>
              <a:cxn ang="0">
                <a:pos x="58" y="96"/>
              </a:cxn>
              <a:cxn ang="0">
                <a:pos x="67" y="103"/>
              </a:cxn>
              <a:cxn ang="0">
                <a:pos x="67" y="56"/>
              </a:cxn>
              <a:cxn ang="0">
                <a:pos x="64" y="58"/>
              </a:cxn>
              <a:cxn ang="0">
                <a:pos x="37" y="79"/>
              </a:cxn>
              <a:cxn ang="0">
                <a:pos x="37" y="79"/>
              </a:cxn>
              <a:cxn ang="0">
                <a:pos x="64" y="65"/>
              </a:cxn>
              <a:cxn ang="0">
                <a:pos x="67" y="63"/>
              </a:cxn>
              <a:cxn ang="0">
                <a:pos x="53" y="38"/>
              </a:cxn>
              <a:cxn ang="0">
                <a:pos x="67" y="57"/>
              </a:cxn>
              <a:cxn ang="0">
                <a:pos x="67" y="28"/>
              </a:cxn>
              <a:cxn ang="0">
                <a:pos x="53" y="38"/>
              </a:cxn>
              <a:cxn ang="0">
                <a:pos x="67" y="53"/>
              </a:cxn>
              <a:cxn ang="0">
                <a:pos x="53" y="38"/>
              </a:cxn>
              <a:cxn ang="0">
                <a:pos x="67" y="24"/>
              </a:cxn>
            </a:cxnLst>
            <a:rect l="0" t="0" r="r" b="b"/>
            <a:pathLst>
              <a:path w="67" h="167">
                <a:moveTo>
                  <a:pt x="67" y="0"/>
                </a:moveTo>
                <a:cubicBezTo>
                  <a:pt x="56" y="31"/>
                  <a:pt x="44" y="62"/>
                  <a:pt x="31" y="93"/>
                </a:cubicBezTo>
                <a:cubicBezTo>
                  <a:pt x="21" y="118"/>
                  <a:pt x="11" y="142"/>
                  <a:pt x="0" y="167"/>
                </a:cubicBezTo>
                <a:moveTo>
                  <a:pt x="56" y="167"/>
                </a:moveTo>
                <a:cubicBezTo>
                  <a:pt x="52" y="161"/>
                  <a:pt x="48" y="154"/>
                  <a:pt x="44" y="148"/>
                </a:cubicBezTo>
                <a:cubicBezTo>
                  <a:pt x="36" y="138"/>
                  <a:pt x="28" y="128"/>
                  <a:pt x="21" y="117"/>
                </a:cubicBezTo>
                <a:moveTo>
                  <a:pt x="67" y="140"/>
                </a:moveTo>
                <a:cubicBezTo>
                  <a:pt x="57" y="146"/>
                  <a:pt x="47" y="151"/>
                  <a:pt x="37" y="157"/>
                </a:cubicBezTo>
                <a:cubicBezTo>
                  <a:pt x="30" y="160"/>
                  <a:pt x="24" y="163"/>
                  <a:pt x="18" y="167"/>
                </a:cubicBezTo>
                <a:moveTo>
                  <a:pt x="13" y="167"/>
                </a:moveTo>
                <a:cubicBezTo>
                  <a:pt x="21" y="160"/>
                  <a:pt x="29" y="154"/>
                  <a:pt x="38" y="148"/>
                </a:cubicBezTo>
                <a:cubicBezTo>
                  <a:pt x="47" y="141"/>
                  <a:pt x="57" y="134"/>
                  <a:pt x="67" y="127"/>
                </a:cubicBezTo>
                <a:moveTo>
                  <a:pt x="21" y="117"/>
                </a:moveTo>
                <a:cubicBezTo>
                  <a:pt x="29" y="126"/>
                  <a:pt x="37" y="135"/>
                  <a:pt x="46" y="144"/>
                </a:cubicBezTo>
                <a:cubicBezTo>
                  <a:pt x="53" y="151"/>
                  <a:pt x="60" y="159"/>
                  <a:pt x="67" y="167"/>
                </a:cubicBezTo>
                <a:moveTo>
                  <a:pt x="67" y="147"/>
                </a:moveTo>
                <a:cubicBezTo>
                  <a:pt x="58" y="147"/>
                  <a:pt x="50" y="147"/>
                  <a:pt x="42" y="147"/>
                </a:cubicBezTo>
                <a:cubicBezTo>
                  <a:pt x="31" y="148"/>
                  <a:pt x="20" y="148"/>
                  <a:pt x="8" y="149"/>
                </a:cubicBezTo>
                <a:moveTo>
                  <a:pt x="8" y="149"/>
                </a:moveTo>
                <a:cubicBezTo>
                  <a:pt x="20" y="149"/>
                  <a:pt x="31" y="149"/>
                  <a:pt x="42" y="149"/>
                </a:cubicBezTo>
                <a:cubicBezTo>
                  <a:pt x="50" y="150"/>
                  <a:pt x="58" y="150"/>
                  <a:pt x="67" y="151"/>
                </a:cubicBezTo>
                <a:moveTo>
                  <a:pt x="67" y="99"/>
                </a:moveTo>
                <a:cubicBezTo>
                  <a:pt x="62" y="100"/>
                  <a:pt x="58" y="102"/>
                  <a:pt x="53" y="104"/>
                </a:cubicBezTo>
                <a:cubicBezTo>
                  <a:pt x="42" y="108"/>
                  <a:pt x="32" y="113"/>
                  <a:pt x="21" y="117"/>
                </a:cubicBezTo>
                <a:moveTo>
                  <a:pt x="21" y="117"/>
                </a:moveTo>
                <a:cubicBezTo>
                  <a:pt x="32" y="111"/>
                  <a:pt x="43" y="104"/>
                  <a:pt x="54" y="98"/>
                </a:cubicBezTo>
                <a:cubicBezTo>
                  <a:pt x="58" y="95"/>
                  <a:pt x="62" y="93"/>
                  <a:pt x="67" y="91"/>
                </a:cubicBezTo>
                <a:moveTo>
                  <a:pt x="67" y="107"/>
                </a:moveTo>
                <a:cubicBezTo>
                  <a:pt x="63" y="104"/>
                  <a:pt x="60" y="101"/>
                  <a:pt x="57" y="98"/>
                </a:cubicBezTo>
                <a:cubicBezTo>
                  <a:pt x="50" y="92"/>
                  <a:pt x="44" y="85"/>
                  <a:pt x="37" y="79"/>
                </a:cubicBezTo>
                <a:moveTo>
                  <a:pt x="37" y="79"/>
                </a:moveTo>
                <a:cubicBezTo>
                  <a:pt x="44" y="84"/>
                  <a:pt x="51" y="90"/>
                  <a:pt x="58" y="96"/>
                </a:cubicBezTo>
                <a:cubicBezTo>
                  <a:pt x="61" y="98"/>
                  <a:pt x="64" y="101"/>
                  <a:pt x="67" y="103"/>
                </a:cubicBezTo>
                <a:moveTo>
                  <a:pt x="67" y="56"/>
                </a:moveTo>
                <a:cubicBezTo>
                  <a:pt x="66" y="57"/>
                  <a:pt x="65" y="57"/>
                  <a:pt x="64" y="58"/>
                </a:cubicBezTo>
                <a:cubicBezTo>
                  <a:pt x="56" y="65"/>
                  <a:pt x="47" y="72"/>
                  <a:pt x="37" y="79"/>
                </a:cubicBezTo>
                <a:moveTo>
                  <a:pt x="37" y="79"/>
                </a:moveTo>
                <a:cubicBezTo>
                  <a:pt x="46" y="74"/>
                  <a:pt x="55" y="69"/>
                  <a:pt x="64" y="65"/>
                </a:cubicBezTo>
                <a:cubicBezTo>
                  <a:pt x="65" y="64"/>
                  <a:pt x="66" y="64"/>
                  <a:pt x="67" y="63"/>
                </a:cubicBezTo>
                <a:moveTo>
                  <a:pt x="53" y="38"/>
                </a:moveTo>
                <a:cubicBezTo>
                  <a:pt x="57" y="44"/>
                  <a:pt x="62" y="50"/>
                  <a:pt x="67" y="57"/>
                </a:cubicBezTo>
                <a:moveTo>
                  <a:pt x="67" y="28"/>
                </a:moveTo>
                <a:cubicBezTo>
                  <a:pt x="62" y="31"/>
                  <a:pt x="58" y="35"/>
                  <a:pt x="53" y="38"/>
                </a:cubicBezTo>
                <a:cubicBezTo>
                  <a:pt x="57" y="43"/>
                  <a:pt x="62" y="48"/>
                  <a:pt x="67" y="53"/>
                </a:cubicBezTo>
                <a:moveTo>
                  <a:pt x="53" y="38"/>
                </a:moveTo>
                <a:cubicBezTo>
                  <a:pt x="58" y="33"/>
                  <a:pt x="62" y="28"/>
                  <a:pt x="67" y="24"/>
                </a:cubicBezTo>
              </a:path>
            </a:pathLst>
          </a:custGeom>
          <a:noFill/>
          <a:ln w="38100" cap="flat" cmpd="sng">
            <a:solidFill>
              <a:schemeClr val="accent1">
                <a:lumMod val="75000"/>
              </a:schemeClr>
            </a:solidFill>
            <a:prstDash val="solid"/>
            <a:miter lim="800000"/>
            <a:headEnd/>
            <a:tailEnd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eaLnBrk="1" hangingPunct="1">
              <a:defRPr/>
            </a:pPr>
            <a:endParaRPr lang="ru-RU" b="1" dirty="0">
              <a:solidFill>
                <a:srgbClr val="000000"/>
              </a:solidFill>
              <a:latin typeface="Tahoma" pitchFamily="34" charset="0"/>
            </a:endParaRPr>
          </a:p>
        </p:txBody>
      </p:sp>
      <p:sp>
        <p:nvSpPr>
          <p:cNvPr id="223" name="Freeform 55">
            <a:extLst>
              <a:ext uri="{FF2B5EF4-FFF2-40B4-BE49-F238E27FC236}">
                <a16:creationId xmlns:a16="http://schemas.microsoft.com/office/drawing/2014/main" id="{C073616D-7E1E-46CD-8E3C-CA31C0B73B02}"/>
              </a:ext>
            </a:extLst>
          </p:cNvPr>
          <p:cNvSpPr>
            <a:spLocks noEditPoints="1"/>
          </p:cNvSpPr>
          <p:nvPr userDrawn="1"/>
        </p:nvSpPr>
        <p:spPr bwMode="auto">
          <a:xfrm>
            <a:off x="7588250" y="2947988"/>
            <a:ext cx="1571625" cy="3917950"/>
          </a:xfrm>
          <a:custGeom>
            <a:avLst/>
            <a:gdLst/>
            <a:ahLst/>
            <a:cxnLst>
              <a:cxn ang="0">
                <a:pos x="67" y="0"/>
              </a:cxn>
              <a:cxn ang="0">
                <a:pos x="31" y="93"/>
              </a:cxn>
              <a:cxn ang="0">
                <a:pos x="0" y="167"/>
              </a:cxn>
              <a:cxn ang="0">
                <a:pos x="56" y="167"/>
              </a:cxn>
              <a:cxn ang="0">
                <a:pos x="44" y="148"/>
              </a:cxn>
              <a:cxn ang="0">
                <a:pos x="21" y="117"/>
              </a:cxn>
              <a:cxn ang="0">
                <a:pos x="67" y="140"/>
              </a:cxn>
              <a:cxn ang="0">
                <a:pos x="37" y="157"/>
              </a:cxn>
              <a:cxn ang="0">
                <a:pos x="18" y="167"/>
              </a:cxn>
              <a:cxn ang="0">
                <a:pos x="13" y="167"/>
              </a:cxn>
              <a:cxn ang="0">
                <a:pos x="38" y="148"/>
              </a:cxn>
              <a:cxn ang="0">
                <a:pos x="67" y="127"/>
              </a:cxn>
              <a:cxn ang="0">
                <a:pos x="21" y="117"/>
              </a:cxn>
              <a:cxn ang="0">
                <a:pos x="46" y="144"/>
              </a:cxn>
              <a:cxn ang="0">
                <a:pos x="67" y="167"/>
              </a:cxn>
              <a:cxn ang="0">
                <a:pos x="67" y="147"/>
              </a:cxn>
              <a:cxn ang="0">
                <a:pos x="42" y="147"/>
              </a:cxn>
              <a:cxn ang="0">
                <a:pos x="8" y="149"/>
              </a:cxn>
              <a:cxn ang="0">
                <a:pos x="8" y="149"/>
              </a:cxn>
              <a:cxn ang="0">
                <a:pos x="42" y="149"/>
              </a:cxn>
              <a:cxn ang="0">
                <a:pos x="67" y="151"/>
              </a:cxn>
              <a:cxn ang="0">
                <a:pos x="67" y="99"/>
              </a:cxn>
              <a:cxn ang="0">
                <a:pos x="53" y="104"/>
              </a:cxn>
              <a:cxn ang="0">
                <a:pos x="21" y="117"/>
              </a:cxn>
              <a:cxn ang="0">
                <a:pos x="21" y="117"/>
              </a:cxn>
              <a:cxn ang="0">
                <a:pos x="54" y="98"/>
              </a:cxn>
              <a:cxn ang="0">
                <a:pos x="67" y="91"/>
              </a:cxn>
              <a:cxn ang="0">
                <a:pos x="67" y="107"/>
              </a:cxn>
              <a:cxn ang="0">
                <a:pos x="57" y="98"/>
              </a:cxn>
              <a:cxn ang="0">
                <a:pos x="37" y="79"/>
              </a:cxn>
              <a:cxn ang="0">
                <a:pos x="37" y="79"/>
              </a:cxn>
              <a:cxn ang="0">
                <a:pos x="58" y="96"/>
              </a:cxn>
              <a:cxn ang="0">
                <a:pos x="67" y="103"/>
              </a:cxn>
              <a:cxn ang="0">
                <a:pos x="67" y="56"/>
              </a:cxn>
              <a:cxn ang="0">
                <a:pos x="64" y="58"/>
              </a:cxn>
              <a:cxn ang="0">
                <a:pos x="37" y="79"/>
              </a:cxn>
              <a:cxn ang="0">
                <a:pos x="37" y="79"/>
              </a:cxn>
              <a:cxn ang="0">
                <a:pos x="64" y="65"/>
              </a:cxn>
              <a:cxn ang="0">
                <a:pos x="67" y="63"/>
              </a:cxn>
              <a:cxn ang="0">
                <a:pos x="53" y="38"/>
              </a:cxn>
              <a:cxn ang="0">
                <a:pos x="67" y="57"/>
              </a:cxn>
              <a:cxn ang="0">
                <a:pos x="67" y="28"/>
              </a:cxn>
              <a:cxn ang="0">
                <a:pos x="53" y="38"/>
              </a:cxn>
              <a:cxn ang="0">
                <a:pos x="67" y="53"/>
              </a:cxn>
              <a:cxn ang="0">
                <a:pos x="53" y="38"/>
              </a:cxn>
              <a:cxn ang="0">
                <a:pos x="67" y="24"/>
              </a:cxn>
            </a:cxnLst>
            <a:rect l="0" t="0" r="r" b="b"/>
            <a:pathLst>
              <a:path w="67" h="167">
                <a:moveTo>
                  <a:pt x="67" y="0"/>
                </a:moveTo>
                <a:cubicBezTo>
                  <a:pt x="56" y="31"/>
                  <a:pt x="44" y="62"/>
                  <a:pt x="31" y="93"/>
                </a:cubicBezTo>
                <a:cubicBezTo>
                  <a:pt x="21" y="118"/>
                  <a:pt x="11" y="142"/>
                  <a:pt x="0" y="167"/>
                </a:cubicBezTo>
                <a:moveTo>
                  <a:pt x="56" y="167"/>
                </a:moveTo>
                <a:cubicBezTo>
                  <a:pt x="52" y="161"/>
                  <a:pt x="48" y="154"/>
                  <a:pt x="44" y="148"/>
                </a:cubicBezTo>
                <a:cubicBezTo>
                  <a:pt x="36" y="138"/>
                  <a:pt x="28" y="128"/>
                  <a:pt x="21" y="117"/>
                </a:cubicBezTo>
                <a:moveTo>
                  <a:pt x="67" y="140"/>
                </a:moveTo>
                <a:cubicBezTo>
                  <a:pt x="57" y="146"/>
                  <a:pt x="47" y="151"/>
                  <a:pt x="37" y="157"/>
                </a:cubicBezTo>
                <a:cubicBezTo>
                  <a:pt x="30" y="160"/>
                  <a:pt x="24" y="163"/>
                  <a:pt x="18" y="167"/>
                </a:cubicBezTo>
                <a:moveTo>
                  <a:pt x="13" y="167"/>
                </a:moveTo>
                <a:cubicBezTo>
                  <a:pt x="21" y="160"/>
                  <a:pt x="29" y="154"/>
                  <a:pt x="38" y="148"/>
                </a:cubicBezTo>
                <a:cubicBezTo>
                  <a:pt x="47" y="141"/>
                  <a:pt x="57" y="134"/>
                  <a:pt x="67" y="127"/>
                </a:cubicBezTo>
                <a:moveTo>
                  <a:pt x="21" y="117"/>
                </a:moveTo>
                <a:cubicBezTo>
                  <a:pt x="29" y="126"/>
                  <a:pt x="37" y="135"/>
                  <a:pt x="46" y="144"/>
                </a:cubicBezTo>
                <a:cubicBezTo>
                  <a:pt x="53" y="151"/>
                  <a:pt x="60" y="159"/>
                  <a:pt x="67" y="167"/>
                </a:cubicBezTo>
                <a:moveTo>
                  <a:pt x="67" y="147"/>
                </a:moveTo>
                <a:cubicBezTo>
                  <a:pt x="58" y="147"/>
                  <a:pt x="50" y="147"/>
                  <a:pt x="42" y="147"/>
                </a:cubicBezTo>
                <a:cubicBezTo>
                  <a:pt x="31" y="148"/>
                  <a:pt x="20" y="148"/>
                  <a:pt x="8" y="149"/>
                </a:cubicBezTo>
                <a:moveTo>
                  <a:pt x="8" y="149"/>
                </a:moveTo>
                <a:cubicBezTo>
                  <a:pt x="20" y="149"/>
                  <a:pt x="31" y="149"/>
                  <a:pt x="42" y="149"/>
                </a:cubicBezTo>
                <a:cubicBezTo>
                  <a:pt x="50" y="150"/>
                  <a:pt x="58" y="150"/>
                  <a:pt x="67" y="151"/>
                </a:cubicBezTo>
                <a:moveTo>
                  <a:pt x="67" y="99"/>
                </a:moveTo>
                <a:cubicBezTo>
                  <a:pt x="62" y="100"/>
                  <a:pt x="58" y="102"/>
                  <a:pt x="53" y="104"/>
                </a:cubicBezTo>
                <a:cubicBezTo>
                  <a:pt x="42" y="108"/>
                  <a:pt x="32" y="113"/>
                  <a:pt x="21" y="117"/>
                </a:cubicBezTo>
                <a:moveTo>
                  <a:pt x="21" y="117"/>
                </a:moveTo>
                <a:cubicBezTo>
                  <a:pt x="32" y="111"/>
                  <a:pt x="43" y="104"/>
                  <a:pt x="54" y="98"/>
                </a:cubicBezTo>
                <a:cubicBezTo>
                  <a:pt x="58" y="95"/>
                  <a:pt x="62" y="93"/>
                  <a:pt x="67" y="91"/>
                </a:cubicBezTo>
                <a:moveTo>
                  <a:pt x="67" y="107"/>
                </a:moveTo>
                <a:cubicBezTo>
                  <a:pt x="63" y="104"/>
                  <a:pt x="60" y="101"/>
                  <a:pt x="57" y="98"/>
                </a:cubicBezTo>
                <a:cubicBezTo>
                  <a:pt x="50" y="92"/>
                  <a:pt x="44" y="85"/>
                  <a:pt x="37" y="79"/>
                </a:cubicBezTo>
                <a:moveTo>
                  <a:pt x="37" y="79"/>
                </a:moveTo>
                <a:cubicBezTo>
                  <a:pt x="44" y="84"/>
                  <a:pt x="51" y="90"/>
                  <a:pt x="58" y="96"/>
                </a:cubicBezTo>
                <a:cubicBezTo>
                  <a:pt x="61" y="98"/>
                  <a:pt x="64" y="101"/>
                  <a:pt x="67" y="103"/>
                </a:cubicBezTo>
                <a:moveTo>
                  <a:pt x="67" y="56"/>
                </a:moveTo>
                <a:cubicBezTo>
                  <a:pt x="66" y="57"/>
                  <a:pt x="65" y="57"/>
                  <a:pt x="64" y="58"/>
                </a:cubicBezTo>
                <a:cubicBezTo>
                  <a:pt x="56" y="65"/>
                  <a:pt x="47" y="72"/>
                  <a:pt x="37" y="79"/>
                </a:cubicBezTo>
                <a:moveTo>
                  <a:pt x="37" y="79"/>
                </a:moveTo>
                <a:cubicBezTo>
                  <a:pt x="46" y="74"/>
                  <a:pt x="55" y="69"/>
                  <a:pt x="64" y="65"/>
                </a:cubicBezTo>
                <a:cubicBezTo>
                  <a:pt x="65" y="64"/>
                  <a:pt x="66" y="64"/>
                  <a:pt x="67" y="63"/>
                </a:cubicBezTo>
                <a:moveTo>
                  <a:pt x="53" y="38"/>
                </a:moveTo>
                <a:cubicBezTo>
                  <a:pt x="57" y="44"/>
                  <a:pt x="62" y="50"/>
                  <a:pt x="67" y="57"/>
                </a:cubicBezTo>
                <a:moveTo>
                  <a:pt x="67" y="28"/>
                </a:moveTo>
                <a:cubicBezTo>
                  <a:pt x="62" y="31"/>
                  <a:pt x="58" y="35"/>
                  <a:pt x="53" y="38"/>
                </a:cubicBezTo>
                <a:cubicBezTo>
                  <a:pt x="57" y="43"/>
                  <a:pt x="62" y="48"/>
                  <a:pt x="67" y="53"/>
                </a:cubicBezTo>
                <a:moveTo>
                  <a:pt x="53" y="38"/>
                </a:moveTo>
                <a:cubicBezTo>
                  <a:pt x="58" y="33"/>
                  <a:pt x="62" y="28"/>
                  <a:pt x="67" y="24"/>
                </a:cubicBezTo>
              </a:path>
            </a:pathLst>
          </a:custGeom>
          <a:noFill/>
          <a:ln w="38100" cap="flat" cmpd="sng">
            <a:solidFill>
              <a:schemeClr val="accent1">
                <a:lumMod val="75000"/>
              </a:schemeClr>
            </a:solidFill>
            <a:prstDash val="solid"/>
            <a:miter lim="800000"/>
            <a:headEnd/>
            <a:tailEnd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eaLnBrk="1" hangingPunct="1">
              <a:defRPr/>
            </a:pPr>
            <a:endParaRPr lang="ru-RU" b="1" dirty="0">
              <a:solidFill>
                <a:srgbClr val="000000"/>
              </a:solidFill>
              <a:latin typeface="Tahoma" pitchFamily="34" charset="0"/>
            </a:endParaRPr>
          </a:p>
        </p:txBody>
      </p:sp>
      <p:grpSp>
        <p:nvGrpSpPr>
          <p:cNvPr id="224" name="Группа 331">
            <a:extLst>
              <a:ext uri="{FF2B5EF4-FFF2-40B4-BE49-F238E27FC236}">
                <a16:creationId xmlns:a16="http://schemas.microsoft.com/office/drawing/2014/main" id="{6DB08BAD-F841-415D-9C95-F229AE02D85E}"/>
              </a:ext>
            </a:extLst>
          </p:cNvPr>
          <p:cNvGrpSpPr/>
          <p:nvPr userDrawn="1"/>
        </p:nvGrpSpPr>
        <p:grpSpPr>
          <a:xfrm>
            <a:off x="-32" y="1581162"/>
            <a:ext cx="9144935" cy="490517"/>
            <a:chOff x="-902" y="799440"/>
            <a:chExt cx="9144934" cy="490517"/>
          </a:xfr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225" name="Freeform 2">
              <a:extLst>
                <a:ext uri="{FF2B5EF4-FFF2-40B4-BE49-F238E27FC236}">
                  <a16:creationId xmlns:a16="http://schemas.microsoft.com/office/drawing/2014/main" id="{77584B9E-AF8A-49D3-8804-AA66400562B0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28841" y="852899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39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4" y="74"/>
                </a:cxn>
                <a:cxn ang="0">
                  <a:pos x="55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39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4" y="74"/>
                  </a:lnTo>
                  <a:lnTo>
                    <a:pt x="55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26" name="Freeform 3">
              <a:extLst>
                <a:ext uri="{FF2B5EF4-FFF2-40B4-BE49-F238E27FC236}">
                  <a16:creationId xmlns:a16="http://schemas.microsoft.com/office/drawing/2014/main" id="{A1E5506B-7401-4E57-9363-B174CBCFCA7C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37336" y="1021065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39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4" y="74"/>
                </a:cxn>
                <a:cxn ang="0">
                  <a:pos x="55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39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4" y="74"/>
                  </a:lnTo>
                  <a:lnTo>
                    <a:pt x="55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27" name="Freeform 4">
              <a:extLst>
                <a:ext uri="{FF2B5EF4-FFF2-40B4-BE49-F238E27FC236}">
                  <a16:creationId xmlns:a16="http://schemas.microsoft.com/office/drawing/2014/main" id="{AFAF9016-67A0-4FCF-A9FF-E83FAF3BC713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06428" y="84899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28" name="Freeform 5">
              <a:extLst>
                <a:ext uri="{FF2B5EF4-FFF2-40B4-BE49-F238E27FC236}">
                  <a16:creationId xmlns:a16="http://schemas.microsoft.com/office/drawing/2014/main" id="{0B823A26-2D24-481D-8479-7404F301BE9E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14924" y="101716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29" name="Freeform 6">
              <a:extLst>
                <a:ext uri="{FF2B5EF4-FFF2-40B4-BE49-F238E27FC236}">
                  <a16:creationId xmlns:a16="http://schemas.microsoft.com/office/drawing/2014/main" id="{FBFDA985-188E-4CA6-A20B-67FC6FE20804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83432" y="84510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30" name="Freeform 7">
              <a:extLst>
                <a:ext uri="{FF2B5EF4-FFF2-40B4-BE49-F238E27FC236}">
                  <a16:creationId xmlns:a16="http://schemas.microsoft.com/office/drawing/2014/main" id="{B779A075-0FE6-4F3A-A096-C41C9EC4E000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91928" y="101327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31" name="Freeform 8">
              <a:extLst>
                <a:ext uri="{FF2B5EF4-FFF2-40B4-BE49-F238E27FC236}">
                  <a16:creationId xmlns:a16="http://schemas.microsoft.com/office/drawing/2014/main" id="{547F7986-CBD8-499C-A925-F5C20335D22F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560435" y="841199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32" name="Freeform 9">
              <a:extLst>
                <a:ext uri="{FF2B5EF4-FFF2-40B4-BE49-F238E27FC236}">
                  <a16:creationId xmlns:a16="http://schemas.microsoft.com/office/drawing/2014/main" id="{4CD54D57-B308-4BED-923D-362BD49999E9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568931" y="1009365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33" name="Freeform 10">
              <a:extLst>
                <a:ext uri="{FF2B5EF4-FFF2-40B4-BE49-F238E27FC236}">
                  <a16:creationId xmlns:a16="http://schemas.microsoft.com/office/drawing/2014/main" id="{E75B7B0F-6FC9-49B3-A187-9DAC490540B4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638023" y="83729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4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4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34" name="Freeform 11">
              <a:extLst>
                <a:ext uri="{FF2B5EF4-FFF2-40B4-BE49-F238E27FC236}">
                  <a16:creationId xmlns:a16="http://schemas.microsoft.com/office/drawing/2014/main" id="{C1925851-7804-403F-BF1C-690C08C034A6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646519" y="100546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4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4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35" name="Freeform 12">
              <a:extLst>
                <a:ext uri="{FF2B5EF4-FFF2-40B4-BE49-F238E27FC236}">
                  <a16:creationId xmlns:a16="http://schemas.microsoft.com/office/drawing/2014/main" id="{BBDECFD8-7145-42A3-9585-02F12D37E63A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15027" y="83340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7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7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36" name="Freeform 13">
              <a:extLst>
                <a:ext uri="{FF2B5EF4-FFF2-40B4-BE49-F238E27FC236}">
                  <a16:creationId xmlns:a16="http://schemas.microsoft.com/office/drawing/2014/main" id="{66A3F804-88DC-428A-8DE0-A6EA8C2C0983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23522" y="1001569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7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7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37" name="Freeform 14">
              <a:extLst>
                <a:ext uri="{FF2B5EF4-FFF2-40B4-BE49-F238E27FC236}">
                  <a16:creationId xmlns:a16="http://schemas.microsoft.com/office/drawing/2014/main" id="{A16295C0-5177-467B-A2B7-04792A34A316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92029" y="829455"/>
              <a:ext cx="70093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20" y="36"/>
                </a:cxn>
                <a:cxn ang="0">
                  <a:pos x="120" y="49"/>
                </a:cxn>
                <a:cxn ang="0">
                  <a:pos x="120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3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20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20" y="36"/>
                  </a:lnTo>
                  <a:lnTo>
                    <a:pt x="120" y="49"/>
                  </a:lnTo>
                  <a:lnTo>
                    <a:pt x="120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3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38" name="Freeform 15">
              <a:extLst>
                <a:ext uri="{FF2B5EF4-FFF2-40B4-BE49-F238E27FC236}">
                  <a16:creationId xmlns:a16="http://schemas.microsoft.com/office/drawing/2014/main" id="{81CF0306-CB0E-4A75-8369-AF01543B79FC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00525" y="997620"/>
              <a:ext cx="70093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20" y="36"/>
                </a:cxn>
                <a:cxn ang="0">
                  <a:pos x="120" y="49"/>
                </a:cxn>
                <a:cxn ang="0">
                  <a:pos x="120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3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20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20" y="36"/>
                  </a:lnTo>
                  <a:lnTo>
                    <a:pt x="120" y="49"/>
                  </a:lnTo>
                  <a:lnTo>
                    <a:pt x="120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3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39" name="Freeform 16">
              <a:extLst>
                <a:ext uri="{FF2B5EF4-FFF2-40B4-BE49-F238E27FC236}">
                  <a16:creationId xmlns:a16="http://schemas.microsoft.com/office/drawing/2014/main" id="{F32109E6-272D-4297-BF6D-8E0C1A955D30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69616" y="825550"/>
              <a:ext cx="69509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1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19" y="36"/>
                </a:cxn>
                <a:cxn ang="0">
                  <a:pos x="119" y="49"/>
                </a:cxn>
                <a:cxn ang="0">
                  <a:pos x="119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2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9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1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19" y="36"/>
                  </a:lnTo>
                  <a:lnTo>
                    <a:pt x="119" y="49"/>
                  </a:lnTo>
                  <a:lnTo>
                    <a:pt x="119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2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0" name="Freeform 17">
              <a:extLst>
                <a:ext uri="{FF2B5EF4-FFF2-40B4-BE49-F238E27FC236}">
                  <a16:creationId xmlns:a16="http://schemas.microsoft.com/office/drawing/2014/main" id="{7B722E75-BFC3-4E43-820D-B935AA5AB633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78112" y="993715"/>
              <a:ext cx="69509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1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19" y="36"/>
                </a:cxn>
                <a:cxn ang="0">
                  <a:pos x="119" y="49"/>
                </a:cxn>
                <a:cxn ang="0">
                  <a:pos x="119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2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9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1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19" y="36"/>
                  </a:lnTo>
                  <a:lnTo>
                    <a:pt x="119" y="49"/>
                  </a:lnTo>
                  <a:lnTo>
                    <a:pt x="119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2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1" name="Rectangle 18">
              <a:extLst>
                <a:ext uri="{FF2B5EF4-FFF2-40B4-BE49-F238E27FC236}">
                  <a16:creationId xmlns:a16="http://schemas.microsoft.com/office/drawing/2014/main" id="{12BEAF51-9145-41C6-8E9C-FCF0FAB248B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939071" y="847884"/>
              <a:ext cx="15187" cy="9322"/>
            </a:xfrm>
            <a:prstGeom prst="rect">
              <a:avLst/>
            </a:pr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2" name="Rectangle 19">
              <a:extLst>
                <a:ext uri="{FF2B5EF4-FFF2-40B4-BE49-F238E27FC236}">
                  <a16:creationId xmlns:a16="http://schemas.microsoft.com/office/drawing/2014/main" id="{15FE6982-9005-4497-85E3-9393E5B8F585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302623" y="880037"/>
              <a:ext cx="15187" cy="9322"/>
            </a:xfrm>
            <a:prstGeom prst="rect">
              <a:avLst/>
            </a:pr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3" name="Rectangle 20">
              <a:extLst>
                <a:ext uri="{FF2B5EF4-FFF2-40B4-BE49-F238E27FC236}">
                  <a16:creationId xmlns:a16="http://schemas.microsoft.com/office/drawing/2014/main" id="{3888C006-7346-4020-B466-4E0B96602C3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947567" y="1016049"/>
              <a:ext cx="15187" cy="9322"/>
            </a:xfrm>
            <a:prstGeom prst="rect">
              <a:avLst/>
            </a:pr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4" name="Rectangle 21">
              <a:extLst>
                <a:ext uri="{FF2B5EF4-FFF2-40B4-BE49-F238E27FC236}">
                  <a16:creationId xmlns:a16="http://schemas.microsoft.com/office/drawing/2014/main" id="{6644A323-8CAD-446F-BEC2-DD181C3A0FA3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311119" y="1048202"/>
              <a:ext cx="15187" cy="9322"/>
            </a:xfrm>
            <a:prstGeom prst="rect">
              <a:avLst/>
            </a:pr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5" name="Freeform 22">
              <a:extLst>
                <a:ext uri="{FF2B5EF4-FFF2-40B4-BE49-F238E27FC236}">
                  <a16:creationId xmlns:a16="http://schemas.microsoft.com/office/drawing/2014/main" id="{8E637B2E-BAF8-4C13-9AB8-58C034F235E1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956669" y="840338"/>
              <a:ext cx="75350" cy="187024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00" y="0"/>
                </a:cxn>
                <a:cxn ang="0">
                  <a:pos x="129" y="144"/>
                </a:cxn>
                <a:cxn ang="0">
                  <a:pos x="129" y="179"/>
                </a:cxn>
                <a:cxn ang="0">
                  <a:pos x="103" y="321"/>
                </a:cxn>
                <a:cxn ang="0">
                  <a:pos x="0" y="321"/>
                </a:cxn>
                <a:cxn ang="0">
                  <a:pos x="0" y="285"/>
                </a:cxn>
                <a:cxn ang="0">
                  <a:pos x="58" y="285"/>
                </a:cxn>
                <a:cxn ang="0">
                  <a:pos x="58" y="38"/>
                </a:cxn>
                <a:cxn ang="0">
                  <a:pos x="0" y="38"/>
                </a:cxn>
                <a:cxn ang="0">
                  <a:pos x="0" y="0"/>
                </a:cxn>
              </a:cxnLst>
              <a:rect l="0" t="0" r="r" b="b"/>
              <a:pathLst>
                <a:path w="129" h="321">
                  <a:moveTo>
                    <a:pt x="0" y="0"/>
                  </a:moveTo>
                  <a:lnTo>
                    <a:pt x="100" y="0"/>
                  </a:lnTo>
                  <a:lnTo>
                    <a:pt x="129" y="144"/>
                  </a:lnTo>
                  <a:lnTo>
                    <a:pt x="129" y="179"/>
                  </a:lnTo>
                  <a:lnTo>
                    <a:pt x="103" y="321"/>
                  </a:lnTo>
                  <a:lnTo>
                    <a:pt x="0" y="321"/>
                  </a:lnTo>
                  <a:lnTo>
                    <a:pt x="0" y="285"/>
                  </a:lnTo>
                  <a:lnTo>
                    <a:pt x="58" y="285"/>
                  </a:lnTo>
                  <a:lnTo>
                    <a:pt x="58" y="38"/>
                  </a:lnTo>
                  <a:lnTo>
                    <a:pt x="0" y="3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6" name="Freeform 23">
              <a:extLst>
                <a:ext uri="{FF2B5EF4-FFF2-40B4-BE49-F238E27FC236}">
                  <a16:creationId xmlns:a16="http://schemas.microsoft.com/office/drawing/2014/main" id="{8683C8A0-ADA9-4988-8104-456DF1AF46AC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233300" y="876882"/>
              <a:ext cx="75350" cy="187024"/>
            </a:xfrm>
            <a:custGeom>
              <a:avLst/>
              <a:gdLst/>
              <a:ahLst/>
              <a:cxnLst>
                <a:cxn ang="0">
                  <a:pos x="129" y="0"/>
                </a:cxn>
                <a:cxn ang="0">
                  <a:pos x="29" y="0"/>
                </a:cxn>
                <a:cxn ang="0">
                  <a:pos x="0" y="144"/>
                </a:cxn>
                <a:cxn ang="0">
                  <a:pos x="0" y="179"/>
                </a:cxn>
                <a:cxn ang="0">
                  <a:pos x="26" y="321"/>
                </a:cxn>
                <a:cxn ang="0">
                  <a:pos x="129" y="321"/>
                </a:cxn>
                <a:cxn ang="0">
                  <a:pos x="129" y="285"/>
                </a:cxn>
                <a:cxn ang="0">
                  <a:pos x="71" y="285"/>
                </a:cxn>
                <a:cxn ang="0">
                  <a:pos x="71" y="38"/>
                </a:cxn>
                <a:cxn ang="0">
                  <a:pos x="129" y="38"/>
                </a:cxn>
                <a:cxn ang="0">
                  <a:pos x="129" y="0"/>
                </a:cxn>
              </a:cxnLst>
              <a:rect l="0" t="0" r="r" b="b"/>
              <a:pathLst>
                <a:path w="129" h="321">
                  <a:moveTo>
                    <a:pt x="129" y="0"/>
                  </a:moveTo>
                  <a:lnTo>
                    <a:pt x="29" y="0"/>
                  </a:lnTo>
                  <a:lnTo>
                    <a:pt x="0" y="144"/>
                  </a:lnTo>
                  <a:lnTo>
                    <a:pt x="0" y="179"/>
                  </a:lnTo>
                  <a:lnTo>
                    <a:pt x="26" y="321"/>
                  </a:lnTo>
                  <a:lnTo>
                    <a:pt x="129" y="321"/>
                  </a:lnTo>
                  <a:lnTo>
                    <a:pt x="129" y="285"/>
                  </a:lnTo>
                  <a:lnTo>
                    <a:pt x="71" y="285"/>
                  </a:lnTo>
                  <a:lnTo>
                    <a:pt x="71" y="38"/>
                  </a:lnTo>
                  <a:lnTo>
                    <a:pt x="129" y="38"/>
                  </a:lnTo>
                  <a:lnTo>
                    <a:pt x="12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7" name="Rectangle 24">
              <a:extLst>
                <a:ext uri="{FF2B5EF4-FFF2-40B4-BE49-F238E27FC236}">
                  <a16:creationId xmlns:a16="http://schemas.microsoft.com/office/drawing/2014/main" id="{041664B4-C685-49D4-AF37-3DA4D5BAD0D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220491" y="961259"/>
              <a:ext cx="12850" cy="22140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8" name="Rectangle 25">
              <a:extLst>
                <a:ext uri="{FF2B5EF4-FFF2-40B4-BE49-F238E27FC236}">
                  <a16:creationId xmlns:a16="http://schemas.microsoft.com/office/drawing/2014/main" id="{67FEE501-A289-466F-9634-B37BCEE252E1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9031364" y="920293"/>
              <a:ext cx="12850" cy="22140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9" name="Rectangle 27">
              <a:extLst>
                <a:ext uri="{FF2B5EF4-FFF2-40B4-BE49-F238E27FC236}">
                  <a16:creationId xmlns:a16="http://schemas.microsoft.com/office/drawing/2014/main" id="{F5C96792-BEFE-4E0A-BFC9-108BBAE55128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9043592" y="922257"/>
              <a:ext cx="49065" cy="15148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0" name="Freeform 28">
              <a:extLst>
                <a:ext uri="{FF2B5EF4-FFF2-40B4-BE49-F238E27FC236}">
                  <a16:creationId xmlns:a16="http://schemas.microsoft.com/office/drawing/2014/main" id="{8AA74E97-E988-49C5-A284-A379BDF9903F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086799" y="915790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12"/>
                </a:cxn>
                <a:cxn ang="0">
                  <a:pos x="19" y="22"/>
                </a:cxn>
                <a:cxn ang="0">
                  <a:pos x="16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12"/>
                  </a:lnTo>
                  <a:lnTo>
                    <a:pt x="19" y="22"/>
                  </a:lnTo>
                  <a:lnTo>
                    <a:pt x="16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1" name="Freeform 30">
              <a:extLst>
                <a:ext uri="{FF2B5EF4-FFF2-40B4-BE49-F238E27FC236}">
                  <a16:creationId xmlns:a16="http://schemas.microsoft.com/office/drawing/2014/main" id="{6E7E4290-D0F3-4D60-B6DC-281D5BBDC77B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097883" y="915215"/>
              <a:ext cx="11682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7" y="12"/>
                </a:cxn>
                <a:cxn ang="0">
                  <a:pos x="20" y="22"/>
                </a:cxn>
                <a:cxn ang="0">
                  <a:pos x="17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20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7" y="12"/>
                  </a:lnTo>
                  <a:lnTo>
                    <a:pt x="20" y="22"/>
                  </a:lnTo>
                  <a:lnTo>
                    <a:pt x="17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2" name="Freeform 32">
              <a:extLst>
                <a:ext uri="{FF2B5EF4-FFF2-40B4-BE49-F238E27FC236}">
                  <a16:creationId xmlns:a16="http://schemas.microsoft.com/office/drawing/2014/main" id="{BF47BC92-8EAC-4D37-B224-F668208C93C5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109550" y="914640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6" y="12"/>
                </a:cxn>
                <a:cxn ang="0">
                  <a:pos x="19" y="22"/>
                </a:cxn>
                <a:cxn ang="0">
                  <a:pos x="16" y="35"/>
                </a:cxn>
                <a:cxn ang="0">
                  <a:pos x="9" y="45"/>
                </a:cxn>
                <a:cxn ang="0">
                  <a:pos x="6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6" y="12"/>
                  </a:lnTo>
                  <a:lnTo>
                    <a:pt x="19" y="22"/>
                  </a:lnTo>
                  <a:lnTo>
                    <a:pt x="16" y="35"/>
                  </a:lnTo>
                  <a:lnTo>
                    <a:pt x="9" y="45"/>
                  </a:lnTo>
                  <a:lnTo>
                    <a:pt x="6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3" name="Freeform 34">
              <a:extLst>
                <a:ext uri="{FF2B5EF4-FFF2-40B4-BE49-F238E27FC236}">
                  <a16:creationId xmlns:a16="http://schemas.microsoft.com/office/drawing/2014/main" id="{E1E8811D-45C5-4A17-A30A-74150E8A20F6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120634" y="914065"/>
              <a:ext cx="11682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20" y="12"/>
                </a:cxn>
                <a:cxn ang="0">
                  <a:pos x="20" y="22"/>
                </a:cxn>
                <a:cxn ang="0">
                  <a:pos x="20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20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20" y="12"/>
                  </a:lnTo>
                  <a:lnTo>
                    <a:pt x="20" y="22"/>
                  </a:lnTo>
                  <a:lnTo>
                    <a:pt x="20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4" name="Freeform 36">
              <a:extLst>
                <a:ext uri="{FF2B5EF4-FFF2-40B4-BE49-F238E27FC236}">
                  <a16:creationId xmlns:a16="http://schemas.microsoft.com/office/drawing/2014/main" id="{30684562-3464-4C46-ADA5-23D37C73A55A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132302" y="913491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2" y="0"/>
                </a:cxn>
                <a:cxn ang="0">
                  <a:pos x="19" y="12"/>
                </a:cxn>
                <a:cxn ang="0">
                  <a:pos x="19" y="22"/>
                </a:cxn>
                <a:cxn ang="0">
                  <a:pos x="19" y="35"/>
                </a:cxn>
                <a:cxn ang="0">
                  <a:pos x="12" y="45"/>
                </a:cxn>
                <a:cxn ang="0">
                  <a:pos x="6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6" y="0"/>
                  </a:lnTo>
                  <a:lnTo>
                    <a:pt x="12" y="0"/>
                  </a:lnTo>
                  <a:lnTo>
                    <a:pt x="19" y="12"/>
                  </a:lnTo>
                  <a:lnTo>
                    <a:pt x="19" y="22"/>
                  </a:lnTo>
                  <a:lnTo>
                    <a:pt x="19" y="35"/>
                  </a:lnTo>
                  <a:lnTo>
                    <a:pt x="12" y="45"/>
                  </a:lnTo>
                  <a:lnTo>
                    <a:pt x="6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5" name="Freeform 38">
              <a:extLst>
                <a:ext uri="{FF2B5EF4-FFF2-40B4-BE49-F238E27FC236}">
                  <a16:creationId xmlns:a16="http://schemas.microsoft.com/office/drawing/2014/main" id="{27A29CCA-E6B8-4C2A-8BF8-D3ACC4919DA7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28039" y="994999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4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4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4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6" name="Freeform 39">
              <a:extLst>
                <a:ext uri="{FF2B5EF4-FFF2-40B4-BE49-F238E27FC236}">
                  <a16:creationId xmlns:a16="http://schemas.microsoft.com/office/drawing/2014/main" id="{7DDCB51C-708B-4FB6-831F-08322017543F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05626" y="99109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7" name="Freeform 40">
              <a:extLst>
                <a:ext uri="{FF2B5EF4-FFF2-40B4-BE49-F238E27FC236}">
                  <a16:creationId xmlns:a16="http://schemas.microsoft.com/office/drawing/2014/main" id="{51F9BEEA-925C-4997-8930-1D4ABFBCCEBC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82630" y="98720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8" name="Freeform 41">
              <a:extLst>
                <a:ext uri="{FF2B5EF4-FFF2-40B4-BE49-F238E27FC236}">
                  <a16:creationId xmlns:a16="http://schemas.microsoft.com/office/drawing/2014/main" id="{3FF39E51-5136-4314-9C33-A5CD4B6C02E6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559633" y="983299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9" name="Freeform 42">
              <a:extLst>
                <a:ext uri="{FF2B5EF4-FFF2-40B4-BE49-F238E27FC236}">
                  <a16:creationId xmlns:a16="http://schemas.microsoft.com/office/drawing/2014/main" id="{F869E1E0-C2E2-4CCB-8703-F272280A1D6A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637221" y="97939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9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9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0" name="Freeform 43">
              <a:extLst>
                <a:ext uri="{FF2B5EF4-FFF2-40B4-BE49-F238E27FC236}">
                  <a16:creationId xmlns:a16="http://schemas.microsoft.com/office/drawing/2014/main" id="{C621C311-D48D-4F8E-B43E-92A23CD1128A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14225" y="97550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1" name="Freeform 44">
              <a:extLst>
                <a:ext uri="{FF2B5EF4-FFF2-40B4-BE49-F238E27FC236}">
                  <a16:creationId xmlns:a16="http://schemas.microsoft.com/office/drawing/2014/main" id="{D1709E45-D5AB-4B28-AACA-F171D7511696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91228" y="97161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7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2" name="Freeform 45">
              <a:extLst>
                <a:ext uri="{FF2B5EF4-FFF2-40B4-BE49-F238E27FC236}">
                  <a16:creationId xmlns:a16="http://schemas.microsoft.com/office/drawing/2014/main" id="{9738A207-370C-4C2C-BA06-DC872875EB38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70566" y="967606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3" name="Freeform 46">
              <a:extLst>
                <a:ext uri="{FF2B5EF4-FFF2-40B4-BE49-F238E27FC236}">
                  <a16:creationId xmlns:a16="http://schemas.microsoft.com/office/drawing/2014/main" id="{385EC3B0-475B-4F82-953C-18F87A565088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19543" y="826834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4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4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4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4" name="Freeform 47">
              <a:extLst>
                <a:ext uri="{FF2B5EF4-FFF2-40B4-BE49-F238E27FC236}">
                  <a16:creationId xmlns:a16="http://schemas.microsoft.com/office/drawing/2014/main" id="{729809E4-0BFE-4813-A018-CF67545E4C54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97130" y="82292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5" name="Freeform 48">
              <a:extLst>
                <a:ext uri="{FF2B5EF4-FFF2-40B4-BE49-F238E27FC236}">
                  <a16:creationId xmlns:a16="http://schemas.microsoft.com/office/drawing/2014/main" id="{26ED5725-9190-4885-AD35-78374AE25A29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74134" y="81903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6" name="Freeform 49">
              <a:extLst>
                <a:ext uri="{FF2B5EF4-FFF2-40B4-BE49-F238E27FC236}">
                  <a16:creationId xmlns:a16="http://schemas.microsoft.com/office/drawing/2014/main" id="{FC7B14C9-8B82-4399-AD28-42F7C3C60859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551138" y="815134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7" name="Freeform 50">
              <a:extLst>
                <a:ext uri="{FF2B5EF4-FFF2-40B4-BE49-F238E27FC236}">
                  <a16:creationId xmlns:a16="http://schemas.microsoft.com/office/drawing/2014/main" id="{78CD7794-8888-4F31-9348-EE5AB5CDE0B0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628725" y="81122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9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9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8" name="Freeform 51">
              <a:extLst>
                <a:ext uri="{FF2B5EF4-FFF2-40B4-BE49-F238E27FC236}">
                  <a16:creationId xmlns:a16="http://schemas.microsoft.com/office/drawing/2014/main" id="{8E776C7F-B35C-40CE-8409-3FD89370126B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05729" y="80733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9" name="Freeform 52">
              <a:extLst>
                <a:ext uri="{FF2B5EF4-FFF2-40B4-BE49-F238E27FC236}">
                  <a16:creationId xmlns:a16="http://schemas.microsoft.com/office/drawing/2014/main" id="{94572C97-FCEB-4CFA-9CE6-9540BAF72A79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82733" y="80344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7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0" name="Freeform 53">
              <a:extLst>
                <a:ext uri="{FF2B5EF4-FFF2-40B4-BE49-F238E27FC236}">
                  <a16:creationId xmlns:a16="http://schemas.microsoft.com/office/drawing/2014/main" id="{07E842B7-C6FF-44CE-9513-CFCC8CC92DE0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62070" y="799440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1" name="Freeform 2">
              <a:extLst>
                <a:ext uri="{FF2B5EF4-FFF2-40B4-BE49-F238E27FC236}">
                  <a16:creationId xmlns:a16="http://schemas.microsoft.com/office/drawing/2014/main" id="{42F92C30-B87E-4E74-A215-AA59F0D59334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745317" y="852899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39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4" y="74"/>
                </a:cxn>
                <a:cxn ang="0">
                  <a:pos x="55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39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4" y="74"/>
                  </a:lnTo>
                  <a:lnTo>
                    <a:pt x="55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2" name="Freeform 3">
              <a:extLst>
                <a:ext uri="{FF2B5EF4-FFF2-40B4-BE49-F238E27FC236}">
                  <a16:creationId xmlns:a16="http://schemas.microsoft.com/office/drawing/2014/main" id="{74F89DCF-D660-4ED7-95FC-E39664F0B778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736821" y="1021065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39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4" y="74"/>
                </a:cxn>
                <a:cxn ang="0">
                  <a:pos x="55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39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4" y="74"/>
                  </a:lnTo>
                  <a:lnTo>
                    <a:pt x="55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3" name="Freeform 4">
              <a:extLst>
                <a:ext uri="{FF2B5EF4-FFF2-40B4-BE49-F238E27FC236}">
                  <a16:creationId xmlns:a16="http://schemas.microsoft.com/office/drawing/2014/main" id="{3795E597-0B74-422E-910F-B0C179839854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668314" y="84899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4" name="Freeform 5">
              <a:extLst>
                <a:ext uri="{FF2B5EF4-FFF2-40B4-BE49-F238E27FC236}">
                  <a16:creationId xmlns:a16="http://schemas.microsoft.com/office/drawing/2014/main" id="{BA29FA53-1235-45A7-AD97-A3905A485186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659818" y="101716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5" name="Freeform 6">
              <a:extLst>
                <a:ext uri="{FF2B5EF4-FFF2-40B4-BE49-F238E27FC236}">
                  <a16:creationId xmlns:a16="http://schemas.microsoft.com/office/drawing/2014/main" id="{9C6EB41F-47F7-4346-9765-07E6550FC23B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91310" y="84510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6" name="Freeform 7">
              <a:extLst>
                <a:ext uri="{FF2B5EF4-FFF2-40B4-BE49-F238E27FC236}">
                  <a16:creationId xmlns:a16="http://schemas.microsoft.com/office/drawing/2014/main" id="{53697D38-C589-43C8-B538-014860286846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82814" y="101327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7" name="Freeform 8">
              <a:extLst>
                <a:ext uri="{FF2B5EF4-FFF2-40B4-BE49-F238E27FC236}">
                  <a16:creationId xmlns:a16="http://schemas.microsoft.com/office/drawing/2014/main" id="{4FB8C0C3-56EC-473D-BE99-49E2BBE089F9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13722" y="841199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8" name="Freeform 9">
              <a:extLst>
                <a:ext uri="{FF2B5EF4-FFF2-40B4-BE49-F238E27FC236}">
                  <a16:creationId xmlns:a16="http://schemas.microsoft.com/office/drawing/2014/main" id="{95FA5C0D-4103-44B2-A773-51EB6459051A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05227" y="1009365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9" name="Freeform 10">
              <a:extLst>
                <a:ext uri="{FF2B5EF4-FFF2-40B4-BE49-F238E27FC236}">
                  <a16:creationId xmlns:a16="http://schemas.microsoft.com/office/drawing/2014/main" id="{4398DD9E-3038-4E3B-B018-7486B71917B9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436719" y="83729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4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4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0" name="Freeform 11">
              <a:extLst>
                <a:ext uri="{FF2B5EF4-FFF2-40B4-BE49-F238E27FC236}">
                  <a16:creationId xmlns:a16="http://schemas.microsoft.com/office/drawing/2014/main" id="{ED114351-63A8-448A-9E39-68FE0C30307C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428223" y="100546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4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4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1" name="Freeform 12">
              <a:extLst>
                <a:ext uri="{FF2B5EF4-FFF2-40B4-BE49-F238E27FC236}">
                  <a16:creationId xmlns:a16="http://schemas.microsoft.com/office/drawing/2014/main" id="{0ECC6AAB-BCB9-44FE-A20A-F4AB9BA04167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359715" y="83340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7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7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2" name="Freeform 13">
              <a:extLst>
                <a:ext uri="{FF2B5EF4-FFF2-40B4-BE49-F238E27FC236}">
                  <a16:creationId xmlns:a16="http://schemas.microsoft.com/office/drawing/2014/main" id="{9DD58219-A90C-4A7A-9AC0-3DF315CEC039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351219" y="1001569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7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7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3" name="Freeform 14">
              <a:extLst>
                <a:ext uri="{FF2B5EF4-FFF2-40B4-BE49-F238E27FC236}">
                  <a16:creationId xmlns:a16="http://schemas.microsoft.com/office/drawing/2014/main" id="{8743FCAA-1347-4439-9088-8DFC77D15C91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280376" y="829455"/>
              <a:ext cx="70093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20" y="36"/>
                </a:cxn>
                <a:cxn ang="0">
                  <a:pos x="120" y="49"/>
                </a:cxn>
                <a:cxn ang="0">
                  <a:pos x="120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3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20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20" y="36"/>
                  </a:lnTo>
                  <a:lnTo>
                    <a:pt x="120" y="49"/>
                  </a:lnTo>
                  <a:lnTo>
                    <a:pt x="120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3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4" name="Freeform 15">
              <a:extLst>
                <a:ext uri="{FF2B5EF4-FFF2-40B4-BE49-F238E27FC236}">
                  <a16:creationId xmlns:a16="http://schemas.microsoft.com/office/drawing/2014/main" id="{8FE063E2-E20E-4ABE-9299-C0FC628184A5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271881" y="997620"/>
              <a:ext cx="70093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20" y="36"/>
                </a:cxn>
                <a:cxn ang="0">
                  <a:pos x="120" y="49"/>
                </a:cxn>
                <a:cxn ang="0">
                  <a:pos x="120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3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20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20" y="36"/>
                  </a:lnTo>
                  <a:lnTo>
                    <a:pt x="120" y="49"/>
                  </a:lnTo>
                  <a:lnTo>
                    <a:pt x="120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3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5" name="Freeform 16">
              <a:extLst>
                <a:ext uri="{FF2B5EF4-FFF2-40B4-BE49-F238E27FC236}">
                  <a16:creationId xmlns:a16="http://schemas.microsoft.com/office/drawing/2014/main" id="{A7559284-3A41-4776-B722-98157B7059CC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203373" y="825550"/>
              <a:ext cx="69509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1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19" y="36"/>
                </a:cxn>
                <a:cxn ang="0">
                  <a:pos x="119" y="49"/>
                </a:cxn>
                <a:cxn ang="0">
                  <a:pos x="119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2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9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1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19" y="36"/>
                  </a:lnTo>
                  <a:lnTo>
                    <a:pt x="119" y="49"/>
                  </a:lnTo>
                  <a:lnTo>
                    <a:pt x="119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2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6" name="Freeform 17">
              <a:extLst>
                <a:ext uri="{FF2B5EF4-FFF2-40B4-BE49-F238E27FC236}">
                  <a16:creationId xmlns:a16="http://schemas.microsoft.com/office/drawing/2014/main" id="{FF5FC98A-F07E-4426-A23D-77140F5529F4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194877" y="993715"/>
              <a:ext cx="69509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1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19" y="36"/>
                </a:cxn>
                <a:cxn ang="0">
                  <a:pos x="119" y="49"/>
                </a:cxn>
                <a:cxn ang="0">
                  <a:pos x="119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2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9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1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19" y="36"/>
                  </a:lnTo>
                  <a:lnTo>
                    <a:pt x="119" y="49"/>
                  </a:lnTo>
                  <a:lnTo>
                    <a:pt x="119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2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7" name="Rectangle 18">
              <a:extLst>
                <a:ext uri="{FF2B5EF4-FFF2-40B4-BE49-F238E27FC236}">
                  <a16:creationId xmlns:a16="http://schemas.microsoft.com/office/drawing/2014/main" id="{145EA802-19EC-4CE0-B603-300EC4B0F447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188240" y="847884"/>
              <a:ext cx="15187" cy="9322"/>
            </a:xfrm>
            <a:prstGeom prst="rect">
              <a:avLst/>
            </a:pr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8" name="Rectangle 19">
              <a:extLst>
                <a:ext uri="{FF2B5EF4-FFF2-40B4-BE49-F238E27FC236}">
                  <a16:creationId xmlns:a16="http://schemas.microsoft.com/office/drawing/2014/main" id="{5070DBD9-4439-4351-A600-462B7FCFC27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824688" y="880037"/>
              <a:ext cx="15187" cy="9322"/>
            </a:xfrm>
            <a:prstGeom prst="rect">
              <a:avLst/>
            </a:pr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9" name="Rectangle 20">
              <a:extLst>
                <a:ext uri="{FF2B5EF4-FFF2-40B4-BE49-F238E27FC236}">
                  <a16:creationId xmlns:a16="http://schemas.microsoft.com/office/drawing/2014/main" id="{AF859318-4C05-4B26-9578-C3B92636E68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179744" y="1016049"/>
              <a:ext cx="15187" cy="9322"/>
            </a:xfrm>
            <a:prstGeom prst="rect">
              <a:avLst/>
            </a:pr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0" name="Rectangle 21">
              <a:extLst>
                <a:ext uri="{FF2B5EF4-FFF2-40B4-BE49-F238E27FC236}">
                  <a16:creationId xmlns:a16="http://schemas.microsoft.com/office/drawing/2014/main" id="{A3E94BBB-15AD-421C-A6C5-5447B28D1D0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816192" y="1048202"/>
              <a:ext cx="15187" cy="9322"/>
            </a:xfrm>
            <a:prstGeom prst="rect">
              <a:avLst/>
            </a:pr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1" name="Freeform 22">
              <a:extLst>
                <a:ext uri="{FF2B5EF4-FFF2-40B4-BE49-F238E27FC236}">
                  <a16:creationId xmlns:a16="http://schemas.microsoft.com/office/drawing/2014/main" id="{5A908AA2-1EF3-4A8C-989B-269996D18516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110480" y="840338"/>
              <a:ext cx="75350" cy="187024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00" y="0"/>
                </a:cxn>
                <a:cxn ang="0">
                  <a:pos x="129" y="144"/>
                </a:cxn>
                <a:cxn ang="0">
                  <a:pos x="129" y="179"/>
                </a:cxn>
                <a:cxn ang="0">
                  <a:pos x="103" y="321"/>
                </a:cxn>
                <a:cxn ang="0">
                  <a:pos x="0" y="321"/>
                </a:cxn>
                <a:cxn ang="0">
                  <a:pos x="0" y="285"/>
                </a:cxn>
                <a:cxn ang="0">
                  <a:pos x="58" y="285"/>
                </a:cxn>
                <a:cxn ang="0">
                  <a:pos x="58" y="38"/>
                </a:cxn>
                <a:cxn ang="0">
                  <a:pos x="0" y="38"/>
                </a:cxn>
                <a:cxn ang="0">
                  <a:pos x="0" y="0"/>
                </a:cxn>
              </a:cxnLst>
              <a:rect l="0" t="0" r="r" b="b"/>
              <a:pathLst>
                <a:path w="129" h="321">
                  <a:moveTo>
                    <a:pt x="0" y="0"/>
                  </a:moveTo>
                  <a:lnTo>
                    <a:pt x="100" y="0"/>
                  </a:lnTo>
                  <a:lnTo>
                    <a:pt x="129" y="144"/>
                  </a:lnTo>
                  <a:lnTo>
                    <a:pt x="129" y="179"/>
                  </a:lnTo>
                  <a:lnTo>
                    <a:pt x="103" y="321"/>
                  </a:lnTo>
                  <a:lnTo>
                    <a:pt x="0" y="321"/>
                  </a:lnTo>
                  <a:lnTo>
                    <a:pt x="0" y="285"/>
                  </a:lnTo>
                  <a:lnTo>
                    <a:pt x="58" y="285"/>
                  </a:lnTo>
                  <a:lnTo>
                    <a:pt x="58" y="38"/>
                  </a:lnTo>
                  <a:lnTo>
                    <a:pt x="0" y="3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2" name="Freeform 23">
              <a:extLst>
                <a:ext uri="{FF2B5EF4-FFF2-40B4-BE49-F238E27FC236}">
                  <a16:creationId xmlns:a16="http://schemas.microsoft.com/office/drawing/2014/main" id="{239B3A74-F220-43CC-8A24-2ACBDE34E7F2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833849" y="876882"/>
              <a:ext cx="75350" cy="187024"/>
            </a:xfrm>
            <a:custGeom>
              <a:avLst/>
              <a:gdLst/>
              <a:ahLst/>
              <a:cxnLst>
                <a:cxn ang="0">
                  <a:pos x="129" y="0"/>
                </a:cxn>
                <a:cxn ang="0">
                  <a:pos x="29" y="0"/>
                </a:cxn>
                <a:cxn ang="0">
                  <a:pos x="0" y="144"/>
                </a:cxn>
                <a:cxn ang="0">
                  <a:pos x="0" y="179"/>
                </a:cxn>
                <a:cxn ang="0">
                  <a:pos x="26" y="321"/>
                </a:cxn>
                <a:cxn ang="0">
                  <a:pos x="129" y="321"/>
                </a:cxn>
                <a:cxn ang="0">
                  <a:pos x="129" y="285"/>
                </a:cxn>
                <a:cxn ang="0">
                  <a:pos x="71" y="285"/>
                </a:cxn>
                <a:cxn ang="0">
                  <a:pos x="71" y="38"/>
                </a:cxn>
                <a:cxn ang="0">
                  <a:pos x="129" y="38"/>
                </a:cxn>
                <a:cxn ang="0">
                  <a:pos x="129" y="0"/>
                </a:cxn>
              </a:cxnLst>
              <a:rect l="0" t="0" r="r" b="b"/>
              <a:pathLst>
                <a:path w="129" h="321">
                  <a:moveTo>
                    <a:pt x="129" y="0"/>
                  </a:moveTo>
                  <a:lnTo>
                    <a:pt x="29" y="0"/>
                  </a:lnTo>
                  <a:lnTo>
                    <a:pt x="0" y="144"/>
                  </a:lnTo>
                  <a:lnTo>
                    <a:pt x="0" y="179"/>
                  </a:lnTo>
                  <a:lnTo>
                    <a:pt x="26" y="321"/>
                  </a:lnTo>
                  <a:lnTo>
                    <a:pt x="129" y="321"/>
                  </a:lnTo>
                  <a:lnTo>
                    <a:pt x="129" y="285"/>
                  </a:lnTo>
                  <a:lnTo>
                    <a:pt x="71" y="285"/>
                  </a:lnTo>
                  <a:lnTo>
                    <a:pt x="71" y="38"/>
                  </a:lnTo>
                  <a:lnTo>
                    <a:pt x="129" y="38"/>
                  </a:lnTo>
                  <a:lnTo>
                    <a:pt x="12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3" name="Rectangle 25">
              <a:extLst>
                <a:ext uri="{FF2B5EF4-FFF2-40B4-BE49-F238E27FC236}">
                  <a16:creationId xmlns:a16="http://schemas.microsoft.com/office/drawing/2014/main" id="{613E12A2-1131-4810-B91D-381867739F43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98284" y="920293"/>
              <a:ext cx="12850" cy="22140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4" name="Rectangle 27">
              <a:extLst>
                <a:ext uri="{FF2B5EF4-FFF2-40B4-BE49-F238E27FC236}">
                  <a16:creationId xmlns:a16="http://schemas.microsoft.com/office/drawing/2014/main" id="{524121BA-FC98-4499-9B8E-379B41EA55C1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49841" y="922257"/>
              <a:ext cx="49065" cy="15148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5" name="Freeform 28">
              <a:extLst>
                <a:ext uri="{FF2B5EF4-FFF2-40B4-BE49-F238E27FC236}">
                  <a16:creationId xmlns:a16="http://schemas.microsoft.com/office/drawing/2014/main" id="{9C481BCD-7BB2-41FB-A0FA-543A8EAFB310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44601" y="915790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12"/>
                </a:cxn>
                <a:cxn ang="0">
                  <a:pos x="19" y="22"/>
                </a:cxn>
                <a:cxn ang="0">
                  <a:pos x="16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12"/>
                  </a:lnTo>
                  <a:lnTo>
                    <a:pt x="19" y="22"/>
                  </a:lnTo>
                  <a:lnTo>
                    <a:pt x="16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6" name="Freeform 30">
              <a:extLst>
                <a:ext uri="{FF2B5EF4-FFF2-40B4-BE49-F238E27FC236}">
                  <a16:creationId xmlns:a16="http://schemas.microsoft.com/office/drawing/2014/main" id="{8B44AB44-1452-4726-8D47-3D2127D0A851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32933" y="915215"/>
              <a:ext cx="11682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7" y="12"/>
                </a:cxn>
                <a:cxn ang="0">
                  <a:pos x="20" y="22"/>
                </a:cxn>
                <a:cxn ang="0">
                  <a:pos x="17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20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7" y="12"/>
                  </a:lnTo>
                  <a:lnTo>
                    <a:pt x="20" y="22"/>
                  </a:lnTo>
                  <a:lnTo>
                    <a:pt x="17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7" name="Freeform 32">
              <a:extLst>
                <a:ext uri="{FF2B5EF4-FFF2-40B4-BE49-F238E27FC236}">
                  <a16:creationId xmlns:a16="http://schemas.microsoft.com/office/drawing/2014/main" id="{A953D9FC-E678-45A7-9BE9-07BA753281E9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21850" y="914640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6" y="12"/>
                </a:cxn>
                <a:cxn ang="0">
                  <a:pos x="19" y="22"/>
                </a:cxn>
                <a:cxn ang="0">
                  <a:pos x="16" y="35"/>
                </a:cxn>
                <a:cxn ang="0">
                  <a:pos x="9" y="45"/>
                </a:cxn>
                <a:cxn ang="0">
                  <a:pos x="6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6" y="12"/>
                  </a:lnTo>
                  <a:lnTo>
                    <a:pt x="19" y="22"/>
                  </a:lnTo>
                  <a:lnTo>
                    <a:pt x="16" y="35"/>
                  </a:lnTo>
                  <a:lnTo>
                    <a:pt x="9" y="45"/>
                  </a:lnTo>
                  <a:lnTo>
                    <a:pt x="6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8" name="Freeform 34">
              <a:extLst>
                <a:ext uri="{FF2B5EF4-FFF2-40B4-BE49-F238E27FC236}">
                  <a16:creationId xmlns:a16="http://schemas.microsoft.com/office/drawing/2014/main" id="{56FA2AC0-EC68-4F21-A025-ECB5F830817F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10182" y="914065"/>
              <a:ext cx="11682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20" y="12"/>
                </a:cxn>
                <a:cxn ang="0">
                  <a:pos x="20" y="22"/>
                </a:cxn>
                <a:cxn ang="0">
                  <a:pos x="20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20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20" y="12"/>
                  </a:lnTo>
                  <a:lnTo>
                    <a:pt x="20" y="22"/>
                  </a:lnTo>
                  <a:lnTo>
                    <a:pt x="20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9" name="Freeform 36">
              <a:extLst>
                <a:ext uri="{FF2B5EF4-FFF2-40B4-BE49-F238E27FC236}">
                  <a16:creationId xmlns:a16="http://schemas.microsoft.com/office/drawing/2014/main" id="{5C5C043D-069C-4D8F-84E9-39B5C6CD64D8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-902" y="913491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2" y="0"/>
                </a:cxn>
                <a:cxn ang="0">
                  <a:pos x="19" y="12"/>
                </a:cxn>
                <a:cxn ang="0">
                  <a:pos x="19" y="22"/>
                </a:cxn>
                <a:cxn ang="0">
                  <a:pos x="19" y="35"/>
                </a:cxn>
                <a:cxn ang="0">
                  <a:pos x="12" y="45"/>
                </a:cxn>
                <a:cxn ang="0">
                  <a:pos x="6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6" y="0"/>
                  </a:lnTo>
                  <a:lnTo>
                    <a:pt x="12" y="0"/>
                  </a:lnTo>
                  <a:lnTo>
                    <a:pt x="19" y="12"/>
                  </a:lnTo>
                  <a:lnTo>
                    <a:pt x="19" y="22"/>
                  </a:lnTo>
                  <a:lnTo>
                    <a:pt x="19" y="35"/>
                  </a:lnTo>
                  <a:lnTo>
                    <a:pt x="12" y="45"/>
                  </a:lnTo>
                  <a:lnTo>
                    <a:pt x="6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0" name="Freeform 38">
              <a:extLst>
                <a:ext uri="{FF2B5EF4-FFF2-40B4-BE49-F238E27FC236}">
                  <a16:creationId xmlns:a16="http://schemas.microsoft.com/office/drawing/2014/main" id="{5E33EAE7-70F0-4F51-A790-3511DD687353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802777" y="994999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4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4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4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1" name="Freeform 39">
              <a:extLst>
                <a:ext uri="{FF2B5EF4-FFF2-40B4-BE49-F238E27FC236}">
                  <a16:creationId xmlns:a16="http://schemas.microsoft.com/office/drawing/2014/main" id="{A848F859-83EF-4A7E-AC68-9604E3728335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725774" y="99109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2" name="Freeform 40">
              <a:extLst>
                <a:ext uri="{FF2B5EF4-FFF2-40B4-BE49-F238E27FC236}">
                  <a16:creationId xmlns:a16="http://schemas.microsoft.com/office/drawing/2014/main" id="{AB8BB576-06F4-462A-87E8-EED679DEF946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648770" y="98720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3" name="Freeform 41">
              <a:extLst>
                <a:ext uri="{FF2B5EF4-FFF2-40B4-BE49-F238E27FC236}">
                  <a16:creationId xmlns:a16="http://schemas.microsoft.com/office/drawing/2014/main" id="{6012E703-B5DC-4244-A56B-0908F230486D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71183" y="983299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4" name="Freeform 42">
              <a:extLst>
                <a:ext uri="{FF2B5EF4-FFF2-40B4-BE49-F238E27FC236}">
                  <a16:creationId xmlns:a16="http://schemas.microsoft.com/office/drawing/2014/main" id="{933C3703-C1FA-4F05-8BC6-9D217466491D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494179" y="97939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9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9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5" name="Freeform 43">
              <a:extLst>
                <a:ext uri="{FF2B5EF4-FFF2-40B4-BE49-F238E27FC236}">
                  <a16:creationId xmlns:a16="http://schemas.microsoft.com/office/drawing/2014/main" id="{944BA720-C573-49A5-84AD-600D87E23080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417175" y="97550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6" name="Freeform 44">
              <a:extLst>
                <a:ext uri="{FF2B5EF4-FFF2-40B4-BE49-F238E27FC236}">
                  <a16:creationId xmlns:a16="http://schemas.microsoft.com/office/drawing/2014/main" id="{10AD986E-CAD4-4757-9243-63669FCD665B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340172" y="97161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7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7" name="Freeform 45">
              <a:extLst>
                <a:ext uri="{FF2B5EF4-FFF2-40B4-BE49-F238E27FC236}">
                  <a16:creationId xmlns:a16="http://schemas.microsoft.com/office/drawing/2014/main" id="{3C5A181F-A19B-4120-8856-4DC31B961539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260834" y="967606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8" name="Freeform 46">
              <a:extLst>
                <a:ext uri="{FF2B5EF4-FFF2-40B4-BE49-F238E27FC236}">
                  <a16:creationId xmlns:a16="http://schemas.microsoft.com/office/drawing/2014/main" id="{6E7D55BF-74F6-4794-AA8E-FAD74519BB25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811273" y="826834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4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4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4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9" name="Freeform 47">
              <a:extLst>
                <a:ext uri="{FF2B5EF4-FFF2-40B4-BE49-F238E27FC236}">
                  <a16:creationId xmlns:a16="http://schemas.microsoft.com/office/drawing/2014/main" id="{C6BE8D28-BCB5-4197-B53F-E22A610DC520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734270" y="82292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0" name="Freeform 48">
              <a:extLst>
                <a:ext uri="{FF2B5EF4-FFF2-40B4-BE49-F238E27FC236}">
                  <a16:creationId xmlns:a16="http://schemas.microsoft.com/office/drawing/2014/main" id="{55568837-F233-434C-B46D-7351202D61FA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657266" y="81903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1" name="Freeform 49">
              <a:extLst>
                <a:ext uri="{FF2B5EF4-FFF2-40B4-BE49-F238E27FC236}">
                  <a16:creationId xmlns:a16="http://schemas.microsoft.com/office/drawing/2014/main" id="{A34CAF08-8B50-437F-8F13-4EB0B12EA516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79678" y="815134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2" name="Freeform 50">
              <a:extLst>
                <a:ext uri="{FF2B5EF4-FFF2-40B4-BE49-F238E27FC236}">
                  <a16:creationId xmlns:a16="http://schemas.microsoft.com/office/drawing/2014/main" id="{016DD13A-AC42-472D-88FF-262791B02372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02675" y="81122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9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9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3" name="Freeform 51">
              <a:extLst>
                <a:ext uri="{FF2B5EF4-FFF2-40B4-BE49-F238E27FC236}">
                  <a16:creationId xmlns:a16="http://schemas.microsoft.com/office/drawing/2014/main" id="{22A991FD-9405-4030-8486-C5CFA3CD5EB6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425671" y="80733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4" name="Freeform 52">
              <a:extLst>
                <a:ext uri="{FF2B5EF4-FFF2-40B4-BE49-F238E27FC236}">
                  <a16:creationId xmlns:a16="http://schemas.microsoft.com/office/drawing/2014/main" id="{93A23E04-5308-4767-A544-DBD026062579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348667" y="80344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7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5" name="Freeform 53">
              <a:extLst>
                <a:ext uri="{FF2B5EF4-FFF2-40B4-BE49-F238E27FC236}">
                  <a16:creationId xmlns:a16="http://schemas.microsoft.com/office/drawing/2014/main" id="{1C6AECC8-578E-4647-AA34-C030BF889448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269330" y="799440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6" name="Полилиния 423">
              <a:extLst>
                <a:ext uri="{FF2B5EF4-FFF2-40B4-BE49-F238E27FC236}">
                  <a16:creationId xmlns:a16="http://schemas.microsoft.com/office/drawing/2014/main" id="{F29987F5-DA4E-47FF-9576-2F62B38C5E46}"/>
                </a:ext>
              </a:extLst>
            </p:cNvPr>
            <p:cNvSpPr/>
            <p:nvPr/>
          </p:nvSpPr>
          <p:spPr bwMode="auto">
            <a:xfrm>
              <a:off x="1002632" y="978568"/>
              <a:ext cx="7114673" cy="142852"/>
            </a:xfrm>
            <a:custGeom>
              <a:avLst/>
              <a:gdLst>
                <a:gd name="connsiteX0" fmla="*/ 0 w 7114673"/>
                <a:gd name="connsiteY0" fmla="*/ 0 h 0"/>
                <a:gd name="connsiteX1" fmla="*/ 7114673 w 7114673"/>
                <a:gd name="connsiteY1" fmla="*/ 0 h 0"/>
                <a:gd name="connsiteX2" fmla="*/ 7114673 w 7114673"/>
                <a:gd name="connsiteY2" fmla="*/ 0 h 0"/>
                <a:gd name="connsiteX0" fmla="*/ 0 w 7114673"/>
                <a:gd name="connsiteY0" fmla="*/ 0 h 0"/>
                <a:gd name="connsiteX1" fmla="*/ 7114673 w 7114673"/>
                <a:gd name="connsiteY1" fmla="*/ 0 h 0"/>
                <a:gd name="connsiteX2" fmla="*/ 7114673 w 7114673"/>
                <a:gd name="connsiteY2" fmla="*/ 0 h 0"/>
                <a:gd name="connsiteX0" fmla="*/ 0 w 7114673"/>
                <a:gd name="connsiteY0" fmla="*/ 0 h 98776"/>
                <a:gd name="connsiteX1" fmla="*/ 7114673 w 7114673"/>
                <a:gd name="connsiteY1" fmla="*/ 0 h 98776"/>
                <a:gd name="connsiteX2" fmla="*/ 7114673 w 7114673"/>
                <a:gd name="connsiteY2" fmla="*/ 0 h 98776"/>
                <a:gd name="connsiteX0" fmla="*/ 0 w 7114673"/>
                <a:gd name="connsiteY0" fmla="*/ 1337 h 64730"/>
                <a:gd name="connsiteX1" fmla="*/ 3643306 w 7114673"/>
                <a:gd name="connsiteY1" fmla="*/ 64730 h 64730"/>
                <a:gd name="connsiteX2" fmla="*/ 7114673 w 7114673"/>
                <a:gd name="connsiteY2" fmla="*/ 1337 h 64730"/>
                <a:gd name="connsiteX3" fmla="*/ 7114673 w 7114673"/>
                <a:gd name="connsiteY3" fmla="*/ 1337 h 64730"/>
                <a:gd name="connsiteX0" fmla="*/ 0 w 7114673"/>
                <a:gd name="connsiteY0" fmla="*/ 1337 h 116131"/>
                <a:gd name="connsiteX1" fmla="*/ 3643306 w 7114673"/>
                <a:gd name="connsiteY1" fmla="*/ 64730 h 116131"/>
                <a:gd name="connsiteX2" fmla="*/ 7114673 w 7114673"/>
                <a:gd name="connsiteY2" fmla="*/ 1337 h 116131"/>
                <a:gd name="connsiteX3" fmla="*/ 7114673 w 7114673"/>
                <a:gd name="connsiteY3" fmla="*/ 1337 h 116131"/>
                <a:gd name="connsiteX0" fmla="*/ 0 w 7114673"/>
                <a:gd name="connsiteY0" fmla="*/ 0 h 0"/>
                <a:gd name="connsiteX1" fmla="*/ 7114673 w 7114673"/>
                <a:gd name="connsiteY1" fmla="*/ 0 h 0"/>
                <a:gd name="connsiteX2" fmla="*/ 7114673 w 7114673"/>
                <a:gd name="connsiteY2" fmla="*/ 0 h 0"/>
                <a:gd name="connsiteX0" fmla="*/ 0 w 7114673"/>
                <a:gd name="connsiteY0" fmla="*/ 0 h 259197"/>
                <a:gd name="connsiteX1" fmla="*/ 7114673 w 7114673"/>
                <a:gd name="connsiteY1" fmla="*/ 0 h 259197"/>
                <a:gd name="connsiteX2" fmla="*/ 7114673 w 7114673"/>
                <a:gd name="connsiteY2" fmla="*/ 0 h 259197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64241"/>
                <a:gd name="connsiteX1" fmla="*/ 3643306 w 7114673"/>
                <a:gd name="connsiteY1" fmla="*/ 142852 h 164241"/>
                <a:gd name="connsiteX2" fmla="*/ 5022911 w 7114673"/>
                <a:gd name="connsiteY2" fmla="*/ 128337 h 164241"/>
                <a:gd name="connsiteX3" fmla="*/ 7114673 w 7114673"/>
                <a:gd name="connsiteY3" fmla="*/ 0 h 164241"/>
                <a:gd name="connsiteX4" fmla="*/ 7114673 w 7114673"/>
                <a:gd name="connsiteY4" fmla="*/ 0 h 164241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5255 h 148107"/>
                <a:gd name="connsiteX1" fmla="*/ 3643306 w 7114673"/>
                <a:gd name="connsiteY1" fmla="*/ 148107 h 148107"/>
                <a:gd name="connsiteX2" fmla="*/ 7114673 w 7114673"/>
                <a:gd name="connsiteY2" fmla="*/ 5255 h 148107"/>
                <a:gd name="connsiteX3" fmla="*/ 7114673 w 7114673"/>
                <a:gd name="connsiteY3" fmla="*/ 5255 h 148107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14673" h="142852">
                  <a:moveTo>
                    <a:pt x="0" y="0"/>
                  </a:moveTo>
                  <a:cubicBezTo>
                    <a:pt x="1079383" y="39898"/>
                    <a:pt x="2256426" y="122573"/>
                    <a:pt x="3643306" y="142852"/>
                  </a:cubicBezTo>
                  <a:cubicBezTo>
                    <a:pt x="4829085" y="142852"/>
                    <a:pt x="6367148" y="58417"/>
                    <a:pt x="7114673" y="0"/>
                  </a:cubicBezTo>
                  <a:lnTo>
                    <a:pt x="7114673" y="0"/>
                  </a:lnTo>
                </a:path>
              </a:pathLst>
            </a:custGeom>
            <a:noFill/>
            <a:ln w="19050" cap="flat" cmpd="sng" algn="ctr">
              <a:solidFill>
                <a:srgbClr val="0070C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7" name="Полилиния 424">
              <a:extLst>
                <a:ext uri="{FF2B5EF4-FFF2-40B4-BE49-F238E27FC236}">
                  <a16:creationId xmlns:a16="http://schemas.microsoft.com/office/drawing/2014/main" id="{2708DD35-1F88-44FA-836F-D46731D63683}"/>
                </a:ext>
              </a:extLst>
            </p:cNvPr>
            <p:cNvSpPr/>
            <p:nvPr/>
          </p:nvSpPr>
          <p:spPr bwMode="auto">
            <a:xfrm>
              <a:off x="0" y="979714"/>
              <a:ext cx="996043" cy="310243"/>
            </a:xfrm>
            <a:custGeom>
              <a:avLst/>
              <a:gdLst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96043" h="310243">
                  <a:moveTo>
                    <a:pt x="996043" y="0"/>
                  </a:moveTo>
                  <a:cubicBezTo>
                    <a:pt x="764069" y="166704"/>
                    <a:pt x="546356" y="280324"/>
                    <a:pt x="0" y="310243"/>
                  </a:cubicBezTo>
                </a:path>
              </a:pathLst>
            </a:custGeom>
            <a:noFill/>
            <a:ln w="19050" cap="flat" cmpd="sng" algn="ctr">
              <a:solidFill>
                <a:srgbClr val="0070C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8" name="Rectangle 24">
              <a:extLst>
                <a:ext uri="{FF2B5EF4-FFF2-40B4-BE49-F238E27FC236}">
                  <a16:creationId xmlns:a16="http://schemas.microsoft.com/office/drawing/2014/main" id="{4082A06B-DD94-4EB4-A641-E79B99ABEF64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909157" y="961259"/>
              <a:ext cx="12850" cy="22140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9" name="Rectangle 26">
              <a:extLst>
                <a:ext uri="{FF2B5EF4-FFF2-40B4-BE49-F238E27FC236}">
                  <a16:creationId xmlns:a16="http://schemas.microsoft.com/office/drawing/2014/main" id="{6BC6489F-D4E6-44E5-8A23-7BE0CD319AD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921968" y="966316"/>
              <a:ext cx="49065" cy="15148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0" name="Freeform 29">
              <a:extLst>
                <a:ext uri="{FF2B5EF4-FFF2-40B4-BE49-F238E27FC236}">
                  <a16:creationId xmlns:a16="http://schemas.microsoft.com/office/drawing/2014/main" id="{B1415A1E-F85E-4ED8-95BD-B17878390281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965146" y="96229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9" y="0"/>
                </a:cxn>
                <a:cxn ang="0">
                  <a:pos x="3" y="12"/>
                </a:cxn>
                <a:cxn ang="0">
                  <a:pos x="0" y="22"/>
                </a:cxn>
                <a:cxn ang="0">
                  <a:pos x="3" y="35"/>
                </a:cxn>
                <a:cxn ang="0">
                  <a:pos x="9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9" y="0"/>
                  </a:lnTo>
                  <a:lnTo>
                    <a:pt x="3" y="12"/>
                  </a:lnTo>
                  <a:lnTo>
                    <a:pt x="0" y="22"/>
                  </a:lnTo>
                  <a:lnTo>
                    <a:pt x="3" y="35"/>
                  </a:lnTo>
                  <a:lnTo>
                    <a:pt x="9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1" name="Freeform 31">
              <a:extLst>
                <a:ext uri="{FF2B5EF4-FFF2-40B4-BE49-F238E27FC236}">
                  <a16:creationId xmlns:a16="http://schemas.microsoft.com/office/drawing/2014/main" id="{10DD581A-489F-4A6C-B2D4-FA26A1976988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976230" y="962870"/>
              <a:ext cx="11682" cy="26218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13" y="0"/>
                </a:cxn>
                <a:cxn ang="0">
                  <a:pos x="10" y="0"/>
                </a:cxn>
                <a:cxn ang="0">
                  <a:pos x="4" y="12"/>
                </a:cxn>
                <a:cxn ang="0">
                  <a:pos x="0" y="22"/>
                </a:cxn>
                <a:cxn ang="0">
                  <a:pos x="4" y="35"/>
                </a:cxn>
                <a:cxn ang="0">
                  <a:pos x="10" y="45"/>
                </a:cxn>
                <a:cxn ang="0">
                  <a:pos x="13" y="45"/>
                </a:cxn>
                <a:cxn ang="0">
                  <a:pos x="20" y="45"/>
                </a:cxn>
                <a:cxn ang="0">
                  <a:pos x="20" y="22"/>
                </a:cxn>
                <a:cxn ang="0">
                  <a:pos x="20" y="0"/>
                </a:cxn>
              </a:cxnLst>
              <a:rect l="0" t="0" r="r" b="b"/>
              <a:pathLst>
                <a:path w="20" h="45">
                  <a:moveTo>
                    <a:pt x="20" y="0"/>
                  </a:moveTo>
                  <a:lnTo>
                    <a:pt x="13" y="0"/>
                  </a:lnTo>
                  <a:lnTo>
                    <a:pt x="10" y="0"/>
                  </a:lnTo>
                  <a:lnTo>
                    <a:pt x="4" y="12"/>
                  </a:lnTo>
                  <a:lnTo>
                    <a:pt x="0" y="22"/>
                  </a:lnTo>
                  <a:lnTo>
                    <a:pt x="4" y="35"/>
                  </a:lnTo>
                  <a:lnTo>
                    <a:pt x="10" y="45"/>
                  </a:lnTo>
                  <a:lnTo>
                    <a:pt x="13" y="45"/>
                  </a:lnTo>
                  <a:lnTo>
                    <a:pt x="20" y="45"/>
                  </a:lnTo>
                  <a:lnTo>
                    <a:pt x="20" y="22"/>
                  </a:lnTo>
                  <a:lnTo>
                    <a:pt x="2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2" name="Freeform 33">
              <a:extLst>
                <a:ext uri="{FF2B5EF4-FFF2-40B4-BE49-F238E27FC236}">
                  <a16:creationId xmlns:a16="http://schemas.microsoft.com/office/drawing/2014/main" id="{FB461A3D-4D22-4A18-942F-050EA2DD7789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987897" y="96344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10" y="0"/>
                </a:cxn>
                <a:cxn ang="0">
                  <a:pos x="3" y="12"/>
                </a:cxn>
                <a:cxn ang="0">
                  <a:pos x="0" y="22"/>
                </a:cxn>
                <a:cxn ang="0">
                  <a:pos x="3" y="35"/>
                </a:cxn>
                <a:cxn ang="0">
                  <a:pos x="10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10" y="0"/>
                  </a:lnTo>
                  <a:lnTo>
                    <a:pt x="3" y="12"/>
                  </a:lnTo>
                  <a:lnTo>
                    <a:pt x="0" y="22"/>
                  </a:lnTo>
                  <a:lnTo>
                    <a:pt x="3" y="35"/>
                  </a:lnTo>
                  <a:lnTo>
                    <a:pt x="10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3" name="Freeform 35">
              <a:extLst>
                <a:ext uri="{FF2B5EF4-FFF2-40B4-BE49-F238E27FC236}">
                  <a16:creationId xmlns:a16="http://schemas.microsoft.com/office/drawing/2014/main" id="{840EDE76-0541-4DA6-B6E7-97CA085DF730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998981" y="96400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9" y="0"/>
                </a:cxn>
                <a:cxn ang="0">
                  <a:pos x="0" y="12"/>
                </a:cxn>
                <a:cxn ang="0">
                  <a:pos x="0" y="22"/>
                </a:cxn>
                <a:cxn ang="0">
                  <a:pos x="0" y="35"/>
                </a:cxn>
                <a:cxn ang="0">
                  <a:pos x="9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9" y="0"/>
                  </a:lnTo>
                  <a:lnTo>
                    <a:pt x="0" y="12"/>
                  </a:lnTo>
                  <a:lnTo>
                    <a:pt x="0" y="22"/>
                  </a:lnTo>
                  <a:lnTo>
                    <a:pt x="0" y="35"/>
                  </a:lnTo>
                  <a:lnTo>
                    <a:pt x="9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4" name="Freeform 37">
              <a:extLst>
                <a:ext uri="{FF2B5EF4-FFF2-40B4-BE49-F238E27FC236}">
                  <a16:creationId xmlns:a16="http://schemas.microsoft.com/office/drawing/2014/main" id="{5DC5F165-01A9-4E97-BE2C-F038F2103D7C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1010065" y="964579"/>
              <a:ext cx="11682" cy="26218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13" y="0"/>
                </a:cxn>
                <a:cxn ang="0">
                  <a:pos x="7" y="0"/>
                </a:cxn>
                <a:cxn ang="0">
                  <a:pos x="0" y="12"/>
                </a:cxn>
                <a:cxn ang="0">
                  <a:pos x="0" y="22"/>
                </a:cxn>
                <a:cxn ang="0">
                  <a:pos x="0" y="35"/>
                </a:cxn>
                <a:cxn ang="0">
                  <a:pos x="7" y="45"/>
                </a:cxn>
                <a:cxn ang="0">
                  <a:pos x="13" y="45"/>
                </a:cxn>
                <a:cxn ang="0">
                  <a:pos x="20" y="45"/>
                </a:cxn>
                <a:cxn ang="0">
                  <a:pos x="20" y="22"/>
                </a:cxn>
                <a:cxn ang="0">
                  <a:pos x="20" y="0"/>
                </a:cxn>
              </a:cxnLst>
              <a:rect l="0" t="0" r="r" b="b"/>
              <a:pathLst>
                <a:path w="20" h="45">
                  <a:moveTo>
                    <a:pt x="20" y="0"/>
                  </a:moveTo>
                  <a:lnTo>
                    <a:pt x="13" y="0"/>
                  </a:lnTo>
                  <a:lnTo>
                    <a:pt x="7" y="0"/>
                  </a:lnTo>
                  <a:lnTo>
                    <a:pt x="0" y="12"/>
                  </a:lnTo>
                  <a:lnTo>
                    <a:pt x="0" y="22"/>
                  </a:lnTo>
                  <a:lnTo>
                    <a:pt x="0" y="35"/>
                  </a:lnTo>
                  <a:lnTo>
                    <a:pt x="7" y="45"/>
                  </a:lnTo>
                  <a:lnTo>
                    <a:pt x="13" y="45"/>
                  </a:lnTo>
                  <a:lnTo>
                    <a:pt x="20" y="45"/>
                  </a:lnTo>
                  <a:lnTo>
                    <a:pt x="20" y="22"/>
                  </a:lnTo>
                  <a:lnTo>
                    <a:pt x="2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5" name="Полилиния 432">
              <a:extLst>
                <a:ext uri="{FF2B5EF4-FFF2-40B4-BE49-F238E27FC236}">
                  <a16:creationId xmlns:a16="http://schemas.microsoft.com/office/drawing/2014/main" id="{F574F758-6F96-45A7-B934-15B134AC3A53}"/>
                </a:ext>
              </a:extLst>
            </p:cNvPr>
            <p:cNvSpPr/>
            <p:nvPr/>
          </p:nvSpPr>
          <p:spPr bwMode="auto">
            <a:xfrm flipH="1">
              <a:off x="8147989" y="979714"/>
              <a:ext cx="996043" cy="310243"/>
            </a:xfrm>
            <a:custGeom>
              <a:avLst/>
              <a:gdLst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96043" h="310243">
                  <a:moveTo>
                    <a:pt x="996043" y="0"/>
                  </a:moveTo>
                  <a:cubicBezTo>
                    <a:pt x="764069" y="166704"/>
                    <a:pt x="546356" y="280324"/>
                    <a:pt x="0" y="310243"/>
                  </a:cubicBezTo>
                </a:path>
              </a:pathLst>
            </a:custGeom>
            <a:noFill/>
            <a:ln w="19050" cap="flat" cmpd="sng" algn="ctr">
              <a:solidFill>
                <a:srgbClr val="0070C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6" name="Rectangle 26">
              <a:extLst>
                <a:ext uri="{FF2B5EF4-FFF2-40B4-BE49-F238E27FC236}">
                  <a16:creationId xmlns:a16="http://schemas.microsoft.com/office/drawing/2014/main" id="{9FEF6C89-7670-4D2F-B96F-F4D7B7184C81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171465" y="966316"/>
              <a:ext cx="49065" cy="15148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7" name="Freeform 29">
              <a:extLst>
                <a:ext uri="{FF2B5EF4-FFF2-40B4-BE49-F238E27FC236}">
                  <a16:creationId xmlns:a16="http://schemas.microsoft.com/office/drawing/2014/main" id="{98C1C302-1160-4E9E-85A1-E6D79E650215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66254" y="96229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9" y="0"/>
                </a:cxn>
                <a:cxn ang="0">
                  <a:pos x="3" y="12"/>
                </a:cxn>
                <a:cxn ang="0">
                  <a:pos x="0" y="22"/>
                </a:cxn>
                <a:cxn ang="0">
                  <a:pos x="3" y="35"/>
                </a:cxn>
                <a:cxn ang="0">
                  <a:pos x="9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9" y="0"/>
                  </a:lnTo>
                  <a:lnTo>
                    <a:pt x="3" y="12"/>
                  </a:lnTo>
                  <a:lnTo>
                    <a:pt x="0" y="22"/>
                  </a:lnTo>
                  <a:lnTo>
                    <a:pt x="3" y="35"/>
                  </a:lnTo>
                  <a:lnTo>
                    <a:pt x="9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8" name="Freeform 31">
              <a:extLst>
                <a:ext uri="{FF2B5EF4-FFF2-40B4-BE49-F238E27FC236}">
                  <a16:creationId xmlns:a16="http://schemas.microsoft.com/office/drawing/2014/main" id="{030E322A-1187-434B-8095-3F9549562BB9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54586" y="962870"/>
              <a:ext cx="11682" cy="26218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13" y="0"/>
                </a:cxn>
                <a:cxn ang="0">
                  <a:pos x="10" y="0"/>
                </a:cxn>
                <a:cxn ang="0">
                  <a:pos x="4" y="12"/>
                </a:cxn>
                <a:cxn ang="0">
                  <a:pos x="0" y="22"/>
                </a:cxn>
                <a:cxn ang="0">
                  <a:pos x="4" y="35"/>
                </a:cxn>
                <a:cxn ang="0">
                  <a:pos x="10" y="45"/>
                </a:cxn>
                <a:cxn ang="0">
                  <a:pos x="13" y="45"/>
                </a:cxn>
                <a:cxn ang="0">
                  <a:pos x="20" y="45"/>
                </a:cxn>
                <a:cxn ang="0">
                  <a:pos x="20" y="22"/>
                </a:cxn>
                <a:cxn ang="0">
                  <a:pos x="20" y="0"/>
                </a:cxn>
              </a:cxnLst>
              <a:rect l="0" t="0" r="r" b="b"/>
              <a:pathLst>
                <a:path w="20" h="45">
                  <a:moveTo>
                    <a:pt x="20" y="0"/>
                  </a:moveTo>
                  <a:lnTo>
                    <a:pt x="13" y="0"/>
                  </a:lnTo>
                  <a:lnTo>
                    <a:pt x="10" y="0"/>
                  </a:lnTo>
                  <a:lnTo>
                    <a:pt x="4" y="12"/>
                  </a:lnTo>
                  <a:lnTo>
                    <a:pt x="0" y="22"/>
                  </a:lnTo>
                  <a:lnTo>
                    <a:pt x="4" y="35"/>
                  </a:lnTo>
                  <a:lnTo>
                    <a:pt x="10" y="45"/>
                  </a:lnTo>
                  <a:lnTo>
                    <a:pt x="13" y="45"/>
                  </a:lnTo>
                  <a:lnTo>
                    <a:pt x="20" y="45"/>
                  </a:lnTo>
                  <a:lnTo>
                    <a:pt x="20" y="22"/>
                  </a:lnTo>
                  <a:lnTo>
                    <a:pt x="2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9" name="Freeform 33">
              <a:extLst>
                <a:ext uri="{FF2B5EF4-FFF2-40B4-BE49-F238E27FC236}">
                  <a16:creationId xmlns:a16="http://schemas.microsoft.com/office/drawing/2014/main" id="{DE1F56EA-D5FA-4A49-ACB1-2ECAC1D65943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43503" y="96344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10" y="0"/>
                </a:cxn>
                <a:cxn ang="0">
                  <a:pos x="3" y="12"/>
                </a:cxn>
                <a:cxn ang="0">
                  <a:pos x="0" y="22"/>
                </a:cxn>
                <a:cxn ang="0">
                  <a:pos x="3" y="35"/>
                </a:cxn>
                <a:cxn ang="0">
                  <a:pos x="10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10" y="0"/>
                  </a:lnTo>
                  <a:lnTo>
                    <a:pt x="3" y="12"/>
                  </a:lnTo>
                  <a:lnTo>
                    <a:pt x="0" y="22"/>
                  </a:lnTo>
                  <a:lnTo>
                    <a:pt x="3" y="35"/>
                  </a:lnTo>
                  <a:lnTo>
                    <a:pt x="10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30" name="Freeform 35">
              <a:extLst>
                <a:ext uri="{FF2B5EF4-FFF2-40B4-BE49-F238E27FC236}">
                  <a16:creationId xmlns:a16="http://schemas.microsoft.com/office/drawing/2014/main" id="{C9524DEF-3D79-41D7-A5CB-A9C34EA0C910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32419" y="96400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9" y="0"/>
                </a:cxn>
                <a:cxn ang="0">
                  <a:pos x="0" y="12"/>
                </a:cxn>
                <a:cxn ang="0">
                  <a:pos x="0" y="22"/>
                </a:cxn>
                <a:cxn ang="0">
                  <a:pos x="0" y="35"/>
                </a:cxn>
                <a:cxn ang="0">
                  <a:pos x="9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9" y="0"/>
                  </a:lnTo>
                  <a:lnTo>
                    <a:pt x="0" y="12"/>
                  </a:lnTo>
                  <a:lnTo>
                    <a:pt x="0" y="22"/>
                  </a:lnTo>
                  <a:lnTo>
                    <a:pt x="0" y="35"/>
                  </a:lnTo>
                  <a:lnTo>
                    <a:pt x="9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31" name="Freeform 37">
              <a:extLst>
                <a:ext uri="{FF2B5EF4-FFF2-40B4-BE49-F238E27FC236}">
                  <a16:creationId xmlns:a16="http://schemas.microsoft.com/office/drawing/2014/main" id="{05908F92-DE3D-4487-9735-361665706208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20751" y="964579"/>
              <a:ext cx="11682" cy="26218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13" y="0"/>
                </a:cxn>
                <a:cxn ang="0">
                  <a:pos x="7" y="0"/>
                </a:cxn>
                <a:cxn ang="0">
                  <a:pos x="0" y="12"/>
                </a:cxn>
                <a:cxn ang="0">
                  <a:pos x="0" y="22"/>
                </a:cxn>
                <a:cxn ang="0">
                  <a:pos x="0" y="35"/>
                </a:cxn>
                <a:cxn ang="0">
                  <a:pos x="7" y="45"/>
                </a:cxn>
                <a:cxn ang="0">
                  <a:pos x="13" y="45"/>
                </a:cxn>
                <a:cxn ang="0">
                  <a:pos x="20" y="45"/>
                </a:cxn>
                <a:cxn ang="0">
                  <a:pos x="20" y="22"/>
                </a:cxn>
                <a:cxn ang="0">
                  <a:pos x="20" y="0"/>
                </a:cxn>
              </a:cxnLst>
              <a:rect l="0" t="0" r="r" b="b"/>
              <a:pathLst>
                <a:path w="20" h="45">
                  <a:moveTo>
                    <a:pt x="20" y="0"/>
                  </a:moveTo>
                  <a:lnTo>
                    <a:pt x="13" y="0"/>
                  </a:lnTo>
                  <a:lnTo>
                    <a:pt x="7" y="0"/>
                  </a:lnTo>
                  <a:lnTo>
                    <a:pt x="0" y="12"/>
                  </a:lnTo>
                  <a:lnTo>
                    <a:pt x="0" y="22"/>
                  </a:lnTo>
                  <a:lnTo>
                    <a:pt x="0" y="35"/>
                  </a:lnTo>
                  <a:lnTo>
                    <a:pt x="7" y="45"/>
                  </a:lnTo>
                  <a:lnTo>
                    <a:pt x="13" y="45"/>
                  </a:lnTo>
                  <a:lnTo>
                    <a:pt x="20" y="45"/>
                  </a:lnTo>
                  <a:lnTo>
                    <a:pt x="20" y="22"/>
                  </a:lnTo>
                  <a:lnTo>
                    <a:pt x="2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</p:grpSp>
      <p:sp>
        <p:nvSpPr>
          <p:cNvPr id="83970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2286000"/>
            <a:ext cx="7772400" cy="1143000"/>
          </a:xfrm>
        </p:spPr>
        <p:txBody>
          <a:bodyPr/>
          <a:lstStyle>
            <a:lvl1pPr algn="r">
              <a:defRPr/>
            </a:lvl1pPr>
          </a:lstStyle>
          <a:p>
            <a:r>
              <a:rPr lang="ru-RU"/>
              <a:t>Click to edit Master title style</a:t>
            </a:r>
          </a:p>
        </p:txBody>
      </p:sp>
      <p:sp>
        <p:nvSpPr>
          <p:cNvPr id="83971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1600200" y="3886200"/>
            <a:ext cx="6400800" cy="1752600"/>
          </a:xfrm>
          <a:prstGeom prst="rect">
            <a:avLst/>
          </a:prstGeom>
          <a:ln/>
        </p:spPr>
        <p:txBody>
          <a:bodyPr anchor="b"/>
          <a:lstStyle>
            <a:lvl1pPr marL="0" indent="0" algn="ctr">
              <a:buFont typeface="Tahoma" pitchFamily="34" charset="0"/>
              <a:buNone/>
              <a:defRPr/>
            </a:lvl1pPr>
          </a:lstStyle>
          <a:p>
            <a:r>
              <a:rPr lang="ru-RU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3550972494"/>
      </p:ext>
    </p:extLst>
  </p:cSld>
  <p:clrMapOvr>
    <a:masterClrMapping/>
  </p:clrMapOvr>
</p:sldLayout>
</file>

<file path=ppt/slideLayouts/slideLayout18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accent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Click to edit Master title style</a:t>
            </a:r>
            <a:endParaRPr lang="ru-RU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685800" y="1219200"/>
            <a:ext cx="7772400" cy="4876800"/>
          </a:xfrm>
          <a:prstGeom prst="rect">
            <a:avLst/>
          </a:prstGeom>
        </p:spPr>
        <p:txBody>
          <a:bodyPr/>
          <a:lstStyle>
            <a:lvl1pPr marL="265113" indent="-265113">
              <a:buClr>
                <a:schemeClr val="accent1">
                  <a:lumMod val="50000"/>
                </a:schemeClr>
              </a:buClr>
              <a:buFont typeface="Arial" pitchFamily="34" charset="0"/>
              <a:buChar char="■"/>
              <a:defRPr/>
            </a:lvl1pPr>
            <a:lvl2pPr marL="714375" indent="-257175">
              <a:buClr>
                <a:schemeClr val="accent1">
                  <a:lumMod val="50000"/>
                </a:schemeClr>
              </a:buClr>
              <a:buFont typeface="Arial" pitchFamily="34" charset="0"/>
              <a:buChar char="■"/>
              <a:defRPr/>
            </a:lvl2pPr>
            <a:lvl3pPr marL="1074738" indent="-160338">
              <a:buClr>
                <a:schemeClr val="accent1">
                  <a:lumMod val="50000"/>
                </a:schemeClr>
              </a:buClr>
              <a:buFont typeface="Arial" pitchFamily="34" charset="0"/>
              <a:buChar char="■"/>
              <a:defRPr/>
            </a:lvl3pPr>
            <a:lvl4pPr marL="1524000" indent="-152400">
              <a:buClr>
                <a:schemeClr val="accent1">
                  <a:lumMod val="50000"/>
                </a:schemeClr>
              </a:buClr>
              <a:buFont typeface="Arial" pitchFamily="34" charset="0"/>
              <a:buChar char="■"/>
              <a:defRPr/>
            </a:lvl4pPr>
            <a:lvl5pPr marL="1973263" indent="-176213">
              <a:buClr>
                <a:schemeClr val="accent1">
                  <a:lumMod val="50000"/>
                </a:schemeClr>
              </a:buClr>
              <a:buFont typeface="Arial" pitchFamily="34" charset="0"/>
              <a:buChar char="■"/>
              <a:defRPr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400367343"/>
      </p:ext>
    </p:extLst>
  </p:cSld>
  <p:clrMapOvr>
    <a:masterClrMapping/>
  </p:clrMapOvr>
</p:sldLayout>
</file>

<file path=ppt/slideLayouts/slideLayout18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/>
              <a:t>Click to edit Master title style</a:t>
            </a:r>
            <a:endParaRPr lang="ru-RU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4"/>
            <a:ext cx="7772400" cy="1500187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Rectangle 6">
            <a:extLst>
              <a:ext uri="{FF2B5EF4-FFF2-40B4-BE49-F238E27FC236}">
                <a16:creationId xmlns:a16="http://schemas.microsoft.com/office/drawing/2014/main" id="{2BA37DE3-EE50-4E0E-BDF1-FBD52F05C0E7}"/>
              </a:ext>
            </a:extLst>
          </p:cNvPr>
          <p:cNvSpPr>
            <a:spLocks noGrp="1" noChangeArrowheads="1"/>
          </p:cNvSpPr>
          <p:nvPr>
            <p:ph type="sldNum" sz="quarter" idx="10"/>
          </p:nvPr>
        </p:nvSpPr>
        <p:spPr>
          <a:xfrm>
            <a:off x="7786688" y="6429375"/>
            <a:ext cx="457200" cy="360363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eaLnBrk="1" hangingPunct="1">
              <a:defRPr b="1">
                <a:solidFill>
                  <a:srgbClr val="000000"/>
                </a:solidFill>
                <a:latin typeface="Tahoma" panose="020B0604030504040204" pitchFamily="34" charset="0"/>
              </a:defRPr>
            </a:lvl1pPr>
          </a:lstStyle>
          <a:p>
            <a:fld id="{31E25138-7ACC-4B28-9223-610C3DF89A00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1170026333"/>
      </p:ext>
    </p:extLst>
  </p:cSld>
  <p:clrMapOvr>
    <a:masterClrMapping/>
  </p:clrMapOvr>
</p:sldLayout>
</file>

<file path=ppt/slideLayouts/slideLayout18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ru-RU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685800" y="1219200"/>
            <a:ext cx="3810000" cy="4876800"/>
          </a:xfrm>
          <a:prstGeom prst="rect">
            <a:avLst/>
          </a:prstGeo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ru-RU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219200"/>
            <a:ext cx="3810000" cy="4876800"/>
          </a:xfrm>
          <a:prstGeom prst="rect">
            <a:avLst/>
          </a:prstGeo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ru-RU"/>
          </a:p>
        </p:txBody>
      </p:sp>
      <p:sp>
        <p:nvSpPr>
          <p:cNvPr id="5" name="Rectangle 6">
            <a:extLst>
              <a:ext uri="{FF2B5EF4-FFF2-40B4-BE49-F238E27FC236}">
                <a16:creationId xmlns:a16="http://schemas.microsoft.com/office/drawing/2014/main" id="{53FDF22B-44A7-4465-AE7B-3264193CB6FF}"/>
              </a:ext>
            </a:extLst>
          </p:cNvPr>
          <p:cNvSpPr>
            <a:spLocks noGrp="1" noChangeArrowheads="1"/>
          </p:cNvSpPr>
          <p:nvPr>
            <p:ph type="sldNum" sz="quarter" idx="10"/>
          </p:nvPr>
        </p:nvSpPr>
        <p:spPr>
          <a:xfrm>
            <a:off x="7786688" y="6429375"/>
            <a:ext cx="457200" cy="360363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eaLnBrk="1" hangingPunct="1">
              <a:defRPr b="1">
                <a:solidFill>
                  <a:srgbClr val="000000"/>
                </a:solidFill>
                <a:latin typeface="Tahoma" panose="020B0604030504040204" pitchFamily="34" charset="0"/>
              </a:defRPr>
            </a:lvl1pPr>
          </a:lstStyle>
          <a:p>
            <a:fld id="{82D135F2-2BEA-4206-AB64-E194BFC4EDAE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2400372538"/>
      </p:ext>
    </p:extLst>
  </p:cSld>
  <p:clrMapOvr>
    <a:masterClrMapping/>
  </p:clrMapOvr>
</p:sldLayout>
</file>

<file path=ppt/slideLayouts/slideLayout18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  <a:endParaRPr lang="ru-RU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1" y="1535113"/>
            <a:ext cx="4040188" cy="639762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1" y="2174875"/>
            <a:ext cx="4040188" cy="3951288"/>
          </a:xfrm>
          <a:prstGeom prst="rect">
            <a:avLst/>
          </a:prstGeo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ru-RU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6" y="1535113"/>
            <a:ext cx="4041775" cy="639762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6" y="2174875"/>
            <a:ext cx="4041775" cy="3951288"/>
          </a:xfrm>
          <a:prstGeom prst="rect">
            <a:avLst/>
          </a:prstGeo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ru-RU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14CEFF92-8E63-475C-8D96-D6E3841D0F66}"/>
              </a:ext>
            </a:extLst>
          </p:cNvPr>
          <p:cNvSpPr>
            <a:spLocks noGrp="1" noChangeArrowheads="1"/>
          </p:cNvSpPr>
          <p:nvPr>
            <p:ph type="sldNum" sz="quarter" idx="10"/>
          </p:nvPr>
        </p:nvSpPr>
        <p:spPr>
          <a:xfrm>
            <a:off x="7786688" y="6429375"/>
            <a:ext cx="457200" cy="360363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eaLnBrk="1" hangingPunct="1">
              <a:defRPr b="1">
                <a:solidFill>
                  <a:srgbClr val="000000"/>
                </a:solidFill>
                <a:latin typeface="Tahoma" panose="020B0604030504040204" pitchFamily="34" charset="0"/>
              </a:defRPr>
            </a:lvl1pPr>
          </a:lstStyle>
          <a:p>
            <a:fld id="{D0B2A736-DA81-4F24-A10B-5FE3EDA23C72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2466051598"/>
      </p:ext>
    </p:extLst>
  </p:cSld>
  <p:clrMapOvr>
    <a:masterClrMapping/>
  </p:clrMapOvr>
</p:sldLayout>
</file>

<file path=ppt/slideLayouts/slideLayout18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ru-RU"/>
          </a:p>
        </p:txBody>
      </p:sp>
      <p:sp>
        <p:nvSpPr>
          <p:cNvPr id="3" name="Rectangle 6">
            <a:extLst>
              <a:ext uri="{FF2B5EF4-FFF2-40B4-BE49-F238E27FC236}">
                <a16:creationId xmlns:a16="http://schemas.microsoft.com/office/drawing/2014/main" id="{82F1798F-4369-411A-BE64-A2FDD25F5164}"/>
              </a:ext>
            </a:extLst>
          </p:cNvPr>
          <p:cNvSpPr>
            <a:spLocks noGrp="1" noChangeArrowheads="1"/>
          </p:cNvSpPr>
          <p:nvPr>
            <p:ph type="sldNum" sz="quarter" idx="10"/>
          </p:nvPr>
        </p:nvSpPr>
        <p:spPr>
          <a:xfrm>
            <a:off x="7786688" y="6429375"/>
            <a:ext cx="457200" cy="360363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eaLnBrk="1" hangingPunct="1">
              <a:defRPr b="1">
                <a:solidFill>
                  <a:srgbClr val="000000"/>
                </a:solidFill>
                <a:latin typeface="Tahoma" panose="020B0604030504040204" pitchFamily="34" charset="0"/>
              </a:defRPr>
            </a:lvl1pPr>
          </a:lstStyle>
          <a:p>
            <a:fld id="{83CF945F-A504-4B9D-9014-C0272256F386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2938135953"/>
      </p:ext>
    </p:extLst>
  </p:cSld>
  <p:clrMapOvr>
    <a:masterClrMapping/>
  </p:clrMapOvr>
</p:sldLayout>
</file>

<file path=ppt/slideLayouts/slideLayout19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6">
            <a:extLst>
              <a:ext uri="{FF2B5EF4-FFF2-40B4-BE49-F238E27FC236}">
                <a16:creationId xmlns:a16="http://schemas.microsoft.com/office/drawing/2014/main" id="{74B2506B-85BB-40DB-A06F-918F35A45A98}"/>
              </a:ext>
            </a:extLst>
          </p:cNvPr>
          <p:cNvSpPr>
            <a:spLocks noGrp="1" noChangeArrowheads="1"/>
          </p:cNvSpPr>
          <p:nvPr>
            <p:ph type="sldNum" sz="quarter" idx="10"/>
          </p:nvPr>
        </p:nvSpPr>
        <p:spPr>
          <a:xfrm>
            <a:off x="7786688" y="6429375"/>
            <a:ext cx="457200" cy="360363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eaLnBrk="1" hangingPunct="1">
              <a:defRPr b="1">
                <a:solidFill>
                  <a:srgbClr val="000000"/>
                </a:solidFill>
                <a:latin typeface="Tahoma" panose="020B0604030504040204" pitchFamily="34" charset="0"/>
              </a:defRPr>
            </a:lvl1pPr>
          </a:lstStyle>
          <a:p>
            <a:fld id="{0A01527E-C9C2-44AD-B69C-D1FAC39EE661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3807942257"/>
      </p:ext>
    </p:extLst>
  </p:cSld>
  <p:clrMapOvr>
    <a:masterClrMapping/>
  </p:clrMapOvr>
</p:sldLayout>
</file>

<file path=ppt/slideLayouts/slideLayout19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1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  <a:endParaRPr lang="ru-RU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1"/>
            <a:ext cx="5111751" cy="5853113"/>
          </a:xfrm>
          <a:prstGeom prst="rect">
            <a:avLst/>
          </a:prstGeo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ru-RU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1" y="1435101"/>
            <a:ext cx="3008313" cy="469106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Rectangle 6">
            <a:extLst>
              <a:ext uri="{FF2B5EF4-FFF2-40B4-BE49-F238E27FC236}">
                <a16:creationId xmlns:a16="http://schemas.microsoft.com/office/drawing/2014/main" id="{E2F76F56-0C47-497C-8AB9-B169DF197C7E}"/>
              </a:ext>
            </a:extLst>
          </p:cNvPr>
          <p:cNvSpPr>
            <a:spLocks noGrp="1" noChangeArrowheads="1"/>
          </p:cNvSpPr>
          <p:nvPr>
            <p:ph type="sldNum" sz="quarter" idx="10"/>
          </p:nvPr>
        </p:nvSpPr>
        <p:spPr>
          <a:xfrm>
            <a:off x="7786688" y="6429375"/>
            <a:ext cx="457200" cy="360363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eaLnBrk="1" hangingPunct="1">
              <a:defRPr b="1">
                <a:solidFill>
                  <a:srgbClr val="000000"/>
                </a:solidFill>
                <a:latin typeface="Tahoma" panose="020B0604030504040204" pitchFamily="34" charset="0"/>
              </a:defRPr>
            </a:lvl1pPr>
          </a:lstStyle>
          <a:p>
            <a:fld id="{BEC44A98-8B91-44FF-9674-5DFA0A64CFBF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3379027451"/>
      </p:ext>
    </p:extLst>
  </p:cSld>
  <p:clrMapOvr>
    <a:masterClrMapping/>
  </p:clrMapOvr>
</p:sldLayout>
</file>

<file path=ppt/slideLayouts/slideLayout19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1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  <a:endParaRPr lang="ru-RU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ru-RU" noProof="0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9"/>
            <a:ext cx="5486400" cy="804862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Rectangle 6">
            <a:extLst>
              <a:ext uri="{FF2B5EF4-FFF2-40B4-BE49-F238E27FC236}">
                <a16:creationId xmlns:a16="http://schemas.microsoft.com/office/drawing/2014/main" id="{4529301E-FEE7-40F7-8507-ADB0C3C12D3B}"/>
              </a:ext>
            </a:extLst>
          </p:cNvPr>
          <p:cNvSpPr>
            <a:spLocks noGrp="1" noChangeArrowheads="1"/>
          </p:cNvSpPr>
          <p:nvPr>
            <p:ph type="sldNum" sz="quarter" idx="10"/>
          </p:nvPr>
        </p:nvSpPr>
        <p:spPr>
          <a:xfrm>
            <a:off x="7786688" y="6429375"/>
            <a:ext cx="457200" cy="360363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eaLnBrk="1" hangingPunct="1">
              <a:defRPr b="1">
                <a:solidFill>
                  <a:srgbClr val="000000"/>
                </a:solidFill>
                <a:latin typeface="Tahoma" panose="020B0604030504040204" pitchFamily="34" charset="0"/>
              </a:defRPr>
            </a:lvl1pPr>
          </a:lstStyle>
          <a:p>
            <a:fld id="{46C057FE-F4C8-4343-882A-7A583E4D4D8F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2302887985"/>
      </p:ext>
    </p:extLst>
  </p:cSld>
  <p:clrMapOvr>
    <a:masterClrMapping/>
  </p:clrMapOvr>
</p:sldLayout>
</file>

<file path=ppt/slideLayouts/slideLayout19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ru-RU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685800" y="1219200"/>
            <a:ext cx="7772400" cy="4876800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ru-RU"/>
          </a:p>
        </p:txBody>
      </p:sp>
      <p:sp>
        <p:nvSpPr>
          <p:cNvPr id="4" name="Rectangle 6">
            <a:extLst>
              <a:ext uri="{FF2B5EF4-FFF2-40B4-BE49-F238E27FC236}">
                <a16:creationId xmlns:a16="http://schemas.microsoft.com/office/drawing/2014/main" id="{198979F0-2FB6-443A-A54C-25BE276C9C97}"/>
              </a:ext>
            </a:extLst>
          </p:cNvPr>
          <p:cNvSpPr>
            <a:spLocks noGrp="1" noChangeArrowheads="1"/>
          </p:cNvSpPr>
          <p:nvPr>
            <p:ph type="sldNum" sz="quarter" idx="10"/>
          </p:nvPr>
        </p:nvSpPr>
        <p:spPr>
          <a:xfrm>
            <a:off x="7786688" y="6429375"/>
            <a:ext cx="457200" cy="360363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eaLnBrk="1" hangingPunct="1">
              <a:defRPr b="1">
                <a:solidFill>
                  <a:srgbClr val="000000"/>
                </a:solidFill>
                <a:latin typeface="Tahoma" panose="020B0604030504040204" pitchFamily="34" charset="0"/>
              </a:defRPr>
            </a:lvl1pPr>
          </a:lstStyle>
          <a:p>
            <a:fld id="{BA5BE3D1-7E20-4C63-AD84-7EE39826AB38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3270448941"/>
      </p:ext>
    </p:extLst>
  </p:cSld>
  <p:clrMapOvr>
    <a:masterClrMapping/>
  </p:clrMapOvr>
</p:sldLayout>
</file>

<file path=ppt/slideLayouts/slideLayout19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515101" y="209550"/>
            <a:ext cx="1943100" cy="5886450"/>
          </a:xfrm>
        </p:spPr>
        <p:txBody>
          <a:bodyPr vert="eaVert"/>
          <a:lstStyle/>
          <a:p>
            <a:r>
              <a:rPr lang="en-US"/>
              <a:t>Click to edit Master title style</a:t>
            </a:r>
            <a:endParaRPr lang="ru-RU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685801" y="209550"/>
            <a:ext cx="5676900" cy="5886450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ru-RU"/>
          </a:p>
        </p:txBody>
      </p:sp>
      <p:sp>
        <p:nvSpPr>
          <p:cNvPr id="4" name="Rectangle 6">
            <a:extLst>
              <a:ext uri="{FF2B5EF4-FFF2-40B4-BE49-F238E27FC236}">
                <a16:creationId xmlns:a16="http://schemas.microsoft.com/office/drawing/2014/main" id="{F02D2D38-A508-4EF4-86A4-5F8FD341A058}"/>
              </a:ext>
            </a:extLst>
          </p:cNvPr>
          <p:cNvSpPr>
            <a:spLocks noGrp="1" noChangeArrowheads="1"/>
          </p:cNvSpPr>
          <p:nvPr>
            <p:ph type="sldNum" sz="quarter" idx="10"/>
          </p:nvPr>
        </p:nvSpPr>
        <p:spPr>
          <a:xfrm>
            <a:off x="7786688" y="6429375"/>
            <a:ext cx="457200" cy="360363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eaLnBrk="1" hangingPunct="1">
              <a:defRPr b="1">
                <a:solidFill>
                  <a:srgbClr val="000000"/>
                </a:solidFill>
                <a:latin typeface="Tahoma" panose="020B0604030504040204" pitchFamily="34" charset="0"/>
              </a:defRPr>
            </a:lvl1pPr>
          </a:lstStyle>
          <a:p>
            <a:fld id="{4F1E76C6-249D-4CB4-8D8D-665858FAD9F5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42896499"/>
      </p:ext>
    </p:extLst>
  </p:cSld>
  <p:clrMapOvr>
    <a:masterClrMapping/>
  </p:clrMapOvr>
</p:sldLayout>
</file>

<file path=ppt/slideLayouts/slideLayout19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bl" preserve="1">
  <p:cSld name="Title and Tab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85800" y="209550"/>
            <a:ext cx="7772400" cy="609600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ru-RU"/>
          </a:p>
        </p:txBody>
      </p:sp>
      <p:sp>
        <p:nvSpPr>
          <p:cNvPr id="3" name="Table Placeholder 2"/>
          <p:cNvSpPr>
            <a:spLocks noGrp="1"/>
          </p:cNvSpPr>
          <p:nvPr>
            <p:ph type="tbl" idx="1"/>
          </p:nvPr>
        </p:nvSpPr>
        <p:spPr>
          <a:xfrm>
            <a:off x="685800" y="1219200"/>
            <a:ext cx="7772400" cy="4876800"/>
          </a:xfrm>
          <a:prstGeom prst="rect">
            <a:avLst/>
          </a:prstGeom>
        </p:spPr>
        <p:txBody>
          <a:bodyPr/>
          <a:lstStyle/>
          <a:p>
            <a:pPr lvl="0"/>
            <a:endParaRPr lang="ru-RU" noProof="0" dirty="0"/>
          </a:p>
        </p:txBody>
      </p:sp>
      <p:sp>
        <p:nvSpPr>
          <p:cNvPr id="4" name="Rectangle 6">
            <a:extLst>
              <a:ext uri="{FF2B5EF4-FFF2-40B4-BE49-F238E27FC236}">
                <a16:creationId xmlns:a16="http://schemas.microsoft.com/office/drawing/2014/main" id="{A3375274-3042-4149-9715-6FB0714EADCE}"/>
              </a:ext>
            </a:extLst>
          </p:cNvPr>
          <p:cNvSpPr>
            <a:spLocks noGrp="1" noChangeArrowheads="1"/>
          </p:cNvSpPr>
          <p:nvPr>
            <p:ph type="sldNum" sz="quarter" idx="10"/>
          </p:nvPr>
        </p:nvSpPr>
        <p:spPr>
          <a:xfrm>
            <a:off x="7786688" y="6429375"/>
            <a:ext cx="457200" cy="360363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eaLnBrk="1" hangingPunct="1">
              <a:defRPr b="1">
                <a:solidFill>
                  <a:srgbClr val="000000"/>
                </a:solidFill>
                <a:latin typeface="Tahoma" panose="020B0604030504040204" pitchFamily="34" charset="0"/>
              </a:defRPr>
            </a:lvl1pPr>
          </a:lstStyle>
          <a:p>
            <a:fld id="{DA52EA3D-47EB-4052-B4DC-83C2E4390F4C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1669727517"/>
      </p:ext>
    </p:extLst>
  </p:cSld>
  <p:clrMapOvr>
    <a:masterClrMapping/>
  </p:clrMapOvr>
</p:sldLayout>
</file>

<file path=ppt/slideLayouts/slideLayout19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Only" preserve="1">
  <p:cSld name="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Content Placeholder 1"/>
          <p:cNvSpPr>
            <a:spLocks noGrp="1"/>
          </p:cNvSpPr>
          <p:nvPr>
            <p:ph/>
          </p:nvPr>
        </p:nvSpPr>
        <p:spPr>
          <a:xfrm>
            <a:off x="685800" y="209550"/>
            <a:ext cx="7772400" cy="5886450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ru-RU"/>
          </a:p>
        </p:txBody>
      </p:sp>
      <p:sp>
        <p:nvSpPr>
          <p:cNvPr id="3" name="Rectangle 6">
            <a:extLst>
              <a:ext uri="{FF2B5EF4-FFF2-40B4-BE49-F238E27FC236}">
                <a16:creationId xmlns:a16="http://schemas.microsoft.com/office/drawing/2014/main" id="{974AD185-B491-46D1-8630-204ECB44BC97}"/>
              </a:ext>
            </a:extLst>
          </p:cNvPr>
          <p:cNvSpPr>
            <a:spLocks noGrp="1" noChangeArrowheads="1"/>
          </p:cNvSpPr>
          <p:nvPr>
            <p:ph type="sldNum" sz="quarter" idx="10"/>
          </p:nvPr>
        </p:nvSpPr>
        <p:spPr>
          <a:xfrm>
            <a:off x="7786688" y="6429375"/>
            <a:ext cx="457200" cy="360363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eaLnBrk="1" hangingPunct="1">
              <a:defRPr b="1">
                <a:solidFill>
                  <a:srgbClr val="000000"/>
                </a:solidFill>
                <a:latin typeface="Tahoma" panose="020B0604030504040204" pitchFamily="34" charset="0"/>
              </a:defRPr>
            </a:lvl1pPr>
          </a:lstStyle>
          <a:p>
            <a:fld id="{80990583-E438-4C88-9330-9DA96C0CA50C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1703481496"/>
      </p:ext>
    </p:extLst>
  </p:cSld>
  <p:clrMapOvr>
    <a:masterClrMapping/>
  </p:clrMapOvr>
</p:sldLayout>
</file>

<file path=ppt/slideLayouts/slideLayout19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chart" preserve="1">
  <p:cSld name="Title and 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85800" y="209550"/>
            <a:ext cx="7772400" cy="609600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ru-RU"/>
          </a:p>
        </p:txBody>
      </p:sp>
      <p:sp>
        <p:nvSpPr>
          <p:cNvPr id="3" name="Chart Placeholder 2"/>
          <p:cNvSpPr>
            <a:spLocks noGrp="1"/>
          </p:cNvSpPr>
          <p:nvPr>
            <p:ph type="chart" idx="1"/>
          </p:nvPr>
        </p:nvSpPr>
        <p:spPr>
          <a:xfrm>
            <a:off x="685800" y="1219200"/>
            <a:ext cx="7772400" cy="4876800"/>
          </a:xfrm>
          <a:prstGeom prst="rect">
            <a:avLst/>
          </a:prstGeom>
        </p:spPr>
        <p:txBody>
          <a:bodyPr/>
          <a:lstStyle/>
          <a:p>
            <a:pPr lvl="0"/>
            <a:endParaRPr lang="ru-RU" noProof="0" dirty="0"/>
          </a:p>
        </p:txBody>
      </p:sp>
      <p:sp>
        <p:nvSpPr>
          <p:cNvPr id="4" name="Rectangle 6">
            <a:extLst>
              <a:ext uri="{FF2B5EF4-FFF2-40B4-BE49-F238E27FC236}">
                <a16:creationId xmlns:a16="http://schemas.microsoft.com/office/drawing/2014/main" id="{207A1A82-CFE1-4B03-8315-1E7E7928840B}"/>
              </a:ext>
            </a:extLst>
          </p:cNvPr>
          <p:cNvSpPr>
            <a:spLocks noGrp="1" noChangeArrowheads="1"/>
          </p:cNvSpPr>
          <p:nvPr>
            <p:ph type="sldNum" sz="quarter" idx="10"/>
          </p:nvPr>
        </p:nvSpPr>
        <p:spPr>
          <a:xfrm>
            <a:off x="7786688" y="6429375"/>
            <a:ext cx="457200" cy="360363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eaLnBrk="1" hangingPunct="1">
              <a:defRPr b="1">
                <a:solidFill>
                  <a:srgbClr val="000000"/>
                </a:solidFill>
                <a:latin typeface="Tahoma" panose="020B0604030504040204" pitchFamily="34" charset="0"/>
              </a:defRPr>
            </a:lvl1pPr>
          </a:lstStyle>
          <a:p>
            <a:fld id="{ED8AB070-A1DD-4C61-A667-B84938594DD2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569948402"/>
      </p:ext>
    </p:extLst>
  </p:cSld>
  <p:clrMapOvr>
    <a:masterClrMapping/>
  </p:clrMapOvr>
</p:sldLayout>
</file>

<file path=ppt/slideLayouts/slideLayout19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xAndChart" preserve="1">
  <p:cSld name="Title, Text and 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85800" y="209550"/>
            <a:ext cx="7772400" cy="609600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ru-RU"/>
          </a:p>
        </p:txBody>
      </p:sp>
      <p:sp>
        <p:nvSpPr>
          <p:cNvPr id="3" name="Text Placeholder 2"/>
          <p:cNvSpPr>
            <a:spLocks noGrp="1"/>
          </p:cNvSpPr>
          <p:nvPr>
            <p:ph type="body" sz="half" idx="1"/>
          </p:nvPr>
        </p:nvSpPr>
        <p:spPr>
          <a:xfrm>
            <a:off x="685800" y="1219200"/>
            <a:ext cx="3810000" cy="4876800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ru-RU"/>
          </a:p>
        </p:txBody>
      </p:sp>
      <p:sp>
        <p:nvSpPr>
          <p:cNvPr id="4" name="Chart Placeholder 3"/>
          <p:cNvSpPr>
            <a:spLocks noGrp="1"/>
          </p:cNvSpPr>
          <p:nvPr>
            <p:ph type="chart" sz="half" idx="2"/>
          </p:nvPr>
        </p:nvSpPr>
        <p:spPr>
          <a:xfrm>
            <a:off x="4648200" y="1219200"/>
            <a:ext cx="3810000" cy="4876800"/>
          </a:xfrm>
          <a:prstGeom prst="rect">
            <a:avLst/>
          </a:prstGeom>
        </p:spPr>
        <p:txBody>
          <a:bodyPr/>
          <a:lstStyle/>
          <a:p>
            <a:pPr lvl="0"/>
            <a:endParaRPr lang="ru-RU" noProof="0" dirty="0"/>
          </a:p>
        </p:txBody>
      </p:sp>
      <p:sp>
        <p:nvSpPr>
          <p:cNvPr id="5" name="Rectangle 6">
            <a:extLst>
              <a:ext uri="{FF2B5EF4-FFF2-40B4-BE49-F238E27FC236}">
                <a16:creationId xmlns:a16="http://schemas.microsoft.com/office/drawing/2014/main" id="{836D5251-3634-4561-AC0A-5BAC4EC808AF}"/>
              </a:ext>
            </a:extLst>
          </p:cNvPr>
          <p:cNvSpPr>
            <a:spLocks noGrp="1" noChangeArrowheads="1"/>
          </p:cNvSpPr>
          <p:nvPr>
            <p:ph type="sldNum" sz="quarter" idx="10"/>
          </p:nvPr>
        </p:nvSpPr>
        <p:spPr>
          <a:xfrm>
            <a:off x="7786688" y="6429375"/>
            <a:ext cx="457200" cy="360363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eaLnBrk="1" hangingPunct="1">
              <a:defRPr b="1">
                <a:solidFill>
                  <a:srgbClr val="000000"/>
                </a:solidFill>
                <a:latin typeface="Tahoma" panose="020B0604030504040204" pitchFamily="34" charset="0"/>
              </a:defRPr>
            </a:lvl1pPr>
          </a:lstStyle>
          <a:p>
            <a:fld id="{22E025B9-C78A-47B9-B2D9-CF2DD98286C1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198615946"/>
      </p:ext>
    </p:extLst>
  </p:cSld>
  <p:clrMapOvr>
    <a:masterClrMapping/>
  </p:clrMapOvr>
</p:sldLayout>
</file>

<file path=ppt/slideLayouts/slideLayout19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xAndTwoObj" preserve="1">
  <p:cSld name="Title, Text,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85800" y="209550"/>
            <a:ext cx="7772400" cy="609600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ru-RU"/>
          </a:p>
        </p:txBody>
      </p:sp>
      <p:sp>
        <p:nvSpPr>
          <p:cNvPr id="3" name="Text Placeholder 2"/>
          <p:cNvSpPr>
            <a:spLocks noGrp="1"/>
          </p:cNvSpPr>
          <p:nvPr>
            <p:ph type="body" sz="half" idx="1"/>
          </p:nvPr>
        </p:nvSpPr>
        <p:spPr>
          <a:xfrm>
            <a:off x="685800" y="1219200"/>
            <a:ext cx="3810000" cy="4876800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ru-RU"/>
          </a:p>
        </p:txBody>
      </p:sp>
      <p:sp>
        <p:nvSpPr>
          <p:cNvPr id="4" name="Content Placeholder 3"/>
          <p:cNvSpPr>
            <a:spLocks noGrp="1"/>
          </p:cNvSpPr>
          <p:nvPr>
            <p:ph sz="quarter" idx="2"/>
          </p:nvPr>
        </p:nvSpPr>
        <p:spPr>
          <a:xfrm>
            <a:off x="4648200" y="1219200"/>
            <a:ext cx="3810000" cy="2362200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ru-RU"/>
          </a:p>
        </p:txBody>
      </p:sp>
      <p:sp>
        <p:nvSpPr>
          <p:cNvPr id="5" name="Content Placeholder 4"/>
          <p:cNvSpPr>
            <a:spLocks noGrp="1"/>
          </p:cNvSpPr>
          <p:nvPr>
            <p:ph sz="quarter" idx="3"/>
          </p:nvPr>
        </p:nvSpPr>
        <p:spPr>
          <a:xfrm>
            <a:off x="4648200" y="3733800"/>
            <a:ext cx="3810000" cy="2362200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ru-RU"/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374A5A9F-A4BC-4457-BFF4-839AC1936121}"/>
              </a:ext>
            </a:extLst>
          </p:cNvPr>
          <p:cNvSpPr>
            <a:spLocks noGrp="1" noChangeArrowheads="1"/>
          </p:cNvSpPr>
          <p:nvPr>
            <p:ph type="sldNum" sz="quarter" idx="10"/>
          </p:nvPr>
        </p:nvSpPr>
        <p:spPr>
          <a:xfrm>
            <a:off x="7786688" y="6429375"/>
            <a:ext cx="457200" cy="360363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eaLnBrk="1" hangingPunct="1">
              <a:defRPr b="1">
                <a:solidFill>
                  <a:srgbClr val="000000"/>
                </a:solidFill>
                <a:latin typeface="Tahoma" panose="020B0604030504040204" pitchFamily="34" charset="0"/>
              </a:defRPr>
            </a:lvl1pPr>
          </a:lstStyle>
          <a:p>
            <a:fld id="{E234D9B1-B0B4-45D2-9229-C50931DCD07B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2986889291"/>
      </p:ext>
    </p:extLst>
  </p:cSld>
  <p:clrMapOvr>
    <a:masterClrMapping/>
  </p:clrMapOvr>
</p:sldLayout>
</file>

<file path=ppt/slideLayouts/slideLayout20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AndTx" preserve="1">
  <p:cSld name="Title, Content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85800" y="209550"/>
            <a:ext cx="7772400" cy="609600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ru-RU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685800" y="1219200"/>
            <a:ext cx="3810000" cy="4876800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ru-RU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648200" y="1219200"/>
            <a:ext cx="3810000" cy="4876800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ru-RU"/>
          </a:p>
        </p:txBody>
      </p:sp>
      <p:sp>
        <p:nvSpPr>
          <p:cNvPr id="5" name="Rectangle 6">
            <a:extLst>
              <a:ext uri="{FF2B5EF4-FFF2-40B4-BE49-F238E27FC236}">
                <a16:creationId xmlns:a16="http://schemas.microsoft.com/office/drawing/2014/main" id="{8E6C60B2-B6A3-4052-AA6F-3E004AE9A083}"/>
              </a:ext>
            </a:extLst>
          </p:cNvPr>
          <p:cNvSpPr>
            <a:spLocks noGrp="1" noChangeArrowheads="1"/>
          </p:cNvSpPr>
          <p:nvPr>
            <p:ph type="sldNum" sz="quarter" idx="10"/>
          </p:nvPr>
        </p:nvSpPr>
        <p:spPr>
          <a:xfrm>
            <a:off x="7786688" y="6429375"/>
            <a:ext cx="457200" cy="360363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eaLnBrk="1" hangingPunct="1">
              <a:defRPr b="1">
                <a:solidFill>
                  <a:srgbClr val="000000"/>
                </a:solidFill>
                <a:latin typeface="Tahoma" panose="020B0604030504040204" pitchFamily="34" charset="0"/>
              </a:defRPr>
            </a:lvl1pPr>
          </a:lstStyle>
          <a:p>
            <a:fld id="{4C6C2843-BE0C-461D-BDA8-81C961D4528E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1410447042"/>
      </p:ext>
    </p:extLst>
  </p:cSld>
  <p:clrMapOvr>
    <a:masterClrMapping/>
  </p:clrMapOvr>
</p:sldLayout>
</file>

<file path=ppt/slideLayouts/slideLayout20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blank" preserve="1">
  <p:cSld name="Пусто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143966332"/>
      </p:ext>
    </p:extLst>
  </p:cSld>
  <p:clrMapOvr>
    <a:masterClrMapping/>
  </p:clrMapOvr>
</p:sldLayout>
</file>

<file path=ppt/slideLayouts/slideLayout20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woObj" preserve="1">
  <p:cSld name="1_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85800" y="209550"/>
            <a:ext cx="7772400" cy="609600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ru-RU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600201"/>
            <a:ext cx="4038600" cy="4525963"/>
          </a:xfrm>
          <a:prstGeom prst="rect">
            <a:avLst/>
          </a:prstGeo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ru-RU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1"/>
            <a:ext cx="4038600" cy="4525963"/>
          </a:xfrm>
          <a:prstGeom prst="rect">
            <a:avLst/>
          </a:prstGeo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1285386025"/>
      </p:ext>
    </p:extLst>
  </p:cSld>
  <p:clrMapOvr>
    <a:masterClrMapping/>
  </p:clrMapOvr>
</p:sldLayout>
</file>

<file path=ppt/slideLayouts/slideLayout20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Only" preserve="1">
  <p:cSld name="1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85800" y="209550"/>
            <a:ext cx="7772400" cy="609600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184703441"/>
      </p:ext>
    </p:extLst>
  </p:cSld>
  <p:clrMapOvr>
    <a:masterClrMapping/>
  </p:clrMapOvr>
</p:sldLayout>
</file>

<file path=ppt/slideLayouts/slideLayout20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6"/>
            <a:ext cx="7772400" cy="1470025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en-US"/>
              <a:t>Click to edit Master subtitle style</a:t>
            </a:r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3824837277"/>
      </p:ext>
    </p:extLst>
  </p:cSld>
  <p:clrMapOvr>
    <a:masterClrMapping/>
  </p:clrMapOvr>
</p:sldLayout>
</file>

<file path=ppt/slideLayouts/slideLayout20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bl" preserve="1">
  <p:cSld name="1_Title and Tab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85800" y="209550"/>
            <a:ext cx="7772400" cy="609600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ru-RU"/>
          </a:p>
        </p:txBody>
      </p:sp>
      <p:sp>
        <p:nvSpPr>
          <p:cNvPr id="3" name="Table Placeholder 2"/>
          <p:cNvSpPr>
            <a:spLocks noGrp="1"/>
          </p:cNvSpPr>
          <p:nvPr>
            <p:ph type="tbl" idx="1"/>
          </p:nvPr>
        </p:nvSpPr>
        <p:spPr>
          <a:xfrm>
            <a:off x="457200" y="1600201"/>
            <a:ext cx="8229600" cy="4525963"/>
          </a:xfrm>
          <a:prstGeom prst="rect">
            <a:avLst/>
          </a:prstGeom>
        </p:spPr>
        <p:txBody>
          <a:bodyPr/>
          <a:lstStyle/>
          <a:p>
            <a:pPr lvl="0"/>
            <a:endParaRPr lang="ru-RU" noProof="0" dirty="0"/>
          </a:p>
        </p:txBody>
      </p:sp>
    </p:spTree>
    <p:extLst>
      <p:ext uri="{BB962C8B-B14F-4D97-AF65-F5344CB8AC3E}">
        <p14:creationId xmlns:p14="http://schemas.microsoft.com/office/powerpoint/2010/main" val="968312273"/>
      </p:ext>
    </p:extLst>
  </p:cSld>
  <p:clrMapOvr>
    <a:masterClrMapping/>
  </p:clrMapOvr>
</p:sldLayout>
</file>

<file path=ppt/slideLayouts/slideLayout20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Прямоугольник 439">
            <a:extLst>
              <a:ext uri="{FF2B5EF4-FFF2-40B4-BE49-F238E27FC236}">
                <a16:creationId xmlns:a16="http://schemas.microsoft.com/office/drawing/2014/main" id="{DC48EA1B-D19C-4288-886B-29F2D33DD195}"/>
              </a:ext>
            </a:extLst>
          </p:cNvPr>
          <p:cNvSpPr>
            <a:spLocks noChangeArrowheads="1"/>
          </p:cNvSpPr>
          <p:nvPr userDrawn="1"/>
        </p:nvSpPr>
        <p:spPr bwMode="auto">
          <a:xfrm>
            <a:off x="0" y="0"/>
            <a:ext cx="9144000" cy="6858000"/>
          </a:xfrm>
          <a:prstGeom prst="rect">
            <a:avLst/>
          </a:prstGeom>
          <a:blipFill dpi="0" rotWithShape="1">
            <a:blip r:embed="rId2">
              <a:lum bright="40000" contrast="-40000"/>
            </a:blip>
            <a:srcRect/>
            <a:stretch>
              <a:fillRect/>
            </a:stretch>
          </a:blipFill>
          <a:ln>
            <a:noFill/>
          </a:ln>
          <a:extLs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ru-RU" altLang="ru-RU" b="1">
              <a:solidFill>
                <a:srgbClr val="000000"/>
              </a:solidFill>
              <a:latin typeface="Tahoma" panose="020B0604030504040204" pitchFamily="34" charset="0"/>
            </a:endParaRPr>
          </a:p>
        </p:txBody>
      </p:sp>
      <p:pic>
        <p:nvPicPr>
          <p:cNvPr id="5" name="Picture 4">
            <a:extLst>
              <a:ext uri="{FF2B5EF4-FFF2-40B4-BE49-F238E27FC236}">
                <a16:creationId xmlns:a16="http://schemas.microsoft.com/office/drawing/2014/main" id="{4A73D48F-4EEE-42F8-BC2C-E3350EBBE566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14750" y="214313"/>
            <a:ext cx="1524000" cy="466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6" name="Группа 4">
            <a:extLst>
              <a:ext uri="{FF2B5EF4-FFF2-40B4-BE49-F238E27FC236}">
                <a16:creationId xmlns:a16="http://schemas.microsoft.com/office/drawing/2014/main" id="{BE2BC0D8-A992-4257-BB84-684665AA2E6F}"/>
              </a:ext>
            </a:extLst>
          </p:cNvPr>
          <p:cNvGrpSpPr/>
          <p:nvPr userDrawn="1"/>
        </p:nvGrpSpPr>
        <p:grpSpPr>
          <a:xfrm>
            <a:off x="-900" y="585131"/>
            <a:ext cx="9144935" cy="490517"/>
            <a:chOff x="-902" y="799440"/>
            <a:chExt cx="9144934" cy="490517"/>
          </a:xfr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7" name="Freeform 2">
              <a:extLst>
                <a:ext uri="{FF2B5EF4-FFF2-40B4-BE49-F238E27FC236}">
                  <a16:creationId xmlns:a16="http://schemas.microsoft.com/office/drawing/2014/main" id="{8C12420D-FEA6-426B-A4E5-8DC36245C8BC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28841" y="852899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39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4" y="74"/>
                </a:cxn>
                <a:cxn ang="0">
                  <a:pos x="55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39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4" y="74"/>
                  </a:lnTo>
                  <a:lnTo>
                    <a:pt x="55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8" name="Freeform 3">
              <a:extLst>
                <a:ext uri="{FF2B5EF4-FFF2-40B4-BE49-F238E27FC236}">
                  <a16:creationId xmlns:a16="http://schemas.microsoft.com/office/drawing/2014/main" id="{59429154-A447-4551-AF8E-BEA5B71569C3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37336" y="1021065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39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4" y="74"/>
                </a:cxn>
                <a:cxn ang="0">
                  <a:pos x="55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39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4" y="74"/>
                  </a:lnTo>
                  <a:lnTo>
                    <a:pt x="55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9" name="Freeform 4">
              <a:extLst>
                <a:ext uri="{FF2B5EF4-FFF2-40B4-BE49-F238E27FC236}">
                  <a16:creationId xmlns:a16="http://schemas.microsoft.com/office/drawing/2014/main" id="{F69E42E8-4F1E-4321-A65B-95F6EA0CD45C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06428" y="84899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0" name="Freeform 5">
              <a:extLst>
                <a:ext uri="{FF2B5EF4-FFF2-40B4-BE49-F238E27FC236}">
                  <a16:creationId xmlns:a16="http://schemas.microsoft.com/office/drawing/2014/main" id="{ADC622AA-69BC-4944-86B2-F5E9ED9EC645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14924" y="101716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1" name="Freeform 6">
              <a:extLst>
                <a:ext uri="{FF2B5EF4-FFF2-40B4-BE49-F238E27FC236}">
                  <a16:creationId xmlns:a16="http://schemas.microsoft.com/office/drawing/2014/main" id="{CC442F53-4705-4BE9-908A-7F6EA139FF03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83432" y="84510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2" name="Freeform 7">
              <a:extLst>
                <a:ext uri="{FF2B5EF4-FFF2-40B4-BE49-F238E27FC236}">
                  <a16:creationId xmlns:a16="http://schemas.microsoft.com/office/drawing/2014/main" id="{E69F18D7-8A89-4DFD-9529-61B70F974833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91928" y="101327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3" name="Freeform 8">
              <a:extLst>
                <a:ext uri="{FF2B5EF4-FFF2-40B4-BE49-F238E27FC236}">
                  <a16:creationId xmlns:a16="http://schemas.microsoft.com/office/drawing/2014/main" id="{2B143B8E-0430-4E5C-A62E-A2F5B267C146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560435" y="841199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4" name="Freeform 9">
              <a:extLst>
                <a:ext uri="{FF2B5EF4-FFF2-40B4-BE49-F238E27FC236}">
                  <a16:creationId xmlns:a16="http://schemas.microsoft.com/office/drawing/2014/main" id="{7B21C4A9-4A62-4D42-A83B-9828E2EBCC3C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568931" y="1009365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5" name="Freeform 10">
              <a:extLst>
                <a:ext uri="{FF2B5EF4-FFF2-40B4-BE49-F238E27FC236}">
                  <a16:creationId xmlns:a16="http://schemas.microsoft.com/office/drawing/2014/main" id="{CD872D77-C8BA-4DBD-B2DC-B5F01FFCCF2F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638023" y="83729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4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4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6" name="Freeform 11">
              <a:extLst>
                <a:ext uri="{FF2B5EF4-FFF2-40B4-BE49-F238E27FC236}">
                  <a16:creationId xmlns:a16="http://schemas.microsoft.com/office/drawing/2014/main" id="{C3C3F34D-D0A6-443B-B2F0-C19FBC1991B1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646519" y="100546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4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4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7" name="Freeform 12">
              <a:extLst>
                <a:ext uri="{FF2B5EF4-FFF2-40B4-BE49-F238E27FC236}">
                  <a16:creationId xmlns:a16="http://schemas.microsoft.com/office/drawing/2014/main" id="{CE0D3BAE-75A6-438F-AF62-AD76713F8FE9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15027" y="83340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7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7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8" name="Freeform 13">
              <a:extLst>
                <a:ext uri="{FF2B5EF4-FFF2-40B4-BE49-F238E27FC236}">
                  <a16:creationId xmlns:a16="http://schemas.microsoft.com/office/drawing/2014/main" id="{21BFECFE-B063-4B3B-8391-592E19D8F962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23522" y="1001569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7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7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9" name="Freeform 14">
              <a:extLst>
                <a:ext uri="{FF2B5EF4-FFF2-40B4-BE49-F238E27FC236}">
                  <a16:creationId xmlns:a16="http://schemas.microsoft.com/office/drawing/2014/main" id="{6E582AC2-1766-4505-81CE-29EE5F5DFF68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92029" y="829455"/>
              <a:ext cx="70093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20" y="36"/>
                </a:cxn>
                <a:cxn ang="0">
                  <a:pos x="120" y="49"/>
                </a:cxn>
                <a:cxn ang="0">
                  <a:pos x="120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3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20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20" y="36"/>
                  </a:lnTo>
                  <a:lnTo>
                    <a:pt x="120" y="49"/>
                  </a:lnTo>
                  <a:lnTo>
                    <a:pt x="120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3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0" name="Freeform 15">
              <a:extLst>
                <a:ext uri="{FF2B5EF4-FFF2-40B4-BE49-F238E27FC236}">
                  <a16:creationId xmlns:a16="http://schemas.microsoft.com/office/drawing/2014/main" id="{B0134CE9-188E-4449-BBFA-F2AE80C4591E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00525" y="997620"/>
              <a:ext cx="70093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20" y="36"/>
                </a:cxn>
                <a:cxn ang="0">
                  <a:pos x="120" y="49"/>
                </a:cxn>
                <a:cxn ang="0">
                  <a:pos x="120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3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20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20" y="36"/>
                  </a:lnTo>
                  <a:lnTo>
                    <a:pt x="120" y="49"/>
                  </a:lnTo>
                  <a:lnTo>
                    <a:pt x="120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3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1" name="Freeform 16">
              <a:extLst>
                <a:ext uri="{FF2B5EF4-FFF2-40B4-BE49-F238E27FC236}">
                  <a16:creationId xmlns:a16="http://schemas.microsoft.com/office/drawing/2014/main" id="{EC14CA2E-6EE8-41FF-A3ED-38900722D2F5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69616" y="825550"/>
              <a:ext cx="69509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1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19" y="36"/>
                </a:cxn>
                <a:cxn ang="0">
                  <a:pos x="119" y="49"/>
                </a:cxn>
                <a:cxn ang="0">
                  <a:pos x="119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2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9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1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19" y="36"/>
                  </a:lnTo>
                  <a:lnTo>
                    <a:pt x="119" y="49"/>
                  </a:lnTo>
                  <a:lnTo>
                    <a:pt x="119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2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2" name="Freeform 17">
              <a:extLst>
                <a:ext uri="{FF2B5EF4-FFF2-40B4-BE49-F238E27FC236}">
                  <a16:creationId xmlns:a16="http://schemas.microsoft.com/office/drawing/2014/main" id="{2E0AA398-58E6-4608-9D6D-ADF6628908DB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78112" y="993715"/>
              <a:ext cx="69509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1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19" y="36"/>
                </a:cxn>
                <a:cxn ang="0">
                  <a:pos x="119" y="49"/>
                </a:cxn>
                <a:cxn ang="0">
                  <a:pos x="119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2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9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1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19" y="36"/>
                  </a:lnTo>
                  <a:lnTo>
                    <a:pt x="119" y="49"/>
                  </a:lnTo>
                  <a:lnTo>
                    <a:pt x="119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2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3" name="Rectangle 18">
              <a:extLst>
                <a:ext uri="{FF2B5EF4-FFF2-40B4-BE49-F238E27FC236}">
                  <a16:creationId xmlns:a16="http://schemas.microsoft.com/office/drawing/2014/main" id="{052C6AE1-3171-440C-9EAA-D56126E308F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939071" y="847884"/>
              <a:ext cx="15187" cy="9322"/>
            </a:xfrm>
            <a:prstGeom prst="rect">
              <a:avLst/>
            </a:pr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" name="Rectangle 19">
              <a:extLst>
                <a:ext uri="{FF2B5EF4-FFF2-40B4-BE49-F238E27FC236}">
                  <a16:creationId xmlns:a16="http://schemas.microsoft.com/office/drawing/2014/main" id="{FDBE3430-D095-4554-B1A1-6E14B4E41FA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302623" y="880037"/>
              <a:ext cx="15187" cy="9322"/>
            </a:xfrm>
            <a:prstGeom prst="rect">
              <a:avLst/>
            </a:pr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" name="Rectangle 20">
              <a:extLst>
                <a:ext uri="{FF2B5EF4-FFF2-40B4-BE49-F238E27FC236}">
                  <a16:creationId xmlns:a16="http://schemas.microsoft.com/office/drawing/2014/main" id="{7C8761D5-6ABC-45BD-818D-696BE52D0A8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947567" y="1016049"/>
              <a:ext cx="15187" cy="9322"/>
            </a:xfrm>
            <a:prstGeom prst="rect">
              <a:avLst/>
            </a:pr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" name="Rectangle 21">
              <a:extLst>
                <a:ext uri="{FF2B5EF4-FFF2-40B4-BE49-F238E27FC236}">
                  <a16:creationId xmlns:a16="http://schemas.microsoft.com/office/drawing/2014/main" id="{79ED4A1E-89D1-40F1-95A2-260AAB06AE0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311119" y="1048202"/>
              <a:ext cx="15187" cy="9322"/>
            </a:xfrm>
            <a:prstGeom prst="rect">
              <a:avLst/>
            </a:pr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" name="Freeform 22">
              <a:extLst>
                <a:ext uri="{FF2B5EF4-FFF2-40B4-BE49-F238E27FC236}">
                  <a16:creationId xmlns:a16="http://schemas.microsoft.com/office/drawing/2014/main" id="{4DB47035-F00B-4334-A1C8-088B5EE36487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956669" y="840338"/>
              <a:ext cx="75350" cy="187024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00" y="0"/>
                </a:cxn>
                <a:cxn ang="0">
                  <a:pos x="129" y="144"/>
                </a:cxn>
                <a:cxn ang="0">
                  <a:pos x="129" y="179"/>
                </a:cxn>
                <a:cxn ang="0">
                  <a:pos x="103" y="321"/>
                </a:cxn>
                <a:cxn ang="0">
                  <a:pos x="0" y="321"/>
                </a:cxn>
                <a:cxn ang="0">
                  <a:pos x="0" y="285"/>
                </a:cxn>
                <a:cxn ang="0">
                  <a:pos x="58" y="285"/>
                </a:cxn>
                <a:cxn ang="0">
                  <a:pos x="58" y="38"/>
                </a:cxn>
                <a:cxn ang="0">
                  <a:pos x="0" y="38"/>
                </a:cxn>
                <a:cxn ang="0">
                  <a:pos x="0" y="0"/>
                </a:cxn>
              </a:cxnLst>
              <a:rect l="0" t="0" r="r" b="b"/>
              <a:pathLst>
                <a:path w="129" h="321">
                  <a:moveTo>
                    <a:pt x="0" y="0"/>
                  </a:moveTo>
                  <a:lnTo>
                    <a:pt x="100" y="0"/>
                  </a:lnTo>
                  <a:lnTo>
                    <a:pt x="129" y="144"/>
                  </a:lnTo>
                  <a:lnTo>
                    <a:pt x="129" y="179"/>
                  </a:lnTo>
                  <a:lnTo>
                    <a:pt x="103" y="321"/>
                  </a:lnTo>
                  <a:lnTo>
                    <a:pt x="0" y="321"/>
                  </a:lnTo>
                  <a:lnTo>
                    <a:pt x="0" y="285"/>
                  </a:lnTo>
                  <a:lnTo>
                    <a:pt x="58" y="285"/>
                  </a:lnTo>
                  <a:lnTo>
                    <a:pt x="58" y="38"/>
                  </a:lnTo>
                  <a:lnTo>
                    <a:pt x="0" y="3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" name="Freeform 23">
              <a:extLst>
                <a:ext uri="{FF2B5EF4-FFF2-40B4-BE49-F238E27FC236}">
                  <a16:creationId xmlns:a16="http://schemas.microsoft.com/office/drawing/2014/main" id="{85DB0BAA-A861-4AF1-93F0-542F07FD8CF5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233300" y="876882"/>
              <a:ext cx="75350" cy="187024"/>
            </a:xfrm>
            <a:custGeom>
              <a:avLst/>
              <a:gdLst/>
              <a:ahLst/>
              <a:cxnLst>
                <a:cxn ang="0">
                  <a:pos x="129" y="0"/>
                </a:cxn>
                <a:cxn ang="0">
                  <a:pos x="29" y="0"/>
                </a:cxn>
                <a:cxn ang="0">
                  <a:pos x="0" y="144"/>
                </a:cxn>
                <a:cxn ang="0">
                  <a:pos x="0" y="179"/>
                </a:cxn>
                <a:cxn ang="0">
                  <a:pos x="26" y="321"/>
                </a:cxn>
                <a:cxn ang="0">
                  <a:pos x="129" y="321"/>
                </a:cxn>
                <a:cxn ang="0">
                  <a:pos x="129" y="285"/>
                </a:cxn>
                <a:cxn ang="0">
                  <a:pos x="71" y="285"/>
                </a:cxn>
                <a:cxn ang="0">
                  <a:pos x="71" y="38"/>
                </a:cxn>
                <a:cxn ang="0">
                  <a:pos x="129" y="38"/>
                </a:cxn>
                <a:cxn ang="0">
                  <a:pos x="129" y="0"/>
                </a:cxn>
              </a:cxnLst>
              <a:rect l="0" t="0" r="r" b="b"/>
              <a:pathLst>
                <a:path w="129" h="321">
                  <a:moveTo>
                    <a:pt x="129" y="0"/>
                  </a:moveTo>
                  <a:lnTo>
                    <a:pt x="29" y="0"/>
                  </a:lnTo>
                  <a:lnTo>
                    <a:pt x="0" y="144"/>
                  </a:lnTo>
                  <a:lnTo>
                    <a:pt x="0" y="179"/>
                  </a:lnTo>
                  <a:lnTo>
                    <a:pt x="26" y="321"/>
                  </a:lnTo>
                  <a:lnTo>
                    <a:pt x="129" y="321"/>
                  </a:lnTo>
                  <a:lnTo>
                    <a:pt x="129" y="285"/>
                  </a:lnTo>
                  <a:lnTo>
                    <a:pt x="71" y="285"/>
                  </a:lnTo>
                  <a:lnTo>
                    <a:pt x="71" y="38"/>
                  </a:lnTo>
                  <a:lnTo>
                    <a:pt x="129" y="38"/>
                  </a:lnTo>
                  <a:lnTo>
                    <a:pt x="12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" name="Rectangle 24">
              <a:extLst>
                <a:ext uri="{FF2B5EF4-FFF2-40B4-BE49-F238E27FC236}">
                  <a16:creationId xmlns:a16="http://schemas.microsoft.com/office/drawing/2014/main" id="{6A27649C-02F6-4EE8-81DA-30EF83692D9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220491" y="961259"/>
              <a:ext cx="12850" cy="22140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" name="Rectangle 25">
              <a:extLst>
                <a:ext uri="{FF2B5EF4-FFF2-40B4-BE49-F238E27FC236}">
                  <a16:creationId xmlns:a16="http://schemas.microsoft.com/office/drawing/2014/main" id="{BBE06193-81E0-48DD-92B6-AE438F89A13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9031364" y="920293"/>
              <a:ext cx="12850" cy="22140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" name="Rectangle 27">
              <a:extLst>
                <a:ext uri="{FF2B5EF4-FFF2-40B4-BE49-F238E27FC236}">
                  <a16:creationId xmlns:a16="http://schemas.microsoft.com/office/drawing/2014/main" id="{9C6270F4-6F10-4E39-8D9D-41498D239287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9043592" y="922257"/>
              <a:ext cx="49065" cy="15148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" name="Freeform 28">
              <a:extLst>
                <a:ext uri="{FF2B5EF4-FFF2-40B4-BE49-F238E27FC236}">
                  <a16:creationId xmlns:a16="http://schemas.microsoft.com/office/drawing/2014/main" id="{5BEED465-4CDE-46F4-8459-FA6E44EE3744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086799" y="915790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12"/>
                </a:cxn>
                <a:cxn ang="0">
                  <a:pos x="19" y="22"/>
                </a:cxn>
                <a:cxn ang="0">
                  <a:pos x="16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12"/>
                  </a:lnTo>
                  <a:lnTo>
                    <a:pt x="19" y="22"/>
                  </a:lnTo>
                  <a:lnTo>
                    <a:pt x="16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3" name="Freeform 30">
              <a:extLst>
                <a:ext uri="{FF2B5EF4-FFF2-40B4-BE49-F238E27FC236}">
                  <a16:creationId xmlns:a16="http://schemas.microsoft.com/office/drawing/2014/main" id="{C18BB788-4A41-4471-9C7A-FDDBE575E7CB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097883" y="915215"/>
              <a:ext cx="11682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7" y="12"/>
                </a:cxn>
                <a:cxn ang="0">
                  <a:pos x="20" y="22"/>
                </a:cxn>
                <a:cxn ang="0">
                  <a:pos x="17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20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7" y="12"/>
                  </a:lnTo>
                  <a:lnTo>
                    <a:pt x="20" y="22"/>
                  </a:lnTo>
                  <a:lnTo>
                    <a:pt x="17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4" name="Freeform 32">
              <a:extLst>
                <a:ext uri="{FF2B5EF4-FFF2-40B4-BE49-F238E27FC236}">
                  <a16:creationId xmlns:a16="http://schemas.microsoft.com/office/drawing/2014/main" id="{D0B270AA-CBBF-491B-B059-A7828BB5F921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109550" y="914640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6" y="12"/>
                </a:cxn>
                <a:cxn ang="0">
                  <a:pos x="19" y="22"/>
                </a:cxn>
                <a:cxn ang="0">
                  <a:pos x="16" y="35"/>
                </a:cxn>
                <a:cxn ang="0">
                  <a:pos x="9" y="45"/>
                </a:cxn>
                <a:cxn ang="0">
                  <a:pos x="6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6" y="12"/>
                  </a:lnTo>
                  <a:lnTo>
                    <a:pt x="19" y="22"/>
                  </a:lnTo>
                  <a:lnTo>
                    <a:pt x="16" y="35"/>
                  </a:lnTo>
                  <a:lnTo>
                    <a:pt x="9" y="45"/>
                  </a:lnTo>
                  <a:lnTo>
                    <a:pt x="6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5" name="Freeform 34">
              <a:extLst>
                <a:ext uri="{FF2B5EF4-FFF2-40B4-BE49-F238E27FC236}">
                  <a16:creationId xmlns:a16="http://schemas.microsoft.com/office/drawing/2014/main" id="{58EBEC30-B067-4B5C-AF62-9368BDCF5E46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120634" y="914065"/>
              <a:ext cx="11682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20" y="12"/>
                </a:cxn>
                <a:cxn ang="0">
                  <a:pos x="20" y="22"/>
                </a:cxn>
                <a:cxn ang="0">
                  <a:pos x="20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20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20" y="12"/>
                  </a:lnTo>
                  <a:lnTo>
                    <a:pt x="20" y="22"/>
                  </a:lnTo>
                  <a:lnTo>
                    <a:pt x="20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6" name="Freeform 36">
              <a:extLst>
                <a:ext uri="{FF2B5EF4-FFF2-40B4-BE49-F238E27FC236}">
                  <a16:creationId xmlns:a16="http://schemas.microsoft.com/office/drawing/2014/main" id="{76D3375F-7B76-4575-AA2A-E5972ED7D257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132302" y="913491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2" y="0"/>
                </a:cxn>
                <a:cxn ang="0">
                  <a:pos x="19" y="12"/>
                </a:cxn>
                <a:cxn ang="0">
                  <a:pos x="19" y="22"/>
                </a:cxn>
                <a:cxn ang="0">
                  <a:pos x="19" y="35"/>
                </a:cxn>
                <a:cxn ang="0">
                  <a:pos x="12" y="45"/>
                </a:cxn>
                <a:cxn ang="0">
                  <a:pos x="6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6" y="0"/>
                  </a:lnTo>
                  <a:lnTo>
                    <a:pt x="12" y="0"/>
                  </a:lnTo>
                  <a:lnTo>
                    <a:pt x="19" y="12"/>
                  </a:lnTo>
                  <a:lnTo>
                    <a:pt x="19" y="22"/>
                  </a:lnTo>
                  <a:lnTo>
                    <a:pt x="19" y="35"/>
                  </a:lnTo>
                  <a:lnTo>
                    <a:pt x="12" y="45"/>
                  </a:lnTo>
                  <a:lnTo>
                    <a:pt x="6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7" name="Freeform 38">
              <a:extLst>
                <a:ext uri="{FF2B5EF4-FFF2-40B4-BE49-F238E27FC236}">
                  <a16:creationId xmlns:a16="http://schemas.microsoft.com/office/drawing/2014/main" id="{78BEB0B8-F147-4F2B-8C03-232780A410CD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28039" y="994999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4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4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4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8" name="Freeform 39">
              <a:extLst>
                <a:ext uri="{FF2B5EF4-FFF2-40B4-BE49-F238E27FC236}">
                  <a16:creationId xmlns:a16="http://schemas.microsoft.com/office/drawing/2014/main" id="{BBFFD783-EC36-4196-954F-0040135EE4FD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05626" y="99109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9" name="Freeform 40">
              <a:extLst>
                <a:ext uri="{FF2B5EF4-FFF2-40B4-BE49-F238E27FC236}">
                  <a16:creationId xmlns:a16="http://schemas.microsoft.com/office/drawing/2014/main" id="{9D87682C-F7F7-4517-BF27-DE0B3B21C58E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82630" y="98720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40" name="Freeform 41">
              <a:extLst>
                <a:ext uri="{FF2B5EF4-FFF2-40B4-BE49-F238E27FC236}">
                  <a16:creationId xmlns:a16="http://schemas.microsoft.com/office/drawing/2014/main" id="{65237836-CDDB-449A-8FAF-C8D0B7CB0295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559633" y="983299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41" name="Freeform 42">
              <a:extLst>
                <a:ext uri="{FF2B5EF4-FFF2-40B4-BE49-F238E27FC236}">
                  <a16:creationId xmlns:a16="http://schemas.microsoft.com/office/drawing/2014/main" id="{AD4A0F93-2371-4B3F-9398-538E045BCEA7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637221" y="97939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9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9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42" name="Freeform 43">
              <a:extLst>
                <a:ext uri="{FF2B5EF4-FFF2-40B4-BE49-F238E27FC236}">
                  <a16:creationId xmlns:a16="http://schemas.microsoft.com/office/drawing/2014/main" id="{2D8F8792-26D4-41AE-B143-5599CC82B290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14225" y="97550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43" name="Freeform 44">
              <a:extLst>
                <a:ext uri="{FF2B5EF4-FFF2-40B4-BE49-F238E27FC236}">
                  <a16:creationId xmlns:a16="http://schemas.microsoft.com/office/drawing/2014/main" id="{4DA7858C-AFA2-4D5F-B468-93551388EAC0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91228" y="97161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7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44" name="Freeform 45">
              <a:extLst>
                <a:ext uri="{FF2B5EF4-FFF2-40B4-BE49-F238E27FC236}">
                  <a16:creationId xmlns:a16="http://schemas.microsoft.com/office/drawing/2014/main" id="{B6A4F9B5-184A-4CEC-8C90-57FAC1795275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70566" y="967606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45" name="Freeform 46">
              <a:extLst>
                <a:ext uri="{FF2B5EF4-FFF2-40B4-BE49-F238E27FC236}">
                  <a16:creationId xmlns:a16="http://schemas.microsoft.com/office/drawing/2014/main" id="{C2DF759E-4510-4A98-B1EA-A927493D739F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19543" y="826834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4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4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4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46" name="Freeform 47">
              <a:extLst>
                <a:ext uri="{FF2B5EF4-FFF2-40B4-BE49-F238E27FC236}">
                  <a16:creationId xmlns:a16="http://schemas.microsoft.com/office/drawing/2014/main" id="{D79E6A3C-586E-4BD7-BD5A-1A9D7F9C33D3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97130" y="82292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47" name="Freeform 48">
              <a:extLst>
                <a:ext uri="{FF2B5EF4-FFF2-40B4-BE49-F238E27FC236}">
                  <a16:creationId xmlns:a16="http://schemas.microsoft.com/office/drawing/2014/main" id="{8C972FAE-7694-4149-8EEA-CE0468390258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74134" y="81903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48" name="Freeform 49">
              <a:extLst>
                <a:ext uri="{FF2B5EF4-FFF2-40B4-BE49-F238E27FC236}">
                  <a16:creationId xmlns:a16="http://schemas.microsoft.com/office/drawing/2014/main" id="{A74DD667-A2B0-4D4E-BB19-00C2950C59C5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551138" y="815134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49" name="Freeform 50">
              <a:extLst>
                <a:ext uri="{FF2B5EF4-FFF2-40B4-BE49-F238E27FC236}">
                  <a16:creationId xmlns:a16="http://schemas.microsoft.com/office/drawing/2014/main" id="{7A94BFC9-2A7F-4CA2-8284-F1163712A7D2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628725" y="81122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9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9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50" name="Freeform 51">
              <a:extLst>
                <a:ext uri="{FF2B5EF4-FFF2-40B4-BE49-F238E27FC236}">
                  <a16:creationId xmlns:a16="http://schemas.microsoft.com/office/drawing/2014/main" id="{AA047CB2-3C47-401A-B1D0-AB99DFAFAAAF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05729" y="80733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51" name="Freeform 52">
              <a:extLst>
                <a:ext uri="{FF2B5EF4-FFF2-40B4-BE49-F238E27FC236}">
                  <a16:creationId xmlns:a16="http://schemas.microsoft.com/office/drawing/2014/main" id="{C760F8C3-BB85-4DE9-9BC4-5628D78603D3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82733" y="80344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7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52" name="Freeform 53">
              <a:extLst>
                <a:ext uri="{FF2B5EF4-FFF2-40B4-BE49-F238E27FC236}">
                  <a16:creationId xmlns:a16="http://schemas.microsoft.com/office/drawing/2014/main" id="{BDB08F7C-367D-4887-83AF-0CE5DA4D702F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62070" y="799440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53" name="Freeform 2">
              <a:extLst>
                <a:ext uri="{FF2B5EF4-FFF2-40B4-BE49-F238E27FC236}">
                  <a16:creationId xmlns:a16="http://schemas.microsoft.com/office/drawing/2014/main" id="{FF389AFC-BA7A-43B4-927B-04DD601157DF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745317" y="852899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39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4" y="74"/>
                </a:cxn>
                <a:cxn ang="0">
                  <a:pos x="55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39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4" y="74"/>
                  </a:lnTo>
                  <a:lnTo>
                    <a:pt x="55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54" name="Freeform 3">
              <a:extLst>
                <a:ext uri="{FF2B5EF4-FFF2-40B4-BE49-F238E27FC236}">
                  <a16:creationId xmlns:a16="http://schemas.microsoft.com/office/drawing/2014/main" id="{AC423218-DC45-41D2-AB00-757A954DCFB3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736821" y="1021065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39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4" y="74"/>
                </a:cxn>
                <a:cxn ang="0">
                  <a:pos x="55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39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4" y="74"/>
                  </a:lnTo>
                  <a:lnTo>
                    <a:pt x="55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55" name="Freeform 4">
              <a:extLst>
                <a:ext uri="{FF2B5EF4-FFF2-40B4-BE49-F238E27FC236}">
                  <a16:creationId xmlns:a16="http://schemas.microsoft.com/office/drawing/2014/main" id="{293CEFBD-62B0-4FB2-877E-E782ECEE09E7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668314" y="84899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56" name="Freeform 5">
              <a:extLst>
                <a:ext uri="{FF2B5EF4-FFF2-40B4-BE49-F238E27FC236}">
                  <a16:creationId xmlns:a16="http://schemas.microsoft.com/office/drawing/2014/main" id="{801214B2-5EB4-4373-9E41-9F877002D3B3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659818" y="101716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57" name="Freeform 6">
              <a:extLst>
                <a:ext uri="{FF2B5EF4-FFF2-40B4-BE49-F238E27FC236}">
                  <a16:creationId xmlns:a16="http://schemas.microsoft.com/office/drawing/2014/main" id="{0921B1C8-6EDD-4374-90B2-0E02741DD9BF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91310" y="84510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58" name="Freeform 7">
              <a:extLst>
                <a:ext uri="{FF2B5EF4-FFF2-40B4-BE49-F238E27FC236}">
                  <a16:creationId xmlns:a16="http://schemas.microsoft.com/office/drawing/2014/main" id="{3E4E9120-B2B7-4285-8CA5-E9EE6AE00BAD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82814" y="101327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59" name="Freeform 8">
              <a:extLst>
                <a:ext uri="{FF2B5EF4-FFF2-40B4-BE49-F238E27FC236}">
                  <a16:creationId xmlns:a16="http://schemas.microsoft.com/office/drawing/2014/main" id="{41348BDF-59FA-4DFB-B6C5-3CF9F4DEA46E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13722" y="841199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60" name="Freeform 9">
              <a:extLst>
                <a:ext uri="{FF2B5EF4-FFF2-40B4-BE49-F238E27FC236}">
                  <a16:creationId xmlns:a16="http://schemas.microsoft.com/office/drawing/2014/main" id="{7AF44F21-972D-452C-AA1C-CEE22BED2C35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05227" y="1009365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61" name="Freeform 10">
              <a:extLst>
                <a:ext uri="{FF2B5EF4-FFF2-40B4-BE49-F238E27FC236}">
                  <a16:creationId xmlns:a16="http://schemas.microsoft.com/office/drawing/2014/main" id="{5B1B7CBF-C21E-44DE-9022-E70915931784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436719" y="83729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4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4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62" name="Freeform 11">
              <a:extLst>
                <a:ext uri="{FF2B5EF4-FFF2-40B4-BE49-F238E27FC236}">
                  <a16:creationId xmlns:a16="http://schemas.microsoft.com/office/drawing/2014/main" id="{2855E297-CE7F-4CFA-9B81-74CAFE144C70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428223" y="100546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4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4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63" name="Freeform 12">
              <a:extLst>
                <a:ext uri="{FF2B5EF4-FFF2-40B4-BE49-F238E27FC236}">
                  <a16:creationId xmlns:a16="http://schemas.microsoft.com/office/drawing/2014/main" id="{65C3B7FB-3B5A-46F8-8032-8D453F3AE5AC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359715" y="83340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7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7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64" name="Freeform 13">
              <a:extLst>
                <a:ext uri="{FF2B5EF4-FFF2-40B4-BE49-F238E27FC236}">
                  <a16:creationId xmlns:a16="http://schemas.microsoft.com/office/drawing/2014/main" id="{1F53005B-6B98-4CA2-A5C0-466EEFFAA3CC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351219" y="1001569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7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7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65" name="Freeform 14">
              <a:extLst>
                <a:ext uri="{FF2B5EF4-FFF2-40B4-BE49-F238E27FC236}">
                  <a16:creationId xmlns:a16="http://schemas.microsoft.com/office/drawing/2014/main" id="{9929025F-CDB3-4D97-88D8-5CD2E935CBCD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280376" y="829455"/>
              <a:ext cx="70093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20" y="36"/>
                </a:cxn>
                <a:cxn ang="0">
                  <a:pos x="120" y="49"/>
                </a:cxn>
                <a:cxn ang="0">
                  <a:pos x="120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3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20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20" y="36"/>
                  </a:lnTo>
                  <a:lnTo>
                    <a:pt x="120" y="49"/>
                  </a:lnTo>
                  <a:lnTo>
                    <a:pt x="120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3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66" name="Freeform 15">
              <a:extLst>
                <a:ext uri="{FF2B5EF4-FFF2-40B4-BE49-F238E27FC236}">
                  <a16:creationId xmlns:a16="http://schemas.microsoft.com/office/drawing/2014/main" id="{3398DA4B-7E34-44E8-8E7F-49F06F577EF8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271881" y="997620"/>
              <a:ext cx="70093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20" y="36"/>
                </a:cxn>
                <a:cxn ang="0">
                  <a:pos x="120" y="49"/>
                </a:cxn>
                <a:cxn ang="0">
                  <a:pos x="120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3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20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20" y="36"/>
                  </a:lnTo>
                  <a:lnTo>
                    <a:pt x="120" y="49"/>
                  </a:lnTo>
                  <a:lnTo>
                    <a:pt x="120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3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67" name="Freeform 16">
              <a:extLst>
                <a:ext uri="{FF2B5EF4-FFF2-40B4-BE49-F238E27FC236}">
                  <a16:creationId xmlns:a16="http://schemas.microsoft.com/office/drawing/2014/main" id="{6B740DB6-95EE-4E90-AAC4-38569DF91615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203373" y="825550"/>
              <a:ext cx="69509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1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19" y="36"/>
                </a:cxn>
                <a:cxn ang="0">
                  <a:pos x="119" y="49"/>
                </a:cxn>
                <a:cxn ang="0">
                  <a:pos x="119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2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9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1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19" y="36"/>
                  </a:lnTo>
                  <a:lnTo>
                    <a:pt x="119" y="49"/>
                  </a:lnTo>
                  <a:lnTo>
                    <a:pt x="119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2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68" name="Freeform 17">
              <a:extLst>
                <a:ext uri="{FF2B5EF4-FFF2-40B4-BE49-F238E27FC236}">
                  <a16:creationId xmlns:a16="http://schemas.microsoft.com/office/drawing/2014/main" id="{17C91997-AFC7-4A9A-9585-94EA5C66F01C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194877" y="993715"/>
              <a:ext cx="69509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1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19" y="36"/>
                </a:cxn>
                <a:cxn ang="0">
                  <a:pos x="119" y="49"/>
                </a:cxn>
                <a:cxn ang="0">
                  <a:pos x="119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2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9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1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19" y="36"/>
                  </a:lnTo>
                  <a:lnTo>
                    <a:pt x="119" y="49"/>
                  </a:lnTo>
                  <a:lnTo>
                    <a:pt x="119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2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69" name="Rectangle 18">
              <a:extLst>
                <a:ext uri="{FF2B5EF4-FFF2-40B4-BE49-F238E27FC236}">
                  <a16:creationId xmlns:a16="http://schemas.microsoft.com/office/drawing/2014/main" id="{98953206-95B4-4FAB-9CBC-36EF96FA488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188240" y="847884"/>
              <a:ext cx="15187" cy="9322"/>
            </a:xfrm>
            <a:prstGeom prst="rect">
              <a:avLst/>
            </a:pr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70" name="Rectangle 19">
              <a:extLst>
                <a:ext uri="{FF2B5EF4-FFF2-40B4-BE49-F238E27FC236}">
                  <a16:creationId xmlns:a16="http://schemas.microsoft.com/office/drawing/2014/main" id="{FEA52911-8D7D-41F9-9D0D-190BBCDEBDD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824688" y="880037"/>
              <a:ext cx="15187" cy="9322"/>
            </a:xfrm>
            <a:prstGeom prst="rect">
              <a:avLst/>
            </a:pr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71" name="Rectangle 20">
              <a:extLst>
                <a:ext uri="{FF2B5EF4-FFF2-40B4-BE49-F238E27FC236}">
                  <a16:creationId xmlns:a16="http://schemas.microsoft.com/office/drawing/2014/main" id="{AE28A7E7-B4F5-489F-BC2F-ED1EB71BE0F1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179744" y="1016049"/>
              <a:ext cx="15187" cy="9322"/>
            </a:xfrm>
            <a:prstGeom prst="rect">
              <a:avLst/>
            </a:pr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72" name="Rectangle 21">
              <a:extLst>
                <a:ext uri="{FF2B5EF4-FFF2-40B4-BE49-F238E27FC236}">
                  <a16:creationId xmlns:a16="http://schemas.microsoft.com/office/drawing/2014/main" id="{4CD1B63B-92E2-4D0B-9AD0-C3542053DD7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816192" y="1048202"/>
              <a:ext cx="15187" cy="9322"/>
            </a:xfrm>
            <a:prstGeom prst="rect">
              <a:avLst/>
            </a:pr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73" name="Freeform 22">
              <a:extLst>
                <a:ext uri="{FF2B5EF4-FFF2-40B4-BE49-F238E27FC236}">
                  <a16:creationId xmlns:a16="http://schemas.microsoft.com/office/drawing/2014/main" id="{BEE06892-1958-44AF-B8A6-609D6D1029EE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110480" y="840338"/>
              <a:ext cx="75350" cy="187024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00" y="0"/>
                </a:cxn>
                <a:cxn ang="0">
                  <a:pos x="129" y="144"/>
                </a:cxn>
                <a:cxn ang="0">
                  <a:pos x="129" y="179"/>
                </a:cxn>
                <a:cxn ang="0">
                  <a:pos x="103" y="321"/>
                </a:cxn>
                <a:cxn ang="0">
                  <a:pos x="0" y="321"/>
                </a:cxn>
                <a:cxn ang="0">
                  <a:pos x="0" y="285"/>
                </a:cxn>
                <a:cxn ang="0">
                  <a:pos x="58" y="285"/>
                </a:cxn>
                <a:cxn ang="0">
                  <a:pos x="58" y="38"/>
                </a:cxn>
                <a:cxn ang="0">
                  <a:pos x="0" y="38"/>
                </a:cxn>
                <a:cxn ang="0">
                  <a:pos x="0" y="0"/>
                </a:cxn>
              </a:cxnLst>
              <a:rect l="0" t="0" r="r" b="b"/>
              <a:pathLst>
                <a:path w="129" h="321">
                  <a:moveTo>
                    <a:pt x="0" y="0"/>
                  </a:moveTo>
                  <a:lnTo>
                    <a:pt x="100" y="0"/>
                  </a:lnTo>
                  <a:lnTo>
                    <a:pt x="129" y="144"/>
                  </a:lnTo>
                  <a:lnTo>
                    <a:pt x="129" y="179"/>
                  </a:lnTo>
                  <a:lnTo>
                    <a:pt x="103" y="321"/>
                  </a:lnTo>
                  <a:lnTo>
                    <a:pt x="0" y="321"/>
                  </a:lnTo>
                  <a:lnTo>
                    <a:pt x="0" y="285"/>
                  </a:lnTo>
                  <a:lnTo>
                    <a:pt x="58" y="285"/>
                  </a:lnTo>
                  <a:lnTo>
                    <a:pt x="58" y="38"/>
                  </a:lnTo>
                  <a:lnTo>
                    <a:pt x="0" y="3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74" name="Freeform 23">
              <a:extLst>
                <a:ext uri="{FF2B5EF4-FFF2-40B4-BE49-F238E27FC236}">
                  <a16:creationId xmlns:a16="http://schemas.microsoft.com/office/drawing/2014/main" id="{88B54C95-51B0-46DD-BC3D-10B1350312F0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833849" y="876882"/>
              <a:ext cx="75350" cy="187024"/>
            </a:xfrm>
            <a:custGeom>
              <a:avLst/>
              <a:gdLst/>
              <a:ahLst/>
              <a:cxnLst>
                <a:cxn ang="0">
                  <a:pos x="129" y="0"/>
                </a:cxn>
                <a:cxn ang="0">
                  <a:pos x="29" y="0"/>
                </a:cxn>
                <a:cxn ang="0">
                  <a:pos x="0" y="144"/>
                </a:cxn>
                <a:cxn ang="0">
                  <a:pos x="0" y="179"/>
                </a:cxn>
                <a:cxn ang="0">
                  <a:pos x="26" y="321"/>
                </a:cxn>
                <a:cxn ang="0">
                  <a:pos x="129" y="321"/>
                </a:cxn>
                <a:cxn ang="0">
                  <a:pos x="129" y="285"/>
                </a:cxn>
                <a:cxn ang="0">
                  <a:pos x="71" y="285"/>
                </a:cxn>
                <a:cxn ang="0">
                  <a:pos x="71" y="38"/>
                </a:cxn>
                <a:cxn ang="0">
                  <a:pos x="129" y="38"/>
                </a:cxn>
                <a:cxn ang="0">
                  <a:pos x="129" y="0"/>
                </a:cxn>
              </a:cxnLst>
              <a:rect l="0" t="0" r="r" b="b"/>
              <a:pathLst>
                <a:path w="129" h="321">
                  <a:moveTo>
                    <a:pt x="129" y="0"/>
                  </a:moveTo>
                  <a:lnTo>
                    <a:pt x="29" y="0"/>
                  </a:lnTo>
                  <a:lnTo>
                    <a:pt x="0" y="144"/>
                  </a:lnTo>
                  <a:lnTo>
                    <a:pt x="0" y="179"/>
                  </a:lnTo>
                  <a:lnTo>
                    <a:pt x="26" y="321"/>
                  </a:lnTo>
                  <a:lnTo>
                    <a:pt x="129" y="321"/>
                  </a:lnTo>
                  <a:lnTo>
                    <a:pt x="129" y="285"/>
                  </a:lnTo>
                  <a:lnTo>
                    <a:pt x="71" y="285"/>
                  </a:lnTo>
                  <a:lnTo>
                    <a:pt x="71" y="38"/>
                  </a:lnTo>
                  <a:lnTo>
                    <a:pt x="129" y="38"/>
                  </a:lnTo>
                  <a:lnTo>
                    <a:pt x="12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75" name="Rectangle 25">
              <a:extLst>
                <a:ext uri="{FF2B5EF4-FFF2-40B4-BE49-F238E27FC236}">
                  <a16:creationId xmlns:a16="http://schemas.microsoft.com/office/drawing/2014/main" id="{29D038F2-4FA1-4D9D-A0F7-2F817EAC0B6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98284" y="920293"/>
              <a:ext cx="12850" cy="22140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76" name="Rectangle 27">
              <a:extLst>
                <a:ext uri="{FF2B5EF4-FFF2-40B4-BE49-F238E27FC236}">
                  <a16:creationId xmlns:a16="http://schemas.microsoft.com/office/drawing/2014/main" id="{EC10BDDD-1808-44CF-8B06-D79671A3A198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49841" y="922257"/>
              <a:ext cx="49065" cy="15148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77" name="Freeform 28">
              <a:extLst>
                <a:ext uri="{FF2B5EF4-FFF2-40B4-BE49-F238E27FC236}">
                  <a16:creationId xmlns:a16="http://schemas.microsoft.com/office/drawing/2014/main" id="{F88646AA-4556-4ED8-B1C8-80B89C5E8694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44601" y="915790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12"/>
                </a:cxn>
                <a:cxn ang="0">
                  <a:pos x="19" y="22"/>
                </a:cxn>
                <a:cxn ang="0">
                  <a:pos x="16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12"/>
                  </a:lnTo>
                  <a:lnTo>
                    <a:pt x="19" y="22"/>
                  </a:lnTo>
                  <a:lnTo>
                    <a:pt x="16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78" name="Freeform 30">
              <a:extLst>
                <a:ext uri="{FF2B5EF4-FFF2-40B4-BE49-F238E27FC236}">
                  <a16:creationId xmlns:a16="http://schemas.microsoft.com/office/drawing/2014/main" id="{2514DB49-1B2B-4DE5-8F5D-1DA721E1B94A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32933" y="915215"/>
              <a:ext cx="11682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7" y="12"/>
                </a:cxn>
                <a:cxn ang="0">
                  <a:pos x="20" y="22"/>
                </a:cxn>
                <a:cxn ang="0">
                  <a:pos x="17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20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7" y="12"/>
                  </a:lnTo>
                  <a:lnTo>
                    <a:pt x="20" y="22"/>
                  </a:lnTo>
                  <a:lnTo>
                    <a:pt x="17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79" name="Freeform 32">
              <a:extLst>
                <a:ext uri="{FF2B5EF4-FFF2-40B4-BE49-F238E27FC236}">
                  <a16:creationId xmlns:a16="http://schemas.microsoft.com/office/drawing/2014/main" id="{8FCA0C0B-48A7-4062-BC4B-84C8814DEDB6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21850" y="914640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6" y="12"/>
                </a:cxn>
                <a:cxn ang="0">
                  <a:pos x="19" y="22"/>
                </a:cxn>
                <a:cxn ang="0">
                  <a:pos x="16" y="35"/>
                </a:cxn>
                <a:cxn ang="0">
                  <a:pos x="9" y="45"/>
                </a:cxn>
                <a:cxn ang="0">
                  <a:pos x="6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6" y="12"/>
                  </a:lnTo>
                  <a:lnTo>
                    <a:pt x="19" y="22"/>
                  </a:lnTo>
                  <a:lnTo>
                    <a:pt x="16" y="35"/>
                  </a:lnTo>
                  <a:lnTo>
                    <a:pt x="9" y="45"/>
                  </a:lnTo>
                  <a:lnTo>
                    <a:pt x="6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80" name="Freeform 34">
              <a:extLst>
                <a:ext uri="{FF2B5EF4-FFF2-40B4-BE49-F238E27FC236}">
                  <a16:creationId xmlns:a16="http://schemas.microsoft.com/office/drawing/2014/main" id="{A542ABB6-D35D-44CF-88DE-6BFBD804BD07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10182" y="914065"/>
              <a:ext cx="11682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20" y="12"/>
                </a:cxn>
                <a:cxn ang="0">
                  <a:pos x="20" y="22"/>
                </a:cxn>
                <a:cxn ang="0">
                  <a:pos x="20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20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20" y="12"/>
                  </a:lnTo>
                  <a:lnTo>
                    <a:pt x="20" y="22"/>
                  </a:lnTo>
                  <a:lnTo>
                    <a:pt x="20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81" name="Freeform 36">
              <a:extLst>
                <a:ext uri="{FF2B5EF4-FFF2-40B4-BE49-F238E27FC236}">
                  <a16:creationId xmlns:a16="http://schemas.microsoft.com/office/drawing/2014/main" id="{46D327E3-9366-4577-9621-88A6896A8D50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-902" y="913491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2" y="0"/>
                </a:cxn>
                <a:cxn ang="0">
                  <a:pos x="19" y="12"/>
                </a:cxn>
                <a:cxn ang="0">
                  <a:pos x="19" y="22"/>
                </a:cxn>
                <a:cxn ang="0">
                  <a:pos x="19" y="35"/>
                </a:cxn>
                <a:cxn ang="0">
                  <a:pos x="12" y="45"/>
                </a:cxn>
                <a:cxn ang="0">
                  <a:pos x="6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6" y="0"/>
                  </a:lnTo>
                  <a:lnTo>
                    <a:pt x="12" y="0"/>
                  </a:lnTo>
                  <a:lnTo>
                    <a:pt x="19" y="12"/>
                  </a:lnTo>
                  <a:lnTo>
                    <a:pt x="19" y="22"/>
                  </a:lnTo>
                  <a:lnTo>
                    <a:pt x="19" y="35"/>
                  </a:lnTo>
                  <a:lnTo>
                    <a:pt x="12" y="45"/>
                  </a:lnTo>
                  <a:lnTo>
                    <a:pt x="6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82" name="Freeform 38">
              <a:extLst>
                <a:ext uri="{FF2B5EF4-FFF2-40B4-BE49-F238E27FC236}">
                  <a16:creationId xmlns:a16="http://schemas.microsoft.com/office/drawing/2014/main" id="{893B3E23-3529-4828-B755-D75D3CB85013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802777" y="994999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4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4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4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83" name="Freeform 39">
              <a:extLst>
                <a:ext uri="{FF2B5EF4-FFF2-40B4-BE49-F238E27FC236}">
                  <a16:creationId xmlns:a16="http://schemas.microsoft.com/office/drawing/2014/main" id="{C95494A7-28AA-4413-98B5-E7725C4C8200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725774" y="99109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84" name="Freeform 40">
              <a:extLst>
                <a:ext uri="{FF2B5EF4-FFF2-40B4-BE49-F238E27FC236}">
                  <a16:creationId xmlns:a16="http://schemas.microsoft.com/office/drawing/2014/main" id="{15A488F8-25F7-4567-9106-204E6BAAC847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648770" y="98720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85" name="Freeform 41">
              <a:extLst>
                <a:ext uri="{FF2B5EF4-FFF2-40B4-BE49-F238E27FC236}">
                  <a16:creationId xmlns:a16="http://schemas.microsoft.com/office/drawing/2014/main" id="{587EA72A-8528-4E2A-8B5E-91480096F7E3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71183" y="983299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86" name="Freeform 42">
              <a:extLst>
                <a:ext uri="{FF2B5EF4-FFF2-40B4-BE49-F238E27FC236}">
                  <a16:creationId xmlns:a16="http://schemas.microsoft.com/office/drawing/2014/main" id="{6946E1ED-86A0-473A-9B3B-E8EB440E879E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494179" y="97939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9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9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87" name="Freeform 43">
              <a:extLst>
                <a:ext uri="{FF2B5EF4-FFF2-40B4-BE49-F238E27FC236}">
                  <a16:creationId xmlns:a16="http://schemas.microsoft.com/office/drawing/2014/main" id="{E8DEA053-A5A1-423E-A82E-19A683620F8A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417175" y="97550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88" name="Freeform 44">
              <a:extLst>
                <a:ext uri="{FF2B5EF4-FFF2-40B4-BE49-F238E27FC236}">
                  <a16:creationId xmlns:a16="http://schemas.microsoft.com/office/drawing/2014/main" id="{0A284995-F29B-4241-9F81-75796811A05E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340172" y="97161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7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89" name="Freeform 45">
              <a:extLst>
                <a:ext uri="{FF2B5EF4-FFF2-40B4-BE49-F238E27FC236}">
                  <a16:creationId xmlns:a16="http://schemas.microsoft.com/office/drawing/2014/main" id="{8484FE8F-F6C1-4582-805F-930748223FDA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260834" y="967606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90" name="Freeform 46">
              <a:extLst>
                <a:ext uri="{FF2B5EF4-FFF2-40B4-BE49-F238E27FC236}">
                  <a16:creationId xmlns:a16="http://schemas.microsoft.com/office/drawing/2014/main" id="{A08F64F8-4322-474F-8F6F-686A3D3BC36A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811273" y="826834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4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4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4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91" name="Freeform 47">
              <a:extLst>
                <a:ext uri="{FF2B5EF4-FFF2-40B4-BE49-F238E27FC236}">
                  <a16:creationId xmlns:a16="http://schemas.microsoft.com/office/drawing/2014/main" id="{2AD98A48-AE90-44D7-8B8B-3C60C235528F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734270" y="82292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92" name="Freeform 48">
              <a:extLst>
                <a:ext uri="{FF2B5EF4-FFF2-40B4-BE49-F238E27FC236}">
                  <a16:creationId xmlns:a16="http://schemas.microsoft.com/office/drawing/2014/main" id="{EDE5D266-7830-47AB-85D5-2D267212EF0E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657266" y="81903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93" name="Freeform 49">
              <a:extLst>
                <a:ext uri="{FF2B5EF4-FFF2-40B4-BE49-F238E27FC236}">
                  <a16:creationId xmlns:a16="http://schemas.microsoft.com/office/drawing/2014/main" id="{48E8785E-F278-4E89-86F7-207CBF79312A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79678" y="815134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94" name="Freeform 50">
              <a:extLst>
                <a:ext uri="{FF2B5EF4-FFF2-40B4-BE49-F238E27FC236}">
                  <a16:creationId xmlns:a16="http://schemas.microsoft.com/office/drawing/2014/main" id="{2077BE5C-F98F-450A-B965-E1080CD80322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02675" y="81122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9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9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95" name="Freeform 51">
              <a:extLst>
                <a:ext uri="{FF2B5EF4-FFF2-40B4-BE49-F238E27FC236}">
                  <a16:creationId xmlns:a16="http://schemas.microsoft.com/office/drawing/2014/main" id="{D233619F-BB51-4B8A-BD47-A7E4005F59AF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425671" y="80733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96" name="Freeform 52">
              <a:extLst>
                <a:ext uri="{FF2B5EF4-FFF2-40B4-BE49-F238E27FC236}">
                  <a16:creationId xmlns:a16="http://schemas.microsoft.com/office/drawing/2014/main" id="{94303DA6-3B38-44C3-88BE-221EE915ABF9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348667" y="80344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7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97" name="Freeform 53">
              <a:extLst>
                <a:ext uri="{FF2B5EF4-FFF2-40B4-BE49-F238E27FC236}">
                  <a16:creationId xmlns:a16="http://schemas.microsoft.com/office/drawing/2014/main" id="{EDC08EB1-6736-49D9-B751-15BD28B9239B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269330" y="799440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98" name="Полилиния 96">
              <a:extLst>
                <a:ext uri="{FF2B5EF4-FFF2-40B4-BE49-F238E27FC236}">
                  <a16:creationId xmlns:a16="http://schemas.microsoft.com/office/drawing/2014/main" id="{E68BA343-F9D4-4EF2-A7B4-851E6A79671B}"/>
                </a:ext>
              </a:extLst>
            </p:cNvPr>
            <p:cNvSpPr/>
            <p:nvPr/>
          </p:nvSpPr>
          <p:spPr bwMode="auto">
            <a:xfrm>
              <a:off x="1002632" y="978568"/>
              <a:ext cx="7114673" cy="142852"/>
            </a:xfrm>
            <a:custGeom>
              <a:avLst/>
              <a:gdLst>
                <a:gd name="connsiteX0" fmla="*/ 0 w 7114673"/>
                <a:gd name="connsiteY0" fmla="*/ 0 h 0"/>
                <a:gd name="connsiteX1" fmla="*/ 7114673 w 7114673"/>
                <a:gd name="connsiteY1" fmla="*/ 0 h 0"/>
                <a:gd name="connsiteX2" fmla="*/ 7114673 w 7114673"/>
                <a:gd name="connsiteY2" fmla="*/ 0 h 0"/>
                <a:gd name="connsiteX0" fmla="*/ 0 w 7114673"/>
                <a:gd name="connsiteY0" fmla="*/ 0 h 0"/>
                <a:gd name="connsiteX1" fmla="*/ 7114673 w 7114673"/>
                <a:gd name="connsiteY1" fmla="*/ 0 h 0"/>
                <a:gd name="connsiteX2" fmla="*/ 7114673 w 7114673"/>
                <a:gd name="connsiteY2" fmla="*/ 0 h 0"/>
                <a:gd name="connsiteX0" fmla="*/ 0 w 7114673"/>
                <a:gd name="connsiteY0" fmla="*/ 0 h 98776"/>
                <a:gd name="connsiteX1" fmla="*/ 7114673 w 7114673"/>
                <a:gd name="connsiteY1" fmla="*/ 0 h 98776"/>
                <a:gd name="connsiteX2" fmla="*/ 7114673 w 7114673"/>
                <a:gd name="connsiteY2" fmla="*/ 0 h 98776"/>
                <a:gd name="connsiteX0" fmla="*/ 0 w 7114673"/>
                <a:gd name="connsiteY0" fmla="*/ 1337 h 64730"/>
                <a:gd name="connsiteX1" fmla="*/ 3643306 w 7114673"/>
                <a:gd name="connsiteY1" fmla="*/ 64730 h 64730"/>
                <a:gd name="connsiteX2" fmla="*/ 7114673 w 7114673"/>
                <a:gd name="connsiteY2" fmla="*/ 1337 h 64730"/>
                <a:gd name="connsiteX3" fmla="*/ 7114673 w 7114673"/>
                <a:gd name="connsiteY3" fmla="*/ 1337 h 64730"/>
                <a:gd name="connsiteX0" fmla="*/ 0 w 7114673"/>
                <a:gd name="connsiteY0" fmla="*/ 1337 h 116131"/>
                <a:gd name="connsiteX1" fmla="*/ 3643306 w 7114673"/>
                <a:gd name="connsiteY1" fmla="*/ 64730 h 116131"/>
                <a:gd name="connsiteX2" fmla="*/ 7114673 w 7114673"/>
                <a:gd name="connsiteY2" fmla="*/ 1337 h 116131"/>
                <a:gd name="connsiteX3" fmla="*/ 7114673 w 7114673"/>
                <a:gd name="connsiteY3" fmla="*/ 1337 h 116131"/>
                <a:gd name="connsiteX0" fmla="*/ 0 w 7114673"/>
                <a:gd name="connsiteY0" fmla="*/ 0 h 0"/>
                <a:gd name="connsiteX1" fmla="*/ 7114673 w 7114673"/>
                <a:gd name="connsiteY1" fmla="*/ 0 h 0"/>
                <a:gd name="connsiteX2" fmla="*/ 7114673 w 7114673"/>
                <a:gd name="connsiteY2" fmla="*/ 0 h 0"/>
                <a:gd name="connsiteX0" fmla="*/ 0 w 7114673"/>
                <a:gd name="connsiteY0" fmla="*/ 0 h 259197"/>
                <a:gd name="connsiteX1" fmla="*/ 7114673 w 7114673"/>
                <a:gd name="connsiteY1" fmla="*/ 0 h 259197"/>
                <a:gd name="connsiteX2" fmla="*/ 7114673 w 7114673"/>
                <a:gd name="connsiteY2" fmla="*/ 0 h 259197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64241"/>
                <a:gd name="connsiteX1" fmla="*/ 3643306 w 7114673"/>
                <a:gd name="connsiteY1" fmla="*/ 142852 h 164241"/>
                <a:gd name="connsiteX2" fmla="*/ 5022911 w 7114673"/>
                <a:gd name="connsiteY2" fmla="*/ 128337 h 164241"/>
                <a:gd name="connsiteX3" fmla="*/ 7114673 w 7114673"/>
                <a:gd name="connsiteY3" fmla="*/ 0 h 164241"/>
                <a:gd name="connsiteX4" fmla="*/ 7114673 w 7114673"/>
                <a:gd name="connsiteY4" fmla="*/ 0 h 164241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5255 h 148107"/>
                <a:gd name="connsiteX1" fmla="*/ 3643306 w 7114673"/>
                <a:gd name="connsiteY1" fmla="*/ 148107 h 148107"/>
                <a:gd name="connsiteX2" fmla="*/ 7114673 w 7114673"/>
                <a:gd name="connsiteY2" fmla="*/ 5255 h 148107"/>
                <a:gd name="connsiteX3" fmla="*/ 7114673 w 7114673"/>
                <a:gd name="connsiteY3" fmla="*/ 5255 h 148107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14673" h="142852">
                  <a:moveTo>
                    <a:pt x="0" y="0"/>
                  </a:moveTo>
                  <a:cubicBezTo>
                    <a:pt x="1079383" y="39898"/>
                    <a:pt x="2256426" y="122573"/>
                    <a:pt x="3643306" y="142852"/>
                  </a:cubicBezTo>
                  <a:cubicBezTo>
                    <a:pt x="4829085" y="142852"/>
                    <a:pt x="6367148" y="58417"/>
                    <a:pt x="7114673" y="0"/>
                  </a:cubicBezTo>
                  <a:lnTo>
                    <a:pt x="7114673" y="0"/>
                  </a:lnTo>
                </a:path>
              </a:pathLst>
            </a:custGeom>
            <a:noFill/>
            <a:ln w="19050" cap="flat" cmpd="sng" algn="ctr">
              <a:solidFill>
                <a:srgbClr val="0070C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99" name="Полилиния 97">
              <a:extLst>
                <a:ext uri="{FF2B5EF4-FFF2-40B4-BE49-F238E27FC236}">
                  <a16:creationId xmlns:a16="http://schemas.microsoft.com/office/drawing/2014/main" id="{64A10CBD-9879-4771-91EB-C32C1872320A}"/>
                </a:ext>
              </a:extLst>
            </p:cNvPr>
            <p:cNvSpPr/>
            <p:nvPr/>
          </p:nvSpPr>
          <p:spPr bwMode="auto">
            <a:xfrm>
              <a:off x="0" y="979714"/>
              <a:ext cx="996043" cy="310243"/>
            </a:xfrm>
            <a:custGeom>
              <a:avLst/>
              <a:gdLst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96043" h="310243">
                  <a:moveTo>
                    <a:pt x="996043" y="0"/>
                  </a:moveTo>
                  <a:cubicBezTo>
                    <a:pt x="764069" y="166704"/>
                    <a:pt x="546356" y="280324"/>
                    <a:pt x="0" y="310243"/>
                  </a:cubicBezTo>
                </a:path>
              </a:pathLst>
            </a:custGeom>
            <a:noFill/>
            <a:ln w="19050" cap="flat" cmpd="sng" algn="ctr">
              <a:solidFill>
                <a:srgbClr val="0070C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00" name="Rectangle 24">
              <a:extLst>
                <a:ext uri="{FF2B5EF4-FFF2-40B4-BE49-F238E27FC236}">
                  <a16:creationId xmlns:a16="http://schemas.microsoft.com/office/drawing/2014/main" id="{9C74561B-1AB0-4353-A441-1A7677611837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909157" y="961259"/>
              <a:ext cx="12850" cy="22140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01" name="Rectangle 26">
              <a:extLst>
                <a:ext uri="{FF2B5EF4-FFF2-40B4-BE49-F238E27FC236}">
                  <a16:creationId xmlns:a16="http://schemas.microsoft.com/office/drawing/2014/main" id="{827ADB2A-CE4D-415F-B2B9-16750838858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921968" y="966316"/>
              <a:ext cx="49065" cy="15148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02" name="Freeform 29">
              <a:extLst>
                <a:ext uri="{FF2B5EF4-FFF2-40B4-BE49-F238E27FC236}">
                  <a16:creationId xmlns:a16="http://schemas.microsoft.com/office/drawing/2014/main" id="{6F0B74B0-8AFD-4F76-AC40-C876ECC74437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965146" y="96229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9" y="0"/>
                </a:cxn>
                <a:cxn ang="0">
                  <a:pos x="3" y="12"/>
                </a:cxn>
                <a:cxn ang="0">
                  <a:pos x="0" y="22"/>
                </a:cxn>
                <a:cxn ang="0">
                  <a:pos x="3" y="35"/>
                </a:cxn>
                <a:cxn ang="0">
                  <a:pos x="9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9" y="0"/>
                  </a:lnTo>
                  <a:lnTo>
                    <a:pt x="3" y="12"/>
                  </a:lnTo>
                  <a:lnTo>
                    <a:pt x="0" y="22"/>
                  </a:lnTo>
                  <a:lnTo>
                    <a:pt x="3" y="35"/>
                  </a:lnTo>
                  <a:lnTo>
                    <a:pt x="9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03" name="Freeform 31">
              <a:extLst>
                <a:ext uri="{FF2B5EF4-FFF2-40B4-BE49-F238E27FC236}">
                  <a16:creationId xmlns:a16="http://schemas.microsoft.com/office/drawing/2014/main" id="{C571535C-672B-481C-B328-17A7F23EB47F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976230" y="962870"/>
              <a:ext cx="11682" cy="26218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13" y="0"/>
                </a:cxn>
                <a:cxn ang="0">
                  <a:pos x="10" y="0"/>
                </a:cxn>
                <a:cxn ang="0">
                  <a:pos x="4" y="12"/>
                </a:cxn>
                <a:cxn ang="0">
                  <a:pos x="0" y="22"/>
                </a:cxn>
                <a:cxn ang="0">
                  <a:pos x="4" y="35"/>
                </a:cxn>
                <a:cxn ang="0">
                  <a:pos x="10" y="45"/>
                </a:cxn>
                <a:cxn ang="0">
                  <a:pos x="13" y="45"/>
                </a:cxn>
                <a:cxn ang="0">
                  <a:pos x="20" y="45"/>
                </a:cxn>
                <a:cxn ang="0">
                  <a:pos x="20" y="22"/>
                </a:cxn>
                <a:cxn ang="0">
                  <a:pos x="20" y="0"/>
                </a:cxn>
              </a:cxnLst>
              <a:rect l="0" t="0" r="r" b="b"/>
              <a:pathLst>
                <a:path w="20" h="45">
                  <a:moveTo>
                    <a:pt x="20" y="0"/>
                  </a:moveTo>
                  <a:lnTo>
                    <a:pt x="13" y="0"/>
                  </a:lnTo>
                  <a:lnTo>
                    <a:pt x="10" y="0"/>
                  </a:lnTo>
                  <a:lnTo>
                    <a:pt x="4" y="12"/>
                  </a:lnTo>
                  <a:lnTo>
                    <a:pt x="0" y="22"/>
                  </a:lnTo>
                  <a:lnTo>
                    <a:pt x="4" y="35"/>
                  </a:lnTo>
                  <a:lnTo>
                    <a:pt x="10" y="45"/>
                  </a:lnTo>
                  <a:lnTo>
                    <a:pt x="13" y="45"/>
                  </a:lnTo>
                  <a:lnTo>
                    <a:pt x="20" y="45"/>
                  </a:lnTo>
                  <a:lnTo>
                    <a:pt x="20" y="22"/>
                  </a:lnTo>
                  <a:lnTo>
                    <a:pt x="2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04" name="Freeform 33">
              <a:extLst>
                <a:ext uri="{FF2B5EF4-FFF2-40B4-BE49-F238E27FC236}">
                  <a16:creationId xmlns:a16="http://schemas.microsoft.com/office/drawing/2014/main" id="{7EEE18C6-EF42-438E-BA69-C372B7905CBF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987897" y="96344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10" y="0"/>
                </a:cxn>
                <a:cxn ang="0">
                  <a:pos x="3" y="12"/>
                </a:cxn>
                <a:cxn ang="0">
                  <a:pos x="0" y="22"/>
                </a:cxn>
                <a:cxn ang="0">
                  <a:pos x="3" y="35"/>
                </a:cxn>
                <a:cxn ang="0">
                  <a:pos x="10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10" y="0"/>
                  </a:lnTo>
                  <a:lnTo>
                    <a:pt x="3" y="12"/>
                  </a:lnTo>
                  <a:lnTo>
                    <a:pt x="0" y="22"/>
                  </a:lnTo>
                  <a:lnTo>
                    <a:pt x="3" y="35"/>
                  </a:lnTo>
                  <a:lnTo>
                    <a:pt x="10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05" name="Freeform 35">
              <a:extLst>
                <a:ext uri="{FF2B5EF4-FFF2-40B4-BE49-F238E27FC236}">
                  <a16:creationId xmlns:a16="http://schemas.microsoft.com/office/drawing/2014/main" id="{5225D87B-F3EB-49BC-902B-B9D50D947299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998981" y="96400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9" y="0"/>
                </a:cxn>
                <a:cxn ang="0">
                  <a:pos x="0" y="12"/>
                </a:cxn>
                <a:cxn ang="0">
                  <a:pos x="0" y="22"/>
                </a:cxn>
                <a:cxn ang="0">
                  <a:pos x="0" y="35"/>
                </a:cxn>
                <a:cxn ang="0">
                  <a:pos x="9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9" y="0"/>
                  </a:lnTo>
                  <a:lnTo>
                    <a:pt x="0" y="12"/>
                  </a:lnTo>
                  <a:lnTo>
                    <a:pt x="0" y="22"/>
                  </a:lnTo>
                  <a:lnTo>
                    <a:pt x="0" y="35"/>
                  </a:lnTo>
                  <a:lnTo>
                    <a:pt x="9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06" name="Freeform 37">
              <a:extLst>
                <a:ext uri="{FF2B5EF4-FFF2-40B4-BE49-F238E27FC236}">
                  <a16:creationId xmlns:a16="http://schemas.microsoft.com/office/drawing/2014/main" id="{7D5E567A-6792-4BD4-897E-5E633CB42386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1010065" y="964579"/>
              <a:ext cx="11682" cy="26218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13" y="0"/>
                </a:cxn>
                <a:cxn ang="0">
                  <a:pos x="7" y="0"/>
                </a:cxn>
                <a:cxn ang="0">
                  <a:pos x="0" y="12"/>
                </a:cxn>
                <a:cxn ang="0">
                  <a:pos x="0" y="22"/>
                </a:cxn>
                <a:cxn ang="0">
                  <a:pos x="0" y="35"/>
                </a:cxn>
                <a:cxn ang="0">
                  <a:pos x="7" y="45"/>
                </a:cxn>
                <a:cxn ang="0">
                  <a:pos x="13" y="45"/>
                </a:cxn>
                <a:cxn ang="0">
                  <a:pos x="20" y="45"/>
                </a:cxn>
                <a:cxn ang="0">
                  <a:pos x="20" y="22"/>
                </a:cxn>
                <a:cxn ang="0">
                  <a:pos x="20" y="0"/>
                </a:cxn>
              </a:cxnLst>
              <a:rect l="0" t="0" r="r" b="b"/>
              <a:pathLst>
                <a:path w="20" h="45">
                  <a:moveTo>
                    <a:pt x="20" y="0"/>
                  </a:moveTo>
                  <a:lnTo>
                    <a:pt x="13" y="0"/>
                  </a:lnTo>
                  <a:lnTo>
                    <a:pt x="7" y="0"/>
                  </a:lnTo>
                  <a:lnTo>
                    <a:pt x="0" y="12"/>
                  </a:lnTo>
                  <a:lnTo>
                    <a:pt x="0" y="22"/>
                  </a:lnTo>
                  <a:lnTo>
                    <a:pt x="0" y="35"/>
                  </a:lnTo>
                  <a:lnTo>
                    <a:pt x="7" y="45"/>
                  </a:lnTo>
                  <a:lnTo>
                    <a:pt x="13" y="45"/>
                  </a:lnTo>
                  <a:lnTo>
                    <a:pt x="20" y="45"/>
                  </a:lnTo>
                  <a:lnTo>
                    <a:pt x="20" y="22"/>
                  </a:lnTo>
                  <a:lnTo>
                    <a:pt x="2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07" name="Полилиния 105">
              <a:extLst>
                <a:ext uri="{FF2B5EF4-FFF2-40B4-BE49-F238E27FC236}">
                  <a16:creationId xmlns:a16="http://schemas.microsoft.com/office/drawing/2014/main" id="{3AC89246-F083-4115-832D-7BC36159739A}"/>
                </a:ext>
              </a:extLst>
            </p:cNvPr>
            <p:cNvSpPr/>
            <p:nvPr/>
          </p:nvSpPr>
          <p:spPr bwMode="auto">
            <a:xfrm flipH="1">
              <a:off x="8147989" y="979714"/>
              <a:ext cx="996043" cy="310243"/>
            </a:xfrm>
            <a:custGeom>
              <a:avLst/>
              <a:gdLst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96043" h="310243">
                  <a:moveTo>
                    <a:pt x="996043" y="0"/>
                  </a:moveTo>
                  <a:cubicBezTo>
                    <a:pt x="764069" y="166704"/>
                    <a:pt x="546356" y="280324"/>
                    <a:pt x="0" y="310243"/>
                  </a:cubicBezTo>
                </a:path>
              </a:pathLst>
            </a:custGeom>
            <a:noFill/>
            <a:ln w="19050" cap="flat" cmpd="sng" algn="ctr">
              <a:solidFill>
                <a:srgbClr val="0070C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08" name="Rectangle 26">
              <a:extLst>
                <a:ext uri="{FF2B5EF4-FFF2-40B4-BE49-F238E27FC236}">
                  <a16:creationId xmlns:a16="http://schemas.microsoft.com/office/drawing/2014/main" id="{A3EBED2C-E1B6-4809-996B-5C922EAC97B8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171465" y="966316"/>
              <a:ext cx="49065" cy="15148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09" name="Freeform 29">
              <a:extLst>
                <a:ext uri="{FF2B5EF4-FFF2-40B4-BE49-F238E27FC236}">
                  <a16:creationId xmlns:a16="http://schemas.microsoft.com/office/drawing/2014/main" id="{4289F8A1-5916-4401-B1C5-56107C2450C0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66254" y="96229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9" y="0"/>
                </a:cxn>
                <a:cxn ang="0">
                  <a:pos x="3" y="12"/>
                </a:cxn>
                <a:cxn ang="0">
                  <a:pos x="0" y="22"/>
                </a:cxn>
                <a:cxn ang="0">
                  <a:pos x="3" y="35"/>
                </a:cxn>
                <a:cxn ang="0">
                  <a:pos x="9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9" y="0"/>
                  </a:lnTo>
                  <a:lnTo>
                    <a:pt x="3" y="12"/>
                  </a:lnTo>
                  <a:lnTo>
                    <a:pt x="0" y="22"/>
                  </a:lnTo>
                  <a:lnTo>
                    <a:pt x="3" y="35"/>
                  </a:lnTo>
                  <a:lnTo>
                    <a:pt x="9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10" name="Freeform 31">
              <a:extLst>
                <a:ext uri="{FF2B5EF4-FFF2-40B4-BE49-F238E27FC236}">
                  <a16:creationId xmlns:a16="http://schemas.microsoft.com/office/drawing/2014/main" id="{CD470645-649B-405D-BF33-F153061D85BC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54586" y="962870"/>
              <a:ext cx="11682" cy="26218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13" y="0"/>
                </a:cxn>
                <a:cxn ang="0">
                  <a:pos x="10" y="0"/>
                </a:cxn>
                <a:cxn ang="0">
                  <a:pos x="4" y="12"/>
                </a:cxn>
                <a:cxn ang="0">
                  <a:pos x="0" y="22"/>
                </a:cxn>
                <a:cxn ang="0">
                  <a:pos x="4" y="35"/>
                </a:cxn>
                <a:cxn ang="0">
                  <a:pos x="10" y="45"/>
                </a:cxn>
                <a:cxn ang="0">
                  <a:pos x="13" y="45"/>
                </a:cxn>
                <a:cxn ang="0">
                  <a:pos x="20" y="45"/>
                </a:cxn>
                <a:cxn ang="0">
                  <a:pos x="20" y="22"/>
                </a:cxn>
                <a:cxn ang="0">
                  <a:pos x="20" y="0"/>
                </a:cxn>
              </a:cxnLst>
              <a:rect l="0" t="0" r="r" b="b"/>
              <a:pathLst>
                <a:path w="20" h="45">
                  <a:moveTo>
                    <a:pt x="20" y="0"/>
                  </a:moveTo>
                  <a:lnTo>
                    <a:pt x="13" y="0"/>
                  </a:lnTo>
                  <a:lnTo>
                    <a:pt x="10" y="0"/>
                  </a:lnTo>
                  <a:lnTo>
                    <a:pt x="4" y="12"/>
                  </a:lnTo>
                  <a:lnTo>
                    <a:pt x="0" y="22"/>
                  </a:lnTo>
                  <a:lnTo>
                    <a:pt x="4" y="35"/>
                  </a:lnTo>
                  <a:lnTo>
                    <a:pt x="10" y="45"/>
                  </a:lnTo>
                  <a:lnTo>
                    <a:pt x="13" y="45"/>
                  </a:lnTo>
                  <a:lnTo>
                    <a:pt x="20" y="45"/>
                  </a:lnTo>
                  <a:lnTo>
                    <a:pt x="20" y="22"/>
                  </a:lnTo>
                  <a:lnTo>
                    <a:pt x="2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11" name="Freeform 33">
              <a:extLst>
                <a:ext uri="{FF2B5EF4-FFF2-40B4-BE49-F238E27FC236}">
                  <a16:creationId xmlns:a16="http://schemas.microsoft.com/office/drawing/2014/main" id="{60BFC70B-1E65-4B3E-B140-DFCDF1E16763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43503" y="96344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10" y="0"/>
                </a:cxn>
                <a:cxn ang="0">
                  <a:pos x="3" y="12"/>
                </a:cxn>
                <a:cxn ang="0">
                  <a:pos x="0" y="22"/>
                </a:cxn>
                <a:cxn ang="0">
                  <a:pos x="3" y="35"/>
                </a:cxn>
                <a:cxn ang="0">
                  <a:pos x="10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10" y="0"/>
                  </a:lnTo>
                  <a:lnTo>
                    <a:pt x="3" y="12"/>
                  </a:lnTo>
                  <a:lnTo>
                    <a:pt x="0" y="22"/>
                  </a:lnTo>
                  <a:lnTo>
                    <a:pt x="3" y="35"/>
                  </a:lnTo>
                  <a:lnTo>
                    <a:pt x="10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12" name="Freeform 35">
              <a:extLst>
                <a:ext uri="{FF2B5EF4-FFF2-40B4-BE49-F238E27FC236}">
                  <a16:creationId xmlns:a16="http://schemas.microsoft.com/office/drawing/2014/main" id="{95380DEB-A998-41F9-B9C6-822C6C483EF7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32419" y="96400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9" y="0"/>
                </a:cxn>
                <a:cxn ang="0">
                  <a:pos x="0" y="12"/>
                </a:cxn>
                <a:cxn ang="0">
                  <a:pos x="0" y="22"/>
                </a:cxn>
                <a:cxn ang="0">
                  <a:pos x="0" y="35"/>
                </a:cxn>
                <a:cxn ang="0">
                  <a:pos x="9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9" y="0"/>
                  </a:lnTo>
                  <a:lnTo>
                    <a:pt x="0" y="12"/>
                  </a:lnTo>
                  <a:lnTo>
                    <a:pt x="0" y="22"/>
                  </a:lnTo>
                  <a:lnTo>
                    <a:pt x="0" y="35"/>
                  </a:lnTo>
                  <a:lnTo>
                    <a:pt x="9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13" name="Freeform 37">
              <a:extLst>
                <a:ext uri="{FF2B5EF4-FFF2-40B4-BE49-F238E27FC236}">
                  <a16:creationId xmlns:a16="http://schemas.microsoft.com/office/drawing/2014/main" id="{4E85E335-AB7D-4E53-89EA-67565DFA7520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20751" y="964579"/>
              <a:ext cx="11682" cy="26218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13" y="0"/>
                </a:cxn>
                <a:cxn ang="0">
                  <a:pos x="7" y="0"/>
                </a:cxn>
                <a:cxn ang="0">
                  <a:pos x="0" y="12"/>
                </a:cxn>
                <a:cxn ang="0">
                  <a:pos x="0" y="22"/>
                </a:cxn>
                <a:cxn ang="0">
                  <a:pos x="0" y="35"/>
                </a:cxn>
                <a:cxn ang="0">
                  <a:pos x="7" y="45"/>
                </a:cxn>
                <a:cxn ang="0">
                  <a:pos x="13" y="45"/>
                </a:cxn>
                <a:cxn ang="0">
                  <a:pos x="20" y="45"/>
                </a:cxn>
                <a:cxn ang="0">
                  <a:pos x="20" y="22"/>
                </a:cxn>
                <a:cxn ang="0">
                  <a:pos x="20" y="0"/>
                </a:cxn>
              </a:cxnLst>
              <a:rect l="0" t="0" r="r" b="b"/>
              <a:pathLst>
                <a:path w="20" h="45">
                  <a:moveTo>
                    <a:pt x="20" y="0"/>
                  </a:moveTo>
                  <a:lnTo>
                    <a:pt x="13" y="0"/>
                  </a:lnTo>
                  <a:lnTo>
                    <a:pt x="7" y="0"/>
                  </a:lnTo>
                  <a:lnTo>
                    <a:pt x="0" y="12"/>
                  </a:lnTo>
                  <a:lnTo>
                    <a:pt x="0" y="22"/>
                  </a:lnTo>
                  <a:lnTo>
                    <a:pt x="0" y="35"/>
                  </a:lnTo>
                  <a:lnTo>
                    <a:pt x="7" y="45"/>
                  </a:lnTo>
                  <a:lnTo>
                    <a:pt x="13" y="45"/>
                  </a:lnTo>
                  <a:lnTo>
                    <a:pt x="20" y="45"/>
                  </a:lnTo>
                  <a:lnTo>
                    <a:pt x="20" y="22"/>
                  </a:lnTo>
                  <a:lnTo>
                    <a:pt x="2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</p:grpSp>
      <p:grpSp>
        <p:nvGrpSpPr>
          <p:cNvPr id="114" name="Группа 112">
            <a:extLst>
              <a:ext uri="{FF2B5EF4-FFF2-40B4-BE49-F238E27FC236}">
                <a16:creationId xmlns:a16="http://schemas.microsoft.com/office/drawing/2014/main" id="{0E26CEF9-10A8-47B5-8316-1A7DB8B365BE}"/>
              </a:ext>
            </a:extLst>
          </p:cNvPr>
          <p:cNvGrpSpPr/>
          <p:nvPr userDrawn="1"/>
        </p:nvGrpSpPr>
        <p:grpSpPr>
          <a:xfrm>
            <a:off x="-30" y="1081100"/>
            <a:ext cx="9144935" cy="490517"/>
            <a:chOff x="-902" y="799440"/>
            <a:chExt cx="9144934" cy="490517"/>
          </a:xfr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115" name="Freeform 2">
              <a:extLst>
                <a:ext uri="{FF2B5EF4-FFF2-40B4-BE49-F238E27FC236}">
                  <a16:creationId xmlns:a16="http://schemas.microsoft.com/office/drawing/2014/main" id="{C2212B92-3C97-454D-8A29-495EE61469BD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28841" y="852899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39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4" y="74"/>
                </a:cxn>
                <a:cxn ang="0">
                  <a:pos x="55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39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4" y="74"/>
                  </a:lnTo>
                  <a:lnTo>
                    <a:pt x="55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16" name="Freeform 3">
              <a:extLst>
                <a:ext uri="{FF2B5EF4-FFF2-40B4-BE49-F238E27FC236}">
                  <a16:creationId xmlns:a16="http://schemas.microsoft.com/office/drawing/2014/main" id="{8044BFCF-D0B3-451F-AC73-ABB5FA052463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37336" y="1021065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39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4" y="74"/>
                </a:cxn>
                <a:cxn ang="0">
                  <a:pos x="55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39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4" y="74"/>
                  </a:lnTo>
                  <a:lnTo>
                    <a:pt x="55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17" name="Freeform 4">
              <a:extLst>
                <a:ext uri="{FF2B5EF4-FFF2-40B4-BE49-F238E27FC236}">
                  <a16:creationId xmlns:a16="http://schemas.microsoft.com/office/drawing/2014/main" id="{7E9E222C-ADA6-4E28-9F85-1B4AB4FF0165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06428" y="84899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18" name="Freeform 5">
              <a:extLst>
                <a:ext uri="{FF2B5EF4-FFF2-40B4-BE49-F238E27FC236}">
                  <a16:creationId xmlns:a16="http://schemas.microsoft.com/office/drawing/2014/main" id="{F30EDAFB-0466-430F-9C20-92CA46C59599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14924" y="101716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19" name="Freeform 6">
              <a:extLst>
                <a:ext uri="{FF2B5EF4-FFF2-40B4-BE49-F238E27FC236}">
                  <a16:creationId xmlns:a16="http://schemas.microsoft.com/office/drawing/2014/main" id="{9B90487A-D132-4247-97C5-4FB938220322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83432" y="84510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20" name="Freeform 7">
              <a:extLst>
                <a:ext uri="{FF2B5EF4-FFF2-40B4-BE49-F238E27FC236}">
                  <a16:creationId xmlns:a16="http://schemas.microsoft.com/office/drawing/2014/main" id="{211C5BC5-848E-48DE-9F34-F93FF32B9D3B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91928" y="101327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21" name="Freeform 8">
              <a:extLst>
                <a:ext uri="{FF2B5EF4-FFF2-40B4-BE49-F238E27FC236}">
                  <a16:creationId xmlns:a16="http://schemas.microsoft.com/office/drawing/2014/main" id="{D0741B68-001D-41AC-A8E4-175BB79B3167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560435" y="841199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22" name="Freeform 9">
              <a:extLst>
                <a:ext uri="{FF2B5EF4-FFF2-40B4-BE49-F238E27FC236}">
                  <a16:creationId xmlns:a16="http://schemas.microsoft.com/office/drawing/2014/main" id="{FDF49A62-6A54-451B-9FC8-6E85116E9A28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568931" y="1009365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23" name="Freeform 10">
              <a:extLst>
                <a:ext uri="{FF2B5EF4-FFF2-40B4-BE49-F238E27FC236}">
                  <a16:creationId xmlns:a16="http://schemas.microsoft.com/office/drawing/2014/main" id="{D214D1F2-33DA-4C32-A30D-AF80EBA6F7DD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638023" y="83729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4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4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24" name="Freeform 11">
              <a:extLst>
                <a:ext uri="{FF2B5EF4-FFF2-40B4-BE49-F238E27FC236}">
                  <a16:creationId xmlns:a16="http://schemas.microsoft.com/office/drawing/2014/main" id="{828E71DE-04DB-4C7C-B68E-FA072D13BDEE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646519" y="100546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4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4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25" name="Freeform 12">
              <a:extLst>
                <a:ext uri="{FF2B5EF4-FFF2-40B4-BE49-F238E27FC236}">
                  <a16:creationId xmlns:a16="http://schemas.microsoft.com/office/drawing/2014/main" id="{A6CBFB16-9DA0-4A66-8FAB-6C454AE37CFC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15027" y="83340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7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7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26" name="Freeform 13">
              <a:extLst>
                <a:ext uri="{FF2B5EF4-FFF2-40B4-BE49-F238E27FC236}">
                  <a16:creationId xmlns:a16="http://schemas.microsoft.com/office/drawing/2014/main" id="{8E1D0FA1-E8B5-4948-83CA-AA74E0A4DDBA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23522" y="1001569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7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7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27" name="Freeform 14">
              <a:extLst>
                <a:ext uri="{FF2B5EF4-FFF2-40B4-BE49-F238E27FC236}">
                  <a16:creationId xmlns:a16="http://schemas.microsoft.com/office/drawing/2014/main" id="{71E02824-27B1-4136-B165-3DA9D7021869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92029" y="829455"/>
              <a:ext cx="70093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20" y="36"/>
                </a:cxn>
                <a:cxn ang="0">
                  <a:pos x="120" y="49"/>
                </a:cxn>
                <a:cxn ang="0">
                  <a:pos x="120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3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20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20" y="36"/>
                  </a:lnTo>
                  <a:lnTo>
                    <a:pt x="120" y="49"/>
                  </a:lnTo>
                  <a:lnTo>
                    <a:pt x="120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3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28" name="Freeform 15">
              <a:extLst>
                <a:ext uri="{FF2B5EF4-FFF2-40B4-BE49-F238E27FC236}">
                  <a16:creationId xmlns:a16="http://schemas.microsoft.com/office/drawing/2014/main" id="{F16FAB89-950A-4069-8A07-34ED58115F6F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00525" y="997620"/>
              <a:ext cx="70093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20" y="36"/>
                </a:cxn>
                <a:cxn ang="0">
                  <a:pos x="120" y="49"/>
                </a:cxn>
                <a:cxn ang="0">
                  <a:pos x="120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3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20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20" y="36"/>
                  </a:lnTo>
                  <a:lnTo>
                    <a:pt x="120" y="49"/>
                  </a:lnTo>
                  <a:lnTo>
                    <a:pt x="120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3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29" name="Freeform 16">
              <a:extLst>
                <a:ext uri="{FF2B5EF4-FFF2-40B4-BE49-F238E27FC236}">
                  <a16:creationId xmlns:a16="http://schemas.microsoft.com/office/drawing/2014/main" id="{5A2D31C4-C796-4CE3-88AC-ABE427A7BB0C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69616" y="825550"/>
              <a:ext cx="69509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1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19" y="36"/>
                </a:cxn>
                <a:cxn ang="0">
                  <a:pos x="119" y="49"/>
                </a:cxn>
                <a:cxn ang="0">
                  <a:pos x="119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2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9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1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19" y="36"/>
                  </a:lnTo>
                  <a:lnTo>
                    <a:pt x="119" y="49"/>
                  </a:lnTo>
                  <a:lnTo>
                    <a:pt x="119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2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30" name="Freeform 17">
              <a:extLst>
                <a:ext uri="{FF2B5EF4-FFF2-40B4-BE49-F238E27FC236}">
                  <a16:creationId xmlns:a16="http://schemas.microsoft.com/office/drawing/2014/main" id="{79ACA6B5-DE60-44BD-94DA-76A3CC4CF9A4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78112" y="993715"/>
              <a:ext cx="69509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1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19" y="36"/>
                </a:cxn>
                <a:cxn ang="0">
                  <a:pos x="119" y="49"/>
                </a:cxn>
                <a:cxn ang="0">
                  <a:pos x="119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2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9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1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19" y="36"/>
                  </a:lnTo>
                  <a:lnTo>
                    <a:pt x="119" y="49"/>
                  </a:lnTo>
                  <a:lnTo>
                    <a:pt x="119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2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31" name="Rectangle 18">
              <a:extLst>
                <a:ext uri="{FF2B5EF4-FFF2-40B4-BE49-F238E27FC236}">
                  <a16:creationId xmlns:a16="http://schemas.microsoft.com/office/drawing/2014/main" id="{6E91B3A3-AB19-4B80-B59A-393892F764F4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939071" y="847884"/>
              <a:ext cx="15187" cy="9322"/>
            </a:xfrm>
            <a:prstGeom prst="rect">
              <a:avLst/>
            </a:pr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32" name="Rectangle 19">
              <a:extLst>
                <a:ext uri="{FF2B5EF4-FFF2-40B4-BE49-F238E27FC236}">
                  <a16:creationId xmlns:a16="http://schemas.microsoft.com/office/drawing/2014/main" id="{B8A858CE-307B-41B3-B624-73CA448B0A9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302623" y="880037"/>
              <a:ext cx="15187" cy="9322"/>
            </a:xfrm>
            <a:prstGeom prst="rect">
              <a:avLst/>
            </a:pr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33" name="Rectangle 20">
              <a:extLst>
                <a:ext uri="{FF2B5EF4-FFF2-40B4-BE49-F238E27FC236}">
                  <a16:creationId xmlns:a16="http://schemas.microsoft.com/office/drawing/2014/main" id="{51C7E3E3-176F-4E33-AD13-5CAA5EA33BE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947567" y="1016049"/>
              <a:ext cx="15187" cy="9322"/>
            </a:xfrm>
            <a:prstGeom prst="rect">
              <a:avLst/>
            </a:pr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34" name="Rectangle 21">
              <a:extLst>
                <a:ext uri="{FF2B5EF4-FFF2-40B4-BE49-F238E27FC236}">
                  <a16:creationId xmlns:a16="http://schemas.microsoft.com/office/drawing/2014/main" id="{97DEBA25-EA60-40E0-A965-C5E62D9FFED3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311119" y="1048202"/>
              <a:ext cx="15187" cy="9322"/>
            </a:xfrm>
            <a:prstGeom prst="rect">
              <a:avLst/>
            </a:pr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35" name="Freeform 22">
              <a:extLst>
                <a:ext uri="{FF2B5EF4-FFF2-40B4-BE49-F238E27FC236}">
                  <a16:creationId xmlns:a16="http://schemas.microsoft.com/office/drawing/2014/main" id="{178CDFF6-0791-4A2C-BF1C-01AAABB66B74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956669" y="840338"/>
              <a:ext cx="75350" cy="187024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00" y="0"/>
                </a:cxn>
                <a:cxn ang="0">
                  <a:pos x="129" y="144"/>
                </a:cxn>
                <a:cxn ang="0">
                  <a:pos x="129" y="179"/>
                </a:cxn>
                <a:cxn ang="0">
                  <a:pos x="103" y="321"/>
                </a:cxn>
                <a:cxn ang="0">
                  <a:pos x="0" y="321"/>
                </a:cxn>
                <a:cxn ang="0">
                  <a:pos x="0" y="285"/>
                </a:cxn>
                <a:cxn ang="0">
                  <a:pos x="58" y="285"/>
                </a:cxn>
                <a:cxn ang="0">
                  <a:pos x="58" y="38"/>
                </a:cxn>
                <a:cxn ang="0">
                  <a:pos x="0" y="38"/>
                </a:cxn>
                <a:cxn ang="0">
                  <a:pos x="0" y="0"/>
                </a:cxn>
              </a:cxnLst>
              <a:rect l="0" t="0" r="r" b="b"/>
              <a:pathLst>
                <a:path w="129" h="321">
                  <a:moveTo>
                    <a:pt x="0" y="0"/>
                  </a:moveTo>
                  <a:lnTo>
                    <a:pt x="100" y="0"/>
                  </a:lnTo>
                  <a:lnTo>
                    <a:pt x="129" y="144"/>
                  </a:lnTo>
                  <a:lnTo>
                    <a:pt x="129" y="179"/>
                  </a:lnTo>
                  <a:lnTo>
                    <a:pt x="103" y="321"/>
                  </a:lnTo>
                  <a:lnTo>
                    <a:pt x="0" y="321"/>
                  </a:lnTo>
                  <a:lnTo>
                    <a:pt x="0" y="285"/>
                  </a:lnTo>
                  <a:lnTo>
                    <a:pt x="58" y="285"/>
                  </a:lnTo>
                  <a:lnTo>
                    <a:pt x="58" y="38"/>
                  </a:lnTo>
                  <a:lnTo>
                    <a:pt x="0" y="3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36" name="Freeform 23">
              <a:extLst>
                <a:ext uri="{FF2B5EF4-FFF2-40B4-BE49-F238E27FC236}">
                  <a16:creationId xmlns:a16="http://schemas.microsoft.com/office/drawing/2014/main" id="{839A6A7D-E835-489B-BC17-BC0BC2682FB4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233300" y="876882"/>
              <a:ext cx="75350" cy="187024"/>
            </a:xfrm>
            <a:custGeom>
              <a:avLst/>
              <a:gdLst/>
              <a:ahLst/>
              <a:cxnLst>
                <a:cxn ang="0">
                  <a:pos x="129" y="0"/>
                </a:cxn>
                <a:cxn ang="0">
                  <a:pos x="29" y="0"/>
                </a:cxn>
                <a:cxn ang="0">
                  <a:pos x="0" y="144"/>
                </a:cxn>
                <a:cxn ang="0">
                  <a:pos x="0" y="179"/>
                </a:cxn>
                <a:cxn ang="0">
                  <a:pos x="26" y="321"/>
                </a:cxn>
                <a:cxn ang="0">
                  <a:pos x="129" y="321"/>
                </a:cxn>
                <a:cxn ang="0">
                  <a:pos x="129" y="285"/>
                </a:cxn>
                <a:cxn ang="0">
                  <a:pos x="71" y="285"/>
                </a:cxn>
                <a:cxn ang="0">
                  <a:pos x="71" y="38"/>
                </a:cxn>
                <a:cxn ang="0">
                  <a:pos x="129" y="38"/>
                </a:cxn>
                <a:cxn ang="0">
                  <a:pos x="129" y="0"/>
                </a:cxn>
              </a:cxnLst>
              <a:rect l="0" t="0" r="r" b="b"/>
              <a:pathLst>
                <a:path w="129" h="321">
                  <a:moveTo>
                    <a:pt x="129" y="0"/>
                  </a:moveTo>
                  <a:lnTo>
                    <a:pt x="29" y="0"/>
                  </a:lnTo>
                  <a:lnTo>
                    <a:pt x="0" y="144"/>
                  </a:lnTo>
                  <a:lnTo>
                    <a:pt x="0" y="179"/>
                  </a:lnTo>
                  <a:lnTo>
                    <a:pt x="26" y="321"/>
                  </a:lnTo>
                  <a:lnTo>
                    <a:pt x="129" y="321"/>
                  </a:lnTo>
                  <a:lnTo>
                    <a:pt x="129" y="285"/>
                  </a:lnTo>
                  <a:lnTo>
                    <a:pt x="71" y="285"/>
                  </a:lnTo>
                  <a:lnTo>
                    <a:pt x="71" y="38"/>
                  </a:lnTo>
                  <a:lnTo>
                    <a:pt x="129" y="38"/>
                  </a:lnTo>
                  <a:lnTo>
                    <a:pt x="12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37" name="Rectangle 24">
              <a:extLst>
                <a:ext uri="{FF2B5EF4-FFF2-40B4-BE49-F238E27FC236}">
                  <a16:creationId xmlns:a16="http://schemas.microsoft.com/office/drawing/2014/main" id="{DAC64E5B-1051-4CEB-B921-D7AC7C2ED22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220491" y="961259"/>
              <a:ext cx="12850" cy="22140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38" name="Rectangle 25">
              <a:extLst>
                <a:ext uri="{FF2B5EF4-FFF2-40B4-BE49-F238E27FC236}">
                  <a16:creationId xmlns:a16="http://schemas.microsoft.com/office/drawing/2014/main" id="{016C1AEF-A281-4BC2-9A7B-CA757B6C45D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9031364" y="920293"/>
              <a:ext cx="12850" cy="22140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39" name="Rectangle 27">
              <a:extLst>
                <a:ext uri="{FF2B5EF4-FFF2-40B4-BE49-F238E27FC236}">
                  <a16:creationId xmlns:a16="http://schemas.microsoft.com/office/drawing/2014/main" id="{3183008E-4FAF-4AEA-960A-15602808A04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9043592" y="922257"/>
              <a:ext cx="49065" cy="15148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40" name="Freeform 28">
              <a:extLst>
                <a:ext uri="{FF2B5EF4-FFF2-40B4-BE49-F238E27FC236}">
                  <a16:creationId xmlns:a16="http://schemas.microsoft.com/office/drawing/2014/main" id="{989EF993-47FD-4428-BC55-F5BD0183D814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086799" y="915790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12"/>
                </a:cxn>
                <a:cxn ang="0">
                  <a:pos x="19" y="22"/>
                </a:cxn>
                <a:cxn ang="0">
                  <a:pos x="16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12"/>
                  </a:lnTo>
                  <a:lnTo>
                    <a:pt x="19" y="22"/>
                  </a:lnTo>
                  <a:lnTo>
                    <a:pt x="16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41" name="Freeform 30">
              <a:extLst>
                <a:ext uri="{FF2B5EF4-FFF2-40B4-BE49-F238E27FC236}">
                  <a16:creationId xmlns:a16="http://schemas.microsoft.com/office/drawing/2014/main" id="{6B2403A8-EE25-44D4-8896-1DEA49220B81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097883" y="915215"/>
              <a:ext cx="11682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7" y="12"/>
                </a:cxn>
                <a:cxn ang="0">
                  <a:pos x="20" y="22"/>
                </a:cxn>
                <a:cxn ang="0">
                  <a:pos x="17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20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7" y="12"/>
                  </a:lnTo>
                  <a:lnTo>
                    <a:pt x="20" y="22"/>
                  </a:lnTo>
                  <a:lnTo>
                    <a:pt x="17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42" name="Freeform 32">
              <a:extLst>
                <a:ext uri="{FF2B5EF4-FFF2-40B4-BE49-F238E27FC236}">
                  <a16:creationId xmlns:a16="http://schemas.microsoft.com/office/drawing/2014/main" id="{4EE2CD45-410B-4FE7-B2B1-A798AE1E94BB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109550" y="914640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6" y="12"/>
                </a:cxn>
                <a:cxn ang="0">
                  <a:pos x="19" y="22"/>
                </a:cxn>
                <a:cxn ang="0">
                  <a:pos x="16" y="35"/>
                </a:cxn>
                <a:cxn ang="0">
                  <a:pos x="9" y="45"/>
                </a:cxn>
                <a:cxn ang="0">
                  <a:pos x="6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6" y="12"/>
                  </a:lnTo>
                  <a:lnTo>
                    <a:pt x="19" y="22"/>
                  </a:lnTo>
                  <a:lnTo>
                    <a:pt x="16" y="35"/>
                  </a:lnTo>
                  <a:lnTo>
                    <a:pt x="9" y="45"/>
                  </a:lnTo>
                  <a:lnTo>
                    <a:pt x="6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43" name="Freeform 34">
              <a:extLst>
                <a:ext uri="{FF2B5EF4-FFF2-40B4-BE49-F238E27FC236}">
                  <a16:creationId xmlns:a16="http://schemas.microsoft.com/office/drawing/2014/main" id="{A12A55C1-603E-4FED-9786-5B397BCAAB99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120634" y="914065"/>
              <a:ext cx="11682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20" y="12"/>
                </a:cxn>
                <a:cxn ang="0">
                  <a:pos x="20" y="22"/>
                </a:cxn>
                <a:cxn ang="0">
                  <a:pos x="20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20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20" y="12"/>
                  </a:lnTo>
                  <a:lnTo>
                    <a:pt x="20" y="22"/>
                  </a:lnTo>
                  <a:lnTo>
                    <a:pt x="20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44" name="Freeform 36">
              <a:extLst>
                <a:ext uri="{FF2B5EF4-FFF2-40B4-BE49-F238E27FC236}">
                  <a16:creationId xmlns:a16="http://schemas.microsoft.com/office/drawing/2014/main" id="{15430976-C948-4560-B181-B80F6362E28B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132302" y="913491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2" y="0"/>
                </a:cxn>
                <a:cxn ang="0">
                  <a:pos x="19" y="12"/>
                </a:cxn>
                <a:cxn ang="0">
                  <a:pos x="19" y="22"/>
                </a:cxn>
                <a:cxn ang="0">
                  <a:pos x="19" y="35"/>
                </a:cxn>
                <a:cxn ang="0">
                  <a:pos x="12" y="45"/>
                </a:cxn>
                <a:cxn ang="0">
                  <a:pos x="6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6" y="0"/>
                  </a:lnTo>
                  <a:lnTo>
                    <a:pt x="12" y="0"/>
                  </a:lnTo>
                  <a:lnTo>
                    <a:pt x="19" y="12"/>
                  </a:lnTo>
                  <a:lnTo>
                    <a:pt x="19" y="22"/>
                  </a:lnTo>
                  <a:lnTo>
                    <a:pt x="19" y="35"/>
                  </a:lnTo>
                  <a:lnTo>
                    <a:pt x="12" y="45"/>
                  </a:lnTo>
                  <a:lnTo>
                    <a:pt x="6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45" name="Freeform 38">
              <a:extLst>
                <a:ext uri="{FF2B5EF4-FFF2-40B4-BE49-F238E27FC236}">
                  <a16:creationId xmlns:a16="http://schemas.microsoft.com/office/drawing/2014/main" id="{F6AFC592-1C5A-42FC-93BF-53B2BC189D59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28039" y="994999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4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4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4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46" name="Freeform 39">
              <a:extLst>
                <a:ext uri="{FF2B5EF4-FFF2-40B4-BE49-F238E27FC236}">
                  <a16:creationId xmlns:a16="http://schemas.microsoft.com/office/drawing/2014/main" id="{570FE58C-D03E-4A55-ADFF-A1C2DFF4A0D9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05626" y="99109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47" name="Freeform 40">
              <a:extLst>
                <a:ext uri="{FF2B5EF4-FFF2-40B4-BE49-F238E27FC236}">
                  <a16:creationId xmlns:a16="http://schemas.microsoft.com/office/drawing/2014/main" id="{B35B34AD-CE59-430B-89ED-C35C178A5F61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82630" y="98720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48" name="Freeform 41">
              <a:extLst>
                <a:ext uri="{FF2B5EF4-FFF2-40B4-BE49-F238E27FC236}">
                  <a16:creationId xmlns:a16="http://schemas.microsoft.com/office/drawing/2014/main" id="{BF34B8D4-7D98-473C-9722-16E5D474AD50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559633" y="983299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49" name="Freeform 42">
              <a:extLst>
                <a:ext uri="{FF2B5EF4-FFF2-40B4-BE49-F238E27FC236}">
                  <a16:creationId xmlns:a16="http://schemas.microsoft.com/office/drawing/2014/main" id="{66E8D506-514E-43B7-BB1F-1AF831C15B86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637221" y="97939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9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9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50" name="Freeform 43">
              <a:extLst>
                <a:ext uri="{FF2B5EF4-FFF2-40B4-BE49-F238E27FC236}">
                  <a16:creationId xmlns:a16="http://schemas.microsoft.com/office/drawing/2014/main" id="{4C8D42BB-A503-4E3D-AAB2-DBD651DAADE5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14225" y="97550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51" name="Freeform 44">
              <a:extLst>
                <a:ext uri="{FF2B5EF4-FFF2-40B4-BE49-F238E27FC236}">
                  <a16:creationId xmlns:a16="http://schemas.microsoft.com/office/drawing/2014/main" id="{0EDF9884-D4AA-4D45-9956-F343CBFD9959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91228" y="97161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7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52" name="Freeform 45">
              <a:extLst>
                <a:ext uri="{FF2B5EF4-FFF2-40B4-BE49-F238E27FC236}">
                  <a16:creationId xmlns:a16="http://schemas.microsoft.com/office/drawing/2014/main" id="{1B9D6116-1BE9-4184-97B8-FCE1AB6159BB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70566" y="967606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53" name="Freeform 46">
              <a:extLst>
                <a:ext uri="{FF2B5EF4-FFF2-40B4-BE49-F238E27FC236}">
                  <a16:creationId xmlns:a16="http://schemas.microsoft.com/office/drawing/2014/main" id="{D63C612B-DC17-4BB8-9768-D57CD6CEAF61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19543" y="826834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4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4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4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54" name="Freeform 47">
              <a:extLst>
                <a:ext uri="{FF2B5EF4-FFF2-40B4-BE49-F238E27FC236}">
                  <a16:creationId xmlns:a16="http://schemas.microsoft.com/office/drawing/2014/main" id="{DC79E541-A330-45A0-8E43-D260A5416F37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97130" y="82292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55" name="Freeform 48">
              <a:extLst>
                <a:ext uri="{FF2B5EF4-FFF2-40B4-BE49-F238E27FC236}">
                  <a16:creationId xmlns:a16="http://schemas.microsoft.com/office/drawing/2014/main" id="{5750BE7B-D27D-4557-851E-3A8D56196D83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74134" y="81903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56" name="Freeform 49">
              <a:extLst>
                <a:ext uri="{FF2B5EF4-FFF2-40B4-BE49-F238E27FC236}">
                  <a16:creationId xmlns:a16="http://schemas.microsoft.com/office/drawing/2014/main" id="{EB04454C-C962-403B-8412-70D2A33B2E7C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551138" y="815134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57" name="Freeform 50">
              <a:extLst>
                <a:ext uri="{FF2B5EF4-FFF2-40B4-BE49-F238E27FC236}">
                  <a16:creationId xmlns:a16="http://schemas.microsoft.com/office/drawing/2014/main" id="{55F62FB1-4A46-4D41-AA98-EEB519CA2DDB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628725" y="81122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9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9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58" name="Freeform 51">
              <a:extLst>
                <a:ext uri="{FF2B5EF4-FFF2-40B4-BE49-F238E27FC236}">
                  <a16:creationId xmlns:a16="http://schemas.microsoft.com/office/drawing/2014/main" id="{33CF3C69-2AA1-4971-918D-D207B21DD8F0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05729" y="80733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59" name="Freeform 52">
              <a:extLst>
                <a:ext uri="{FF2B5EF4-FFF2-40B4-BE49-F238E27FC236}">
                  <a16:creationId xmlns:a16="http://schemas.microsoft.com/office/drawing/2014/main" id="{0FD3A42F-9F41-4106-A43D-851279243738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82733" y="80344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7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60" name="Freeform 53">
              <a:extLst>
                <a:ext uri="{FF2B5EF4-FFF2-40B4-BE49-F238E27FC236}">
                  <a16:creationId xmlns:a16="http://schemas.microsoft.com/office/drawing/2014/main" id="{0610A337-C4B7-48AB-9BE9-236BAAF9EE02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62070" y="799440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61" name="Freeform 2">
              <a:extLst>
                <a:ext uri="{FF2B5EF4-FFF2-40B4-BE49-F238E27FC236}">
                  <a16:creationId xmlns:a16="http://schemas.microsoft.com/office/drawing/2014/main" id="{0F6F45C1-1892-45DB-8D1B-0AC77F0FCAD7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745317" y="852899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39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4" y="74"/>
                </a:cxn>
                <a:cxn ang="0">
                  <a:pos x="55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39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4" y="74"/>
                  </a:lnTo>
                  <a:lnTo>
                    <a:pt x="55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62" name="Freeform 3">
              <a:extLst>
                <a:ext uri="{FF2B5EF4-FFF2-40B4-BE49-F238E27FC236}">
                  <a16:creationId xmlns:a16="http://schemas.microsoft.com/office/drawing/2014/main" id="{8B251932-2877-4868-804E-FB49AB4A9C7A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736821" y="1021065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39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4" y="74"/>
                </a:cxn>
                <a:cxn ang="0">
                  <a:pos x="55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39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4" y="74"/>
                  </a:lnTo>
                  <a:lnTo>
                    <a:pt x="55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63" name="Freeform 4">
              <a:extLst>
                <a:ext uri="{FF2B5EF4-FFF2-40B4-BE49-F238E27FC236}">
                  <a16:creationId xmlns:a16="http://schemas.microsoft.com/office/drawing/2014/main" id="{1C6BB2CD-AB22-48A1-BB1A-ED3CB7BB1877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668314" y="84899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64" name="Freeform 5">
              <a:extLst>
                <a:ext uri="{FF2B5EF4-FFF2-40B4-BE49-F238E27FC236}">
                  <a16:creationId xmlns:a16="http://schemas.microsoft.com/office/drawing/2014/main" id="{D9454162-283B-4FFD-91F0-58FEBC6C67A7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659818" y="101716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65" name="Freeform 6">
              <a:extLst>
                <a:ext uri="{FF2B5EF4-FFF2-40B4-BE49-F238E27FC236}">
                  <a16:creationId xmlns:a16="http://schemas.microsoft.com/office/drawing/2014/main" id="{F1479713-AF96-47BA-BC03-8110C056983D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91310" y="84510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66" name="Freeform 7">
              <a:extLst>
                <a:ext uri="{FF2B5EF4-FFF2-40B4-BE49-F238E27FC236}">
                  <a16:creationId xmlns:a16="http://schemas.microsoft.com/office/drawing/2014/main" id="{3BC096E4-DE1E-4BE0-8DB3-8936C247F50D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82814" y="101327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67" name="Freeform 8">
              <a:extLst>
                <a:ext uri="{FF2B5EF4-FFF2-40B4-BE49-F238E27FC236}">
                  <a16:creationId xmlns:a16="http://schemas.microsoft.com/office/drawing/2014/main" id="{83563D4A-0598-4BC0-A26F-ED33D744D5CE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13722" y="841199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68" name="Freeform 9">
              <a:extLst>
                <a:ext uri="{FF2B5EF4-FFF2-40B4-BE49-F238E27FC236}">
                  <a16:creationId xmlns:a16="http://schemas.microsoft.com/office/drawing/2014/main" id="{DD3E4F8F-19FD-4D29-9D2C-EB607F913E8B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05227" y="1009365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69" name="Freeform 10">
              <a:extLst>
                <a:ext uri="{FF2B5EF4-FFF2-40B4-BE49-F238E27FC236}">
                  <a16:creationId xmlns:a16="http://schemas.microsoft.com/office/drawing/2014/main" id="{C2C25BAF-3755-4B39-B6DE-58FA799AAA1B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436719" y="83729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4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4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70" name="Freeform 11">
              <a:extLst>
                <a:ext uri="{FF2B5EF4-FFF2-40B4-BE49-F238E27FC236}">
                  <a16:creationId xmlns:a16="http://schemas.microsoft.com/office/drawing/2014/main" id="{9AC578F8-1EA0-4F67-9F47-E5390864569C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428223" y="100546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4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4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71" name="Freeform 12">
              <a:extLst>
                <a:ext uri="{FF2B5EF4-FFF2-40B4-BE49-F238E27FC236}">
                  <a16:creationId xmlns:a16="http://schemas.microsoft.com/office/drawing/2014/main" id="{2402CD65-1473-47C8-9708-26F1DC32AEAA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359715" y="83340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7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7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72" name="Freeform 13">
              <a:extLst>
                <a:ext uri="{FF2B5EF4-FFF2-40B4-BE49-F238E27FC236}">
                  <a16:creationId xmlns:a16="http://schemas.microsoft.com/office/drawing/2014/main" id="{1E65E7B2-03BE-4260-989C-056314FFE5A1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351219" y="1001569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7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7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73" name="Freeform 14">
              <a:extLst>
                <a:ext uri="{FF2B5EF4-FFF2-40B4-BE49-F238E27FC236}">
                  <a16:creationId xmlns:a16="http://schemas.microsoft.com/office/drawing/2014/main" id="{B60BD9B1-CBA1-4C75-89CC-1A885B5D371D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280376" y="829455"/>
              <a:ext cx="70093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20" y="36"/>
                </a:cxn>
                <a:cxn ang="0">
                  <a:pos x="120" y="49"/>
                </a:cxn>
                <a:cxn ang="0">
                  <a:pos x="120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3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20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20" y="36"/>
                  </a:lnTo>
                  <a:lnTo>
                    <a:pt x="120" y="49"/>
                  </a:lnTo>
                  <a:lnTo>
                    <a:pt x="120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3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74" name="Freeform 15">
              <a:extLst>
                <a:ext uri="{FF2B5EF4-FFF2-40B4-BE49-F238E27FC236}">
                  <a16:creationId xmlns:a16="http://schemas.microsoft.com/office/drawing/2014/main" id="{8A26384A-F02E-4F1E-832F-34764165CA83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271881" y="997620"/>
              <a:ext cx="70093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20" y="36"/>
                </a:cxn>
                <a:cxn ang="0">
                  <a:pos x="120" y="49"/>
                </a:cxn>
                <a:cxn ang="0">
                  <a:pos x="120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3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20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20" y="36"/>
                  </a:lnTo>
                  <a:lnTo>
                    <a:pt x="120" y="49"/>
                  </a:lnTo>
                  <a:lnTo>
                    <a:pt x="120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3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75" name="Freeform 16">
              <a:extLst>
                <a:ext uri="{FF2B5EF4-FFF2-40B4-BE49-F238E27FC236}">
                  <a16:creationId xmlns:a16="http://schemas.microsoft.com/office/drawing/2014/main" id="{9379B0E8-AC9E-4144-A88E-3F934ADCD954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203373" y="825550"/>
              <a:ext cx="69509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1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19" y="36"/>
                </a:cxn>
                <a:cxn ang="0">
                  <a:pos x="119" y="49"/>
                </a:cxn>
                <a:cxn ang="0">
                  <a:pos x="119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2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9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1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19" y="36"/>
                  </a:lnTo>
                  <a:lnTo>
                    <a:pt x="119" y="49"/>
                  </a:lnTo>
                  <a:lnTo>
                    <a:pt x="119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2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76" name="Freeform 17">
              <a:extLst>
                <a:ext uri="{FF2B5EF4-FFF2-40B4-BE49-F238E27FC236}">
                  <a16:creationId xmlns:a16="http://schemas.microsoft.com/office/drawing/2014/main" id="{74229251-FBD7-49FC-A691-EAC2DE5710EA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194877" y="993715"/>
              <a:ext cx="69509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1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19" y="36"/>
                </a:cxn>
                <a:cxn ang="0">
                  <a:pos x="119" y="49"/>
                </a:cxn>
                <a:cxn ang="0">
                  <a:pos x="119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2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9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1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19" y="36"/>
                  </a:lnTo>
                  <a:lnTo>
                    <a:pt x="119" y="49"/>
                  </a:lnTo>
                  <a:lnTo>
                    <a:pt x="119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2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77" name="Rectangle 18">
              <a:extLst>
                <a:ext uri="{FF2B5EF4-FFF2-40B4-BE49-F238E27FC236}">
                  <a16:creationId xmlns:a16="http://schemas.microsoft.com/office/drawing/2014/main" id="{544F5E77-E4BA-4E11-AE28-0850DAD01134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188240" y="847884"/>
              <a:ext cx="15187" cy="9322"/>
            </a:xfrm>
            <a:prstGeom prst="rect">
              <a:avLst/>
            </a:pr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78" name="Rectangle 19">
              <a:extLst>
                <a:ext uri="{FF2B5EF4-FFF2-40B4-BE49-F238E27FC236}">
                  <a16:creationId xmlns:a16="http://schemas.microsoft.com/office/drawing/2014/main" id="{70E0E526-52B0-4C40-A387-3DAE03651834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824688" y="880037"/>
              <a:ext cx="15187" cy="9322"/>
            </a:xfrm>
            <a:prstGeom prst="rect">
              <a:avLst/>
            </a:pr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79" name="Rectangle 20">
              <a:extLst>
                <a:ext uri="{FF2B5EF4-FFF2-40B4-BE49-F238E27FC236}">
                  <a16:creationId xmlns:a16="http://schemas.microsoft.com/office/drawing/2014/main" id="{441C2E6F-218D-4A73-9F5F-752B785B30A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179744" y="1016049"/>
              <a:ext cx="15187" cy="9322"/>
            </a:xfrm>
            <a:prstGeom prst="rect">
              <a:avLst/>
            </a:pr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80" name="Rectangle 21">
              <a:extLst>
                <a:ext uri="{FF2B5EF4-FFF2-40B4-BE49-F238E27FC236}">
                  <a16:creationId xmlns:a16="http://schemas.microsoft.com/office/drawing/2014/main" id="{B3EAE1F1-F7D0-4482-8FD3-6ADACBF41AE7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816192" y="1048202"/>
              <a:ext cx="15187" cy="9322"/>
            </a:xfrm>
            <a:prstGeom prst="rect">
              <a:avLst/>
            </a:pr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81" name="Freeform 22">
              <a:extLst>
                <a:ext uri="{FF2B5EF4-FFF2-40B4-BE49-F238E27FC236}">
                  <a16:creationId xmlns:a16="http://schemas.microsoft.com/office/drawing/2014/main" id="{E1A1D937-6654-4B28-BD5A-65B9F5111C55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110480" y="840338"/>
              <a:ext cx="75350" cy="187024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00" y="0"/>
                </a:cxn>
                <a:cxn ang="0">
                  <a:pos x="129" y="144"/>
                </a:cxn>
                <a:cxn ang="0">
                  <a:pos x="129" y="179"/>
                </a:cxn>
                <a:cxn ang="0">
                  <a:pos x="103" y="321"/>
                </a:cxn>
                <a:cxn ang="0">
                  <a:pos x="0" y="321"/>
                </a:cxn>
                <a:cxn ang="0">
                  <a:pos x="0" y="285"/>
                </a:cxn>
                <a:cxn ang="0">
                  <a:pos x="58" y="285"/>
                </a:cxn>
                <a:cxn ang="0">
                  <a:pos x="58" y="38"/>
                </a:cxn>
                <a:cxn ang="0">
                  <a:pos x="0" y="38"/>
                </a:cxn>
                <a:cxn ang="0">
                  <a:pos x="0" y="0"/>
                </a:cxn>
              </a:cxnLst>
              <a:rect l="0" t="0" r="r" b="b"/>
              <a:pathLst>
                <a:path w="129" h="321">
                  <a:moveTo>
                    <a:pt x="0" y="0"/>
                  </a:moveTo>
                  <a:lnTo>
                    <a:pt x="100" y="0"/>
                  </a:lnTo>
                  <a:lnTo>
                    <a:pt x="129" y="144"/>
                  </a:lnTo>
                  <a:lnTo>
                    <a:pt x="129" y="179"/>
                  </a:lnTo>
                  <a:lnTo>
                    <a:pt x="103" y="321"/>
                  </a:lnTo>
                  <a:lnTo>
                    <a:pt x="0" y="321"/>
                  </a:lnTo>
                  <a:lnTo>
                    <a:pt x="0" y="285"/>
                  </a:lnTo>
                  <a:lnTo>
                    <a:pt x="58" y="285"/>
                  </a:lnTo>
                  <a:lnTo>
                    <a:pt x="58" y="38"/>
                  </a:lnTo>
                  <a:lnTo>
                    <a:pt x="0" y="3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82" name="Freeform 23">
              <a:extLst>
                <a:ext uri="{FF2B5EF4-FFF2-40B4-BE49-F238E27FC236}">
                  <a16:creationId xmlns:a16="http://schemas.microsoft.com/office/drawing/2014/main" id="{CEBA1656-85CF-4972-BD47-E5DB86D9F9FC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833849" y="876882"/>
              <a:ext cx="75350" cy="187024"/>
            </a:xfrm>
            <a:custGeom>
              <a:avLst/>
              <a:gdLst/>
              <a:ahLst/>
              <a:cxnLst>
                <a:cxn ang="0">
                  <a:pos x="129" y="0"/>
                </a:cxn>
                <a:cxn ang="0">
                  <a:pos x="29" y="0"/>
                </a:cxn>
                <a:cxn ang="0">
                  <a:pos x="0" y="144"/>
                </a:cxn>
                <a:cxn ang="0">
                  <a:pos x="0" y="179"/>
                </a:cxn>
                <a:cxn ang="0">
                  <a:pos x="26" y="321"/>
                </a:cxn>
                <a:cxn ang="0">
                  <a:pos x="129" y="321"/>
                </a:cxn>
                <a:cxn ang="0">
                  <a:pos x="129" y="285"/>
                </a:cxn>
                <a:cxn ang="0">
                  <a:pos x="71" y="285"/>
                </a:cxn>
                <a:cxn ang="0">
                  <a:pos x="71" y="38"/>
                </a:cxn>
                <a:cxn ang="0">
                  <a:pos x="129" y="38"/>
                </a:cxn>
                <a:cxn ang="0">
                  <a:pos x="129" y="0"/>
                </a:cxn>
              </a:cxnLst>
              <a:rect l="0" t="0" r="r" b="b"/>
              <a:pathLst>
                <a:path w="129" h="321">
                  <a:moveTo>
                    <a:pt x="129" y="0"/>
                  </a:moveTo>
                  <a:lnTo>
                    <a:pt x="29" y="0"/>
                  </a:lnTo>
                  <a:lnTo>
                    <a:pt x="0" y="144"/>
                  </a:lnTo>
                  <a:lnTo>
                    <a:pt x="0" y="179"/>
                  </a:lnTo>
                  <a:lnTo>
                    <a:pt x="26" y="321"/>
                  </a:lnTo>
                  <a:lnTo>
                    <a:pt x="129" y="321"/>
                  </a:lnTo>
                  <a:lnTo>
                    <a:pt x="129" y="285"/>
                  </a:lnTo>
                  <a:lnTo>
                    <a:pt x="71" y="285"/>
                  </a:lnTo>
                  <a:lnTo>
                    <a:pt x="71" y="38"/>
                  </a:lnTo>
                  <a:lnTo>
                    <a:pt x="129" y="38"/>
                  </a:lnTo>
                  <a:lnTo>
                    <a:pt x="12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83" name="Rectangle 25">
              <a:extLst>
                <a:ext uri="{FF2B5EF4-FFF2-40B4-BE49-F238E27FC236}">
                  <a16:creationId xmlns:a16="http://schemas.microsoft.com/office/drawing/2014/main" id="{4A60A0D6-1BAF-41D4-8BF3-9508F2F3A921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98284" y="920293"/>
              <a:ext cx="12850" cy="22140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84" name="Rectangle 27">
              <a:extLst>
                <a:ext uri="{FF2B5EF4-FFF2-40B4-BE49-F238E27FC236}">
                  <a16:creationId xmlns:a16="http://schemas.microsoft.com/office/drawing/2014/main" id="{9674A484-A9DD-42EC-9B41-431E75DF7B7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49841" y="922257"/>
              <a:ext cx="49065" cy="15148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85" name="Freeform 28">
              <a:extLst>
                <a:ext uri="{FF2B5EF4-FFF2-40B4-BE49-F238E27FC236}">
                  <a16:creationId xmlns:a16="http://schemas.microsoft.com/office/drawing/2014/main" id="{719347B5-295F-417D-98E8-36AD33955217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44601" y="915790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12"/>
                </a:cxn>
                <a:cxn ang="0">
                  <a:pos x="19" y="22"/>
                </a:cxn>
                <a:cxn ang="0">
                  <a:pos x="16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12"/>
                  </a:lnTo>
                  <a:lnTo>
                    <a:pt x="19" y="22"/>
                  </a:lnTo>
                  <a:lnTo>
                    <a:pt x="16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86" name="Freeform 30">
              <a:extLst>
                <a:ext uri="{FF2B5EF4-FFF2-40B4-BE49-F238E27FC236}">
                  <a16:creationId xmlns:a16="http://schemas.microsoft.com/office/drawing/2014/main" id="{A946597C-059E-48F5-BF51-7BADA5A2B115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32933" y="915215"/>
              <a:ext cx="11682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7" y="12"/>
                </a:cxn>
                <a:cxn ang="0">
                  <a:pos x="20" y="22"/>
                </a:cxn>
                <a:cxn ang="0">
                  <a:pos x="17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20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7" y="12"/>
                  </a:lnTo>
                  <a:lnTo>
                    <a:pt x="20" y="22"/>
                  </a:lnTo>
                  <a:lnTo>
                    <a:pt x="17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87" name="Freeform 32">
              <a:extLst>
                <a:ext uri="{FF2B5EF4-FFF2-40B4-BE49-F238E27FC236}">
                  <a16:creationId xmlns:a16="http://schemas.microsoft.com/office/drawing/2014/main" id="{45CA247A-0604-47DF-ADCD-7B341CA45AE5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21850" y="914640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6" y="12"/>
                </a:cxn>
                <a:cxn ang="0">
                  <a:pos x="19" y="22"/>
                </a:cxn>
                <a:cxn ang="0">
                  <a:pos x="16" y="35"/>
                </a:cxn>
                <a:cxn ang="0">
                  <a:pos x="9" y="45"/>
                </a:cxn>
                <a:cxn ang="0">
                  <a:pos x="6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6" y="12"/>
                  </a:lnTo>
                  <a:lnTo>
                    <a:pt x="19" y="22"/>
                  </a:lnTo>
                  <a:lnTo>
                    <a:pt x="16" y="35"/>
                  </a:lnTo>
                  <a:lnTo>
                    <a:pt x="9" y="45"/>
                  </a:lnTo>
                  <a:lnTo>
                    <a:pt x="6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88" name="Freeform 34">
              <a:extLst>
                <a:ext uri="{FF2B5EF4-FFF2-40B4-BE49-F238E27FC236}">
                  <a16:creationId xmlns:a16="http://schemas.microsoft.com/office/drawing/2014/main" id="{A66598FB-61CE-4041-82D0-344DE4E01742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10182" y="914065"/>
              <a:ext cx="11682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20" y="12"/>
                </a:cxn>
                <a:cxn ang="0">
                  <a:pos x="20" y="22"/>
                </a:cxn>
                <a:cxn ang="0">
                  <a:pos x="20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20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20" y="12"/>
                  </a:lnTo>
                  <a:lnTo>
                    <a:pt x="20" y="22"/>
                  </a:lnTo>
                  <a:lnTo>
                    <a:pt x="20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89" name="Freeform 36">
              <a:extLst>
                <a:ext uri="{FF2B5EF4-FFF2-40B4-BE49-F238E27FC236}">
                  <a16:creationId xmlns:a16="http://schemas.microsoft.com/office/drawing/2014/main" id="{EE8EB739-A2C3-456D-A5EC-29E1D572C609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-902" y="913491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2" y="0"/>
                </a:cxn>
                <a:cxn ang="0">
                  <a:pos x="19" y="12"/>
                </a:cxn>
                <a:cxn ang="0">
                  <a:pos x="19" y="22"/>
                </a:cxn>
                <a:cxn ang="0">
                  <a:pos x="19" y="35"/>
                </a:cxn>
                <a:cxn ang="0">
                  <a:pos x="12" y="45"/>
                </a:cxn>
                <a:cxn ang="0">
                  <a:pos x="6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6" y="0"/>
                  </a:lnTo>
                  <a:lnTo>
                    <a:pt x="12" y="0"/>
                  </a:lnTo>
                  <a:lnTo>
                    <a:pt x="19" y="12"/>
                  </a:lnTo>
                  <a:lnTo>
                    <a:pt x="19" y="22"/>
                  </a:lnTo>
                  <a:lnTo>
                    <a:pt x="19" y="35"/>
                  </a:lnTo>
                  <a:lnTo>
                    <a:pt x="12" y="45"/>
                  </a:lnTo>
                  <a:lnTo>
                    <a:pt x="6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90" name="Freeform 38">
              <a:extLst>
                <a:ext uri="{FF2B5EF4-FFF2-40B4-BE49-F238E27FC236}">
                  <a16:creationId xmlns:a16="http://schemas.microsoft.com/office/drawing/2014/main" id="{925F1B20-76C8-43AE-83F3-90F59E96548A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802777" y="994999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4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4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4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91" name="Freeform 39">
              <a:extLst>
                <a:ext uri="{FF2B5EF4-FFF2-40B4-BE49-F238E27FC236}">
                  <a16:creationId xmlns:a16="http://schemas.microsoft.com/office/drawing/2014/main" id="{180CA0F7-E206-421A-B9FB-25989A1DA39F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725774" y="99109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92" name="Freeform 40">
              <a:extLst>
                <a:ext uri="{FF2B5EF4-FFF2-40B4-BE49-F238E27FC236}">
                  <a16:creationId xmlns:a16="http://schemas.microsoft.com/office/drawing/2014/main" id="{D86CD843-31E3-4AFA-924A-99C1BF502C96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648770" y="98720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93" name="Freeform 41">
              <a:extLst>
                <a:ext uri="{FF2B5EF4-FFF2-40B4-BE49-F238E27FC236}">
                  <a16:creationId xmlns:a16="http://schemas.microsoft.com/office/drawing/2014/main" id="{6819F174-A355-43EA-946B-917959211DBE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71183" y="983299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94" name="Freeform 42">
              <a:extLst>
                <a:ext uri="{FF2B5EF4-FFF2-40B4-BE49-F238E27FC236}">
                  <a16:creationId xmlns:a16="http://schemas.microsoft.com/office/drawing/2014/main" id="{386E1A3E-3FD1-44ED-A1DE-E14206502091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494179" y="97939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9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9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95" name="Freeform 43">
              <a:extLst>
                <a:ext uri="{FF2B5EF4-FFF2-40B4-BE49-F238E27FC236}">
                  <a16:creationId xmlns:a16="http://schemas.microsoft.com/office/drawing/2014/main" id="{36667873-C143-4065-A80D-2ED2E94AAAEB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417175" y="97550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96" name="Freeform 44">
              <a:extLst>
                <a:ext uri="{FF2B5EF4-FFF2-40B4-BE49-F238E27FC236}">
                  <a16:creationId xmlns:a16="http://schemas.microsoft.com/office/drawing/2014/main" id="{33CF90AF-DB1E-4430-A33A-1FAD30C4A15B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340172" y="97161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7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97" name="Freeform 45">
              <a:extLst>
                <a:ext uri="{FF2B5EF4-FFF2-40B4-BE49-F238E27FC236}">
                  <a16:creationId xmlns:a16="http://schemas.microsoft.com/office/drawing/2014/main" id="{6CF2918D-0FCE-4FE0-8163-9F9790C6A7B3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260834" y="967606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98" name="Freeform 46">
              <a:extLst>
                <a:ext uri="{FF2B5EF4-FFF2-40B4-BE49-F238E27FC236}">
                  <a16:creationId xmlns:a16="http://schemas.microsoft.com/office/drawing/2014/main" id="{E6D80DE3-4D9F-4E7E-9073-EE17D850CD36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811273" y="826834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4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4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4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99" name="Freeform 47">
              <a:extLst>
                <a:ext uri="{FF2B5EF4-FFF2-40B4-BE49-F238E27FC236}">
                  <a16:creationId xmlns:a16="http://schemas.microsoft.com/office/drawing/2014/main" id="{B9F5A06D-DAF8-487D-BC89-DA59ED514BB9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734270" y="82292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00" name="Freeform 48">
              <a:extLst>
                <a:ext uri="{FF2B5EF4-FFF2-40B4-BE49-F238E27FC236}">
                  <a16:creationId xmlns:a16="http://schemas.microsoft.com/office/drawing/2014/main" id="{E9B69B66-FD38-40D4-827C-8300B7275972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657266" y="81903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01" name="Freeform 49">
              <a:extLst>
                <a:ext uri="{FF2B5EF4-FFF2-40B4-BE49-F238E27FC236}">
                  <a16:creationId xmlns:a16="http://schemas.microsoft.com/office/drawing/2014/main" id="{7ED692D1-32D1-4AB3-866B-52A8DDF9B9E3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79678" y="815134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02" name="Freeform 50">
              <a:extLst>
                <a:ext uri="{FF2B5EF4-FFF2-40B4-BE49-F238E27FC236}">
                  <a16:creationId xmlns:a16="http://schemas.microsoft.com/office/drawing/2014/main" id="{DECC2097-B8FC-43BE-9D85-1AE8355BA52B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02675" y="81122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9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9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03" name="Freeform 51">
              <a:extLst>
                <a:ext uri="{FF2B5EF4-FFF2-40B4-BE49-F238E27FC236}">
                  <a16:creationId xmlns:a16="http://schemas.microsoft.com/office/drawing/2014/main" id="{D483433D-B5C0-4A97-AA3C-5968599EC540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425671" y="80733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04" name="Freeform 52">
              <a:extLst>
                <a:ext uri="{FF2B5EF4-FFF2-40B4-BE49-F238E27FC236}">
                  <a16:creationId xmlns:a16="http://schemas.microsoft.com/office/drawing/2014/main" id="{EFB0B7A7-DAB2-497D-B40E-7D7CFB069D3D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348667" y="80344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7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05" name="Freeform 53">
              <a:extLst>
                <a:ext uri="{FF2B5EF4-FFF2-40B4-BE49-F238E27FC236}">
                  <a16:creationId xmlns:a16="http://schemas.microsoft.com/office/drawing/2014/main" id="{DF870BF8-5BAD-4947-9409-4922771D28C4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269330" y="799440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06" name="Полилиния 204">
              <a:extLst>
                <a:ext uri="{FF2B5EF4-FFF2-40B4-BE49-F238E27FC236}">
                  <a16:creationId xmlns:a16="http://schemas.microsoft.com/office/drawing/2014/main" id="{BE8BF5B7-5D84-4038-9B5F-28A005B73646}"/>
                </a:ext>
              </a:extLst>
            </p:cNvPr>
            <p:cNvSpPr/>
            <p:nvPr/>
          </p:nvSpPr>
          <p:spPr bwMode="auto">
            <a:xfrm>
              <a:off x="1002632" y="978568"/>
              <a:ext cx="7114673" cy="142852"/>
            </a:xfrm>
            <a:custGeom>
              <a:avLst/>
              <a:gdLst>
                <a:gd name="connsiteX0" fmla="*/ 0 w 7114673"/>
                <a:gd name="connsiteY0" fmla="*/ 0 h 0"/>
                <a:gd name="connsiteX1" fmla="*/ 7114673 w 7114673"/>
                <a:gd name="connsiteY1" fmla="*/ 0 h 0"/>
                <a:gd name="connsiteX2" fmla="*/ 7114673 w 7114673"/>
                <a:gd name="connsiteY2" fmla="*/ 0 h 0"/>
                <a:gd name="connsiteX0" fmla="*/ 0 w 7114673"/>
                <a:gd name="connsiteY0" fmla="*/ 0 h 0"/>
                <a:gd name="connsiteX1" fmla="*/ 7114673 w 7114673"/>
                <a:gd name="connsiteY1" fmla="*/ 0 h 0"/>
                <a:gd name="connsiteX2" fmla="*/ 7114673 w 7114673"/>
                <a:gd name="connsiteY2" fmla="*/ 0 h 0"/>
                <a:gd name="connsiteX0" fmla="*/ 0 w 7114673"/>
                <a:gd name="connsiteY0" fmla="*/ 0 h 98776"/>
                <a:gd name="connsiteX1" fmla="*/ 7114673 w 7114673"/>
                <a:gd name="connsiteY1" fmla="*/ 0 h 98776"/>
                <a:gd name="connsiteX2" fmla="*/ 7114673 w 7114673"/>
                <a:gd name="connsiteY2" fmla="*/ 0 h 98776"/>
                <a:gd name="connsiteX0" fmla="*/ 0 w 7114673"/>
                <a:gd name="connsiteY0" fmla="*/ 1337 h 64730"/>
                <a:gd name="connsiteX1" fmla="*/ 3643306 w 7114673"/>
                <a:gd name="connsiteY1" fmla="*/ 64730 h 64730"/>
                <a:gd name="connsiteX2" fmla="*/ 7114673 w 7114673"/>
                <a:gd name="connsiteY2" fmla="*/ 1337 h 64730"/>
                <a:gd name="connsiteX3" fmla="*/ 7114673 w 7114673"/>
                <a:gd name="connsiteY3" fmla="*/ 1337 h 64730"/>
                <a:gd name="connsiteX0" fmla="*/ 0 w 7114673"/>
                <a:gd name="connsiteY0" fmla="*/ 1337 h 116131"/>
                <a:gd name="connsiteX1" fmla="*/ 3643306 w 7114673"/>
                <a:gd name="connsiteY1" fmla="*/ 64730 h 116131"/>
                <a:gd name="connsiteX2" fmla="*/ 7114673 w 7114673"/>
                <a:gd name="connsiteY2" fmla="*/ 1337 h 116131"/>
                <a:gd name="connsiteX3" fmla="*/ 7114673 w 7114673"/>
                <a:gd name="connsiteY3" fmla="*/ 1337 h 116131"/>
                <a:gd name="connsiteX0" fmla="*/ 0 w 7114673"/>
                <a:gd name="connsiteY0" fmla="*/ 0 h 0"/>
                <a:gd name="connsiteX1" fmla="*/ 7114673 w 7114673"/>
                <a:gd name="connsiteY1" fmla="*/ 0 h 0"/>
                <a:gd name="connsiteX2" fmla="*/ 7114673 w 7114673"/>
                <a:gd name="connsiteY2" fmla="*/ 0 h 0"/>
                <a:gd name="connsiteX0" fmla="*/ 0 w 7114673"/>
                <a:gd name="connsiteY0" fmla="*/ 0 h 259197"/>
                <a:gd name="connsiteX1" fmla="*/ 7114673 w 7114673"/>
                <a:gd name="connsiteY1" fmla="*/ 0 h 259197"/>
                <a:gd name="connsiteX2" fmla="*/ 7114673 w 7114673"/>
                <a:gd name="connsiteY2" fmla="*/ 0 h 259197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64241"/>
                <a:gd name="connsiteX1" fmla="*/ 3643306 w 7114673"/>
                <a:gd name="connsiteY1" fmla="*/ 142852 h 164241"/>
                <a:gd name="connsiteX2" fmla="*/ 5022911 w 7114673"/>
                <a:gd name="connsiteY2" fmla="*/ 128337 h 164241"/>
                <a:gd name="connsiteX3" fmla="*/ 7114673 w 7114673"/>
                <a:gd name="connsiteY3" fmla="*/ 0 h 164241"/>
                <a:gd name="connsiteX4" fmla="*/ 7114673 w 7114673"/>
                <a:gd name="connsiteY4" fmla="*/ 0 h 164241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5255 h 148107"/>
                <a:gd name="connsiteX1" fmla="*/ 3643306 w 7114673"/>
                <a:gd name="connsiteY1" fmla="*/ 148107 h 148107"/>
                <a:gd name="connsiteX2" fmla="*/ 7114673 w 7114673"/>
                <a:gd name="connsiteY2" fmla="*/ 5255 h 148107"/>
                <a:gd name="connsiteX3" fmla="*/ 7114673 w 7114673"/>
                <a:gd name="connsiteY3" fmla="*/ 5255 h 148107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14673" h="142852">
                  <a:moveTo>
                    <a:pt x="0" y="0"/>
                  </a:moveTo>
                  <a:cubicBezTo>
                    <a:pt x="1079383" y="39898"/>
                    <a:pt x="2256426" y="122573"/>
                    <a:pt x="3643306" y="142852"/>
                  </a:cubicBezTo>
                  <a:cubicBezTo>
                    <a:pt x="4829085" y="142852"/>
                    <a:pt x="6367148" y="58417"/>
                    <a:pt x="7114673" y="0"/>
                  </a:cubicBezTo>
                  <a:lnTo>
                    <a:pt x="7114673" y="0"/>
                  </a:lnTo>
                </a:path>
              </a:pathLst>
            </a:custGeom>
            <a:noFill/>
            <a:ln w="19050" cap="flat" cmpd="sng" algn="ctr">
              <a:solidFill>
                <a:srgbClr val="0070C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07" name="Полилиния 205">
              <a:extLst>
                <a:ext uri="{FF2B5EF4-FFF2-40B4-BE49-F238E27FC236}">
                  <a16:creationId xmlns:a16="http://schemas.microsoft.com/office/drawing/2014/main" id="{7E248A2E-7085-4063-9BEC-4F0D88953084}"/>
                </a:ext>
              </a:extLst>
            </p:cNvPr>
            <p:cNvSpPr/>
            <p:nvPr/>
          </p:nvSpPr>
          <p:spPr bwMode="auto">
            <a:xfrm>
              <a:off x="0" y="979714"/>
              <a:ext cx="996043" cy="310243"/>
            </a:xfrm>
            <a:custGeom>
              <a:avLst/>
              <a:gdLst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96043" h="310243">
                  <a:moveTo>
                    <a:pt x="996043" y="0"/>
                  </a:moveTo>
                  <a:cubicBezTo>
                    <a:pt x="764069" y="166704"/>
                    <a:pt x="546356" y="280324"/>
                    <a:pt x="0" y="310243"/>
                  </a:cubicBezTo>
                </a:path>
              </a:pathLst>
            </a:custGeom>
            <a:noFill/>
            <a:ln w="19050" cap="flat" cmpd="sng" algn="ctr">
              <a:solidFill>
                <a:srgbClr val="0070C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08" name="Rectangle 24">
              <a:extLst>
                <a:ext uri="{FF2B5EF4-FFF2-40B4-BE49-F238E27FC236}">
                  <a16:creationId xmlns:a16="http://schemas.microsoft.com/office/drawing/2014/main" id="{7FE528A7-AE07-4167-8582-369121C55334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909157" y="961259"/>
              <a:ext cx="12850" cy="22140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09" name="Rectangle 26">
              <a:extLst>
                <a:ext uri="{FF2B5EF4-FFF2-40B4-BE49-F238E27FC236}">
                  <a16:creationId xmlns:a16="http://schemas.microsoft.com/office/drawing/2014/main" id="{D23AAEB8-39FE-4A32-A274-6880549D439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921968" y="966316"/>
              <a:ext cx="49065" cy="15148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10" name="Freeform 29">
              <a:extLst>
                <a:ext uri="{FF2B5EF4-FFF2-40B4-BE49-F238E27FC236}">
                  <a16:creationId xmlns:a16="http://schemas.microsoft.com/office/drawing/2014/main" id="{4899D7F5-6557-47A4-AE27-FA4795A8AAD8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965146" y="96229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9" y="0"/>
                </a:cxn>
                <a:cxn ang="0">
                  <a:pos x="3" y="12"/>
                </a:cxn>
                <a:cxn ang="0">
                  <a:pos x="0" y="22"/>
                </a:cxn>
                <a:cxn ang="0">
                  <a:pos x="3" y="35"/>
                </a:cxn>
                <a:cxn ang="0">
                  <a:pos x="9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9" y="0"/>
                  </a:lnTo>
                  <a:lnTo>
                    <a:pt x="3" y="12"/>
                  </a:lnTo>
                  <a:lnTo>
                    <a:pt x="0" y="22"/>
                  </a:lnTo>
                  <a:lnTo>
                    <a:pt x="3" y="35"/>
                  </a:lnTo>
                  <a:lnTo>
                    <a:pt x="9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11" name="Freeform 31">
              <a:extLst>
                <a:ext uri="{FF2B5EF4-FFF2-40B4-BE49-F238E27FC236}">
                  <a16:creationId xmlns:a16="http://schemas.microsoft.com/office/drawing/2014/main" id="{36F93ACD-4BDC-45C0-AE37-1852F7D8118F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976230" y="962870"/>
              <a:ext cx="11682" cy="26218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13" y="0"/>
                </a:cxn>
                <a:cxn ang="0">
                  <a:pos x="10" y="0"/>
                </a:cxn>
                <a:cxn ang="0">
                  <a:pos x="4" y="12"/>
                </a:cxn>
                <a:cxn ang="0">
                  <a:pos x="0" y="22"/>
                </a:cxn>
                <a:cxn ang="0">
                  <a:pos x="4" y="35"/>
                </a:cxn>
                <a:cxn ang="0">
                  <a:pos x="10" y="45"/>
                </a:cxn>
                <a:cxn ang="0">
                  <a:pos x="13" y="45"/>
                </a:cxn>
                <a:cxn ang="0">
                  <a:pos x="20" y="45"/>
                </a:cxn>
                <a:cxn ang="0">
                  <a:pos x="20" y="22"/>
                </a:cxn>
                <a:cxn ang="0">
                  <a:pos x="20" y="0"/>
                </a:cxn>
              </a:cxnLst>
              <a:rect l="0" t="0" r="r" b="b"/>
              <a:pathLst>
                <a:path w="20" h="45">
                  <a:moveTo>
                    <a:pt x="20" y="0"/>
                  </a:moveTo>
                  <a:lnTo>
                    <a:pt x="13" y="0"/>
                  </a:lnTo>
                  <a:lnTo>
                    <a:pt x="10" y="0"/>
                  </a:lnTo>
                  <a:lnTo>
                    <a:pt x="4" y="12"/>
                  </a:lnTo>
                  <a:lnTo>
                    <a:pt x="0" y="22"/>
                  </a:lnTo>
                  <a:lnTo>
                    <a:pt x="4" y="35"/>
                  </a:lnTo>
                  <a:lnTo>
                    <a:pt x="10" y="45"/>
                  </a:lnTo>
                  <a:lnTo>
                    <a:pt x="13" y="45"/>
                  </a:lnTo>
                  <a:lnTo>
                    <a:pt x="20" y="45"/>
                  </a:lnTo>
                  <a:lnTo>
                    <a:pt x="20" y="22"/>
                  </a:lnTo>
                  <a:lnTo>
                    <a:pt x="2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12" name="Freeform 33">
              <a:extLst>
                <a:ext uri="{FF2B5EF4-FFF2-40B4-BE49-F238E27FC236}">
                  <a16:creationId xmlns:a16="http://schemas.microsoft.com/office/drawing/2014/main" id="{55340F86-DF49-404B-8784-5846610A6B6D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987897" y="96344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10" y="0"/>
                </a:cxn>
                <a:cxn ang="0">
                  <a:pos x="3" y="12"/>
                </a:cxn>
                <a:cxn ang="0">
                  <a:pos x="0" y="22"/>
                </a:cxn>
                <a:cxn ang="0">
                  <a:pos x="3" y="35"/>
                </a:cxn>
                <a:cxn ang="0">
                  <a:pos x="10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10" y="0"/>
                  </a:lnTo>
                  <a:lnTo>
                    <a:pt x="3" y="12"/>
                  </a:lnTo>
                  <a:lnTo>
                    <a:pt x="0" y="22"/>
                  </a:lnTo>
                  <a:lnTo>
                    <a:pt x="3" y="35"/>
                  </a:lnTo>
                  <a:lnTo>
                    <a:pt x="10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13" name="Freeform 35">
              <a:extLst>
                <a:ext uri="{FF2B5EF4-FFF2-40B4-BE49-F238E27FC236}">
                  <a16:creationId xmlns:a16="http://schemas.microsoft.com/office/drawing/2014/main" id="{2F53B840-AFE3-4E80-8895-9FD00CE1AC52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998981" y="96400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9" y="0"/>
                </a:cxn>
                <a:cxn ang="0">
                  <a:pos x="0" y="12"/>
                </a:cxn>
                <a:cxn ang="0">
                  <a:pos x="0" y="22"/>
                </a:cxn>
                <a:cxn ang="0">
                  <a:pos x="0" y="35"/>
                </a:cxn>
                <a:cxn ang="0">
                  <a:pos x="9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9" y="0"/>
                  </a:lnTo>
                  <a:lnTo>
                    <a:pt x="0" y="12"/>
                  </a:lnTo>
                  <a:lnTo>
                    <a:pt x="0" y="22"/>
                  </a:lnTo>
                  <a:lnTo>
                    <a:pt x="0" y="35"/>
                  </a:lnTo>
                  <a:lnTo>
                    <a:pt x="9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14" name="Freeform 37">
              <a:extLst>
                <a:ext uri="{FF2B5EF4-FFF2-40B4-BE49-F238E27FC236}">
                  <a16:creationId xmlns:a16="http://schemas.microsoft.com/office/drawing/2014/main" id="{6D32ECE4-CD9A-4E8A-A8CC-6BD2E372813C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1010065" y="964579"/>
              <a:ext cx="11682" cy="26218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13" y="0"/>
                </a:cxn>
                <a:cxn ang="0">
                  <a:pos x="7" y="0"/>
                </a:cxn>
                <a:cxn ang="0">
                  <a:pos x="0" y="12"/>
                </a:cxn>
                <a:cxn ang="0">
                  <a:pos x="0" y="22"/>
                </a:cxn>
                <a:cxn ang="0">
                  <a:pos x="0" y="35"/>
                </a:cxn>
                <a:cxn ang="0">
                  <a:pos x="7" y="45"/>
                </a:cxn>
                <a:cxn ang="0">
                  <a:pos x="13" y="45"/>
                </a:cxn>
                <a:cxn ang="0">
                  <a:pos x="20" y="45"/>
                </a:cxn>
                <a:cxn ang="0">
                  <a:pos x="20" y="22"/>
                </a:cxn>
                <a:cxn ang="0">
                  <a:pos x="20" y="0"/>
                </a:cxn>
              </a:cxnLst>
              <a:rect l="0" t="0" r="r" b="b"/>
              <a:pathLst>
                <a:path w="20" h="45">
                  <a:moveTo>
                    <a:pt x="20" y="0"/>
                  </a:moveTo>
                  <a:lnTo>
                    <a:pt x="13" y="0"/>
                  </a:lnTo>
                  <a:lnTo>
                    <a:pt x="7" y="0"/>
                  </a:lnTo>
                  <a:lnTo>
                    <a:pt x="0" y="12"/>
                  </a:lnTo>
                  <a:lnTo>
                    <a:pt x="0" y="22"/>
                  </a:lnTo>
                  <a:lnTo>
                    <a:pt x="0" y="35"/>
                  </a:lnTo>
                  <a:lnTo>
                    <a:pt x="7" y="45"/>
                  </a:lnTo>
                  <a:lnTo>
                    <a:pt x="13" y="45"/>
                  </a:lnTo>
                  <a:lnTo>
                    <a:pt x="20" y="45"/>
                  </a:lnTo>
                  <a:lnTo>
                    <a:pt x="20" y="22"/>
                  </a:lnTo>
                  <a:lnTo>
                    <a:pt x="2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15" name="Полилиния 213">
              <a:extLst>
                <a:ext uri="{FF2B5EF4-FFF2-40B4-BE49-F238E27FC236}">
                  <a16:creationId xmlns:a16="http://schemas.microsoft.com/office/drawing/2014/main" id="{2B1A9ACA-588F-4901-AD69-0E7F0577CFF1}"/>
                </a:ext>
              </a:extLst>
            </p:cNvPr>
            <p:cNvSpPr/>
            <p:nvPr/>
          </p:nvSpPr>
          <p:spPr bwMode="auto">
            <a:xfrm flipH="1">
              <a:off x="8147989" y="979714"/>
              <a:ext cx="996043" cy="310243"/>
            </a:xfrm>
            <a:custGeom>
              <a:avLst/>
              <a:gdLst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96043" h="310243">
                  <a:moveTo>
                    <a:pt x="996043" y="0"/>
                  </a:moveTo>
                  <a:cubicBezTo>
                    <a:pt x="764069" y="166704"/>
                    <a:pt x="546356" y="280324"/>
                    <a:pt x="0" y="310243"/>
                  </a:cubicBezTo>
                </a:path>
              </a:pathLst>
            </a:custGeom>
            <a:noFill/>
            <a:ln w="19050" cap="flat" cmpd="sng" algn="ctr">
              <a:solidFill>
                <a:srgbClr val="0070C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16" name="Rectangle 26">
              <a:extLst>
                <a:ext uri="{FF2B5EF4-FFF2-40B4-BE49-F238E27FC236}">
                  <a16:creationId xmlns:a16="http://schemas.microsoft.com/office/drawing/2014/main" id="{95A8037B-C058-4117-9615-3EF2D34BC298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171465" y="966316"/>
              <a:ext cx="49065" cy="15148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17" name="Freeform 29">
              <a:extLst>
                <a:ext uri="{FF2B5EF4-FFF2-40B4-BE49-F238E27FC236}">
                  <a16:creationId xmlns:a16="http://schemas.microsoft.com/office/drawing/2014/main" id="{0CE3A46C-AB68-4508-846C-907EF91A9B8A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66254" y="96229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9" y="0"/>
                </a:cxn>
                <a:cxn ang="0">
                  <a:pos x="3" y="12"/>
                </a:cxn>
                <a:cxn ang="0">
                  <a:pos x="0" y="22"/>
                </a:cxn>
                <a:cxn ang="0">
                  <a:pos x="3" y="35"/>
                </a:cxn>
                <a:cxn ang="0">
                  <a:pos x="9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9" y="0"/>
                  </a:lnTo>
                  <a:lnTo>
                    <a:pt x="3" y="12"/>
                  </a:lnTo>
                  <a:lnTo>
                    <a:pt x="0" y="22"/>
                  </a:lnTo>
                  <a:lnTo>
                    <a:pt x="3" y="35"/>
                  </a:lnTo>
                  <a:lnTo>
                    <a:pt x="9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18" name="Freeform 31">
              <a:extLst>
                <a:ext uri="{FF2B5EF4-FFF2-40B4-BE49-F238E27FC236}">
                  <a16:creationId xmlns:a16="http://schemas.microsoft.com/office/drawing/2014/main" id="{514CAE9A-98CA-42C2-B1E7-DBEAAD8C21A3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54586" y="962870"/>
              <a:ext cx="11682" cy="26218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13" y="0"/>
                </a:cxn>
                <a:cxn ang="0">
                  <a:pos x="10" y="0"/>
                </a:cxn>
                <a:cxn ang="0">
                  <a:pos x="4" y="12"/>
                </a:cxn>
                <a:cxn ang="0">
                  <a:pos x="0" y="22"/>
                </a:cxn>
                <a:cxn ang="0">
                  <a:pos x="4" y="35"/>
                </a:cxn>
                <a:cxn ang="0">
                  <a:pos x="10" y="45"/>
                </a:cxn>
                <a:cxn ang="0">
                  <a:pos x="13" y="45"/>
                </a:cxn>
                <a:cxn ang="0">
                  <a:pos x="20" y="45"/>
                </a:cxn>
                <a:cxn ang="0">
                  <a:pos x="20" y="22"/>
                </a:cxn>
                <a:cxn ang="0">
                  <a:pos x="20" y="0"/>
                </a:cxn>
              </a:cxnLst>
              <a:rect l="0" t="0" r="r" b="b"/>
              <a:pathLst>
                <a:path w="20" h="45">
                  <a:moveTo>
                    <a:pt x="20" y="0"/>
                  </a:moveTo>
                  <a:lnTo>
                    <a:pt x="13" y="0"/>
                  </a:lnTo>
                  <a:lnTo>
                    <a:pt x="10" y="0"/>
                  </a:lnTo>
                  <a:lnTo>
                    <a:pt x="4" y="12"/>
                  </a:lnTo>
                  <a:lnTo>
                    <a:pt x="0" y="22"/>
                  </a:lnTo>
                  <a:lnTo>
                    <a:pt x="4" y="35"/>
                  </a:lnTo>
                  <a:lnTo>
                    <a:pt x="10" y="45"/>
                  </a:lnTo>
                  <a:lnTo>
                    <a:pt x="13" y="45"/>
                  </a:lnTo>
                  <a:lnTo>
                    <a:pt x="20" y="45"/>
                  </a:lnTo>
                  <a:lnTo>
                    <a:pt x="20" y="22"/>
                  </a:lnTo>
                  <a:lnTo>
                    <a:pt x="2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19" name="Freeform 33">
              <a:extLst>
                <a:ext uri="{FF2B5EF4-FFF2-40B4-BE49-F238E27FC236}">
                  <a16:creationId xmlns:a16="http://schemas.microsoft.com/office/drawing/2014/main" id="{8BA0E7D7-6209-4C12-B049-CD8B178C119A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43503" y="96344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10" y="0"/>
                </a:cxn>
                <a:cxn ang="0">
                  <a:pos x="3" y="12"/>
                </a:cxn>
                <a:cxn ang="0">
                  <a:pos x="0" y="22"/>
                </a:cxn>
                <a:cxn ang="0">
                  <a:pos x="3" y="35"/>
                </a:cxn>
                <a:cxn ang="0">
                  <a:pos x="10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10" y="0"/>
                  </a:lnTo>
                  <a:lnTo>
                    <a:pt x="3" y="12"/>
                  </a:lnTo>
                  <a:lnTo>
                    <a:pt x="0" y="22"/>
                  </a:lnTo>
                  <a:lnTo>
                    <a:pt x="3" y="35"/>
                  </a:lnTo>
                  <a:lnTo>
                    <a:pt x="10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20" name="Freeform 35">
              <a:extLst>
                <a:ext uri="{FF2B5EF4-FFF2-40B4-BE49-F238E27FC236}">
                  <a16:creationId xmlns:a16="http://schemas.microsoft.com/office/drawing/2014/main" id="{4DA5FA8C-16CD-4BD5-AC92-0726C1EEAF99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32419" y="96400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9" y="0"/>
                </a:cxn>
                <a:cxn ang="0">
                  <a:pos x="0" y="12"/>
                </a:cxn>
                <a:cxn ang="0">
                  <a:pos x="0" y="22"/>
                </a:cxn>
                <a:cxn ang="0">
                  <a:pos x="0" y="35"/>
                </a:cxn>
                <a:cxn ang="0">
                  <a:pos x="9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9" y="0"/>
                  </a:lnTo>
                  <a:lnTo>
                    <a:pt x="0" y="12"/>
                  </a:lnTo>
                  <a:lnTo>
                    <a:pt x="0" y="22"/>
                  </a:lnTo>
                  <a:lnTo>
                    <a:pt x="0" y="35"/>
                  </a:lnTo>
                  <a:lnTo>
                    <a:pt x="9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21" name="Freeform 37">
              <a:extLst>
                <a:ext uri="{FF2B5EF4-FFF2-40B4-BE49-F238E27FC236}">
                  <a16:creationId xmlns:a16="http://schemas.microsoft.com/office/drawing/2014/main" id="{BC5D43BD-FB0A-49CB-8314-FA91F57878D4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20751" y="964579"/>
              <a:ext cx="11682" cy="26218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13" y="0"/>
                </a:cxn>
                <a:cxn ang="0">
                  <a:pos x="7" y="0"/>
                </a:cxn>
                <a:cxn ang="0">
                  <a:pos x="0" y="12"/>
                </a:cxn>
                <a:cxn ang="0">
                  <a:pos x="0" y="22"/>
                </a:cxn>
                <a:cxn ang="0">
                  <a:pos x="0" y="35"/>
                </a:cxn>
                <a:cxn ang="0">
                  <a:pos x="7" y="45"/>
                </a:cxn>
                <a:cxn ang="0">
                  <a:pos x="13" y="45"/>
                </a:cxn>
                <a:cxn ang="0">
                  <a:pos x="20" y="45"/>
                </a:cxn>
                <a:cxn ang="0">
                  <a:pos x="20" y="22"/>
                </a:cxn>
                <a:cxn ang="0">
                  <a:pos x="20" y="0"/>
                </a:cxn>
              </a:cxnLst>
              <a:rect l="0" t="0" r="r" b="b"/>
              <a:pathLst>
                <a:path w="20" h="45">
                  <a:moveTo>
                    <a:pt x="20" y="0"/>
                  </a:moveTo>
                  <a:lnTo>
                    <a:pt x="13" y="0"/>
                  </a:lnTo>
                  <a:lnTo>
                    <a:pt x="7" y="0"/>
                  </a:lnTo>
                  <a:lnTo>
                    <a:pt x="0" y="12"/>
                  </a:lnTo>
                  <a:lnTo>
                    <a:pt x="0" y="22"/>
                  </a:lnTo>
                  <a:lnTo>
                    <a:pt x="0" y="35"/>
                  </a:lnTo>
                  <a:lnTo>
                    <a:pt x="7" y="45"/>
                  </a:lnTo>
                  <a:lnTo>
                    <a:pt x="13" y="45"/>
                  </a:lnTo>
                  <a:lnTo>
                    <a:pt x="20" y="45"/>
                  </a:lnTo>
                  <a:lnTo>
                    <a:pt x="20" y="22"/>
                  </a:lnTo>
                  <a:lnTo>
                    <a:pt x="2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</p:grpSp>
      <p:sp>
        <p:nvSpPr>
          <p:cNvPr id="222" name="Freeform 55">
            <a:extLst>
              <a:ext uri="{FF2B5EF4-FFF2-40B4-BE49-F238E27FC236}">
                <a16:creationId xmlns:a16="http://schemas.microsoft.com/office/drawing/2014/main" id="{DA7882DA-EB81-49A6-9943-3D3E683BDB02}"/>
              </a:ext>
            </a:extLst>
          </p:cNvPr>
          <p:cNvSpPr>
            <a:spLocks noEditPoints="1"/>
          </p:cNvSpPr>
          <p:nvPr userDrawn="1"/>
        </p:nvSpPr>
        <p:spPr bwMode="auto">
          <a:xfrm flipH="1">
            <a:off x="-23813" y="2947988"/>
            <a:ext cx="1571626" cy="3917950"/>
          </a:xfrm>
          <a:custGeom>
            <a:avLst/>
            <a:gdLst/>
            <a:ahLst/>
            <a:cxnLst>
              <a:cxn ang="0">
                <a:pos x="67" y="0"/>
              </a:cxn>
              <a:cxn ang="0">
                <a:pos x="31" y="93"/>
              </a:cxn>
              <a:cxn ang="0">
                <a:pos x="0" y="167"/>
              </a:cxn>
              <a:cxn ang="0">
                <a:pos x="56" y="167"/>
              </a:cxn>
              <a:cxn ang="0">
                <a:pos x="44" y="148"/>
              </a:cxn>
              <a:cxn ang="0">
                <a:pos x="21" y="117"/>
              </a:cxn>
              <a:cxn ang="0">
                <a:pos x="67" y="140"/>
              </a:cxn>
              <a:cxn ang="0">
                <a:pos x="37" y="157"/>
              </a:cxn>
              <a:cxn ang="0">
                <a:pos x="18" y="167"/>
              </a:cxn>
              <a:cxn ang="0">
                <a:pos x="13" y="167"/>
              </a:cxn>
              <a:cxn ang="0">
                <a:pos x="38" y="148"/>
              </a:cxn>
              <a:cxn ang="0">
                <a:pos x="67" y="127"/>
              </a:cxn>
              <a:cxn ang="0">
                <a:pos x="21" y="117"/>
              </a:cxn>
              <a:cxn ang="0">
                <a:pos x="46" y="144"/>
              </a:cxn>
              <a:cxn ang="0">
                <a:pos x="67" y="167"/>
              </a:cxn>
              <a:cxn ang="0">
                <a:pos x="67" y="147"/>
              </a:cxn>
              <a:cxn ang="0">
                <a:pos x="42" y="147"/>
              </a:cxn>
              <a:cxn ang="0">
                <a:pos x="8" y="149"/>
              </a:cxn>
              <a:cxn ang="0">
                <a:pos x="8" y="149"/>
              </a:cxn>
              <a:cxn ang="0">
                <a:pos x="42" y="149"/>
              </a:cxn>
              <a:cxn ang="0">
                <a:pos x="67" y="151"/>
              </a:cxn>
              <a:cxn ang="0">
                <a:pos x="67" y="99"/>
              </a:cxn>
              <a:cxn ang="0">
                <a:pos x="53" y="104"/>
              </a:cxn>
              <a:cxn ang="0">
                <a:pos x="21" y="117"/>
              </a:cxn>
              <a:cxn ang="0">
                <a:pos x="21" y="117"/>
              </a:cxn>
              <a:cxn ang="0">
                <a:pos x="54" y="98"/>
              </a:cxn>
              <a:cxn ang="0">
                <a:pos x="67" y="91"/>
              </a:cxn>
              <a:cxn ang="0">
                <a:pos x="67" y="107"/>
              </a:cxn>
              <a:cxn ang="0">
                <a:pos x="57" y="98"/>
              </a:cxn>
              <a:cxn ang="0">
                <a:pos x="37" y="79"/>
              </a:cxn>
              <a:cxn ang="0">
                <a:pos x="37" y="79"/>
              </a:cxn>
              <a:cxn ang="0">
                <a:pos x="58" y="96"/>
              </a:cxn>
              <a:cxn ang="0">
                <a:pos x="67" y="103"/>
              </a:cxn>
              <a:cxn ang="0">
                <a:pos x="67" y="56"/>
              </a:cxn>
              <a:cxn ang="0">
                <a:pos x="64" y="58"/>
              </a:cxn>
              <a:cxn ang="0">
                <a:pos x="37" y="79"/>
              </a:cxn>
              <a:cxn ang="0">
                <a:pos x="37" y="79"/>
              </a:cxn>
              <a:cxn ang="0">
                <a:pos x="64" y="65"/>
              </a:cxn>
              <a:cxn ang="0">
                <a:pos x="67" y="63"/>
              </a:cxn>
              <a:cxn ang="0">
                <a:pos x="53" y="38"/>
              </a:cxn>
              <a:cxn ang="0">
                <a:pos x="67" y="57"/>
              </a:cxn>
              <a:cxn ang="0">
                <a:pos x="67" y="28"/>
              </a:cxn>
              <a:cxn ang="0">
                <a:pos x="53" y="38"/>
              </a:cxn>
              <a:cxn ang="0">
                <a:pos x="67" y="53"/>
              </a:cxn>
              <a:cxn ang="0">
                <a:pos x="53" y="38"/>
              </a:cxn>
              <a:cxn ang="0">
                <a:pos x="67" y="24"/>
              </a:cxn>
            </a:cxnLst>
            <a:rect l="0" t="0" r="r" b="b"/>
            <a:pathLst>
              <a:path w="67" h="167">
                <a:moveTo>
                  <a:pt x="67" y="0"/>
                </a:moveTo>
                <a:cubicBezTo>
                  <a:pt x="56" y="31"/>
                  <a:pt x="44" y="62"/>
                  <a:pt x="31" y="93"/>
                </a:cubicBezTo>
                <a:cubicBezTo>
                  <a:pt x="21" y="118"/>
                  <a:pt x="11" y="142"/>
                  <a:pt x="0" y="167"/>
                </a:cubicBezTo>
                <a:moveTo>
                  <a:pt x="56" y="167"/>
                </a:moveTo>
                <a:cubicBezTo>
                  <a:pt x="52" y="161"/>
                  <a:pt x="48" y="154"/>
                  <a:pt x="44" y="148"/>
                </a:cubicBezTo>
                <a:cubicBezTo>
                  <a:pt x="36" y="138"/>
                  <a:pt x="28" y="128"/>
                  <a:pt x="21" y="117"/>
                </a:cubicBezTo>
                <a:moveTo>
                  <a:pt x="67" y="140"/>
                </a:moveTo>
                <a:cubicBezTo>
                  <a:pt x="57" y="146"/>
                  <a:pt x="47" y="151"/>
                  <a:pt x="37" y="157"/>
                </a:cubicBezTo>
                <a:cubicBezTo>
                  <a:pt x="30" y="160"/>
                  <a:pt x="24" y="163"/>
                  <a:pt x="18" y="167"/>
                </a:cubicBezTo>
                <a:moveTo>
                  <a:pt x="13" y="167"/>
                </a:moveTo>
                <a:cubicBezTo>
                  <a:pt x="21" y="160"/>
                  <a:pt x="29" y="154"/>
                  <a:pt x="38" y="148"/>
                </a:cubicBezTo>
                <a:cubicBezTo>
                  <a:pt x="47" y="141"/>
                  <a:pt x="57" y="134"/>
                  <a:pt x="67" y="127"/>
                </a:cubicBezTo>
                <a:moveTo>
                  <a:pt x="21" y="117"/>
                </a:moveTo>
                <a:cubicBezTo>
                  <a:pt x="29" y="126"/>
                  <a:pt x="37" y="135"/>
                  <a:pt x="46" y="144"/>
                </a:cubicBezTo>
                <a:cubicBezTo>
                  <a:pt x="53" y="151"/>
                  <a:pt x="60" y="159"/>
                  <a:pt x="67" y="167"/>
                </a:cubicBezTo>
                <a:moveTo>
                  <a:pt x="67" y="147"/>
                </a:moveTo>
                <a:cubicBezTo>
                  <a:pt x="58" y="147"/>
                  <a:pt x="50" y="147"/>
                  <a:pt x="42" y="147"/>
                </a:cubicBezTo>
                <a:cubicBezTo>
                  <a:pt x="31" y="148"/>
                  <a:pt x="20" y="148"/>
                  <a:pt x="8" y="149"/>
                </a:cubicBezTo>
                <a:moveTo>
                  <a:pt x="8" y="149"/>
                </a:moveTo>
                <a:cubicBezTo>
                  <a:pt x="20" y="149"/>
                  <a:pt x="31" y="149"/>
                  <a:pt x="42" y="149"/>
                </a:cubicBezTo>
                <a:cubicBezTo>
                  <a:pt x="50" y="150"/>
                  <a:pt x="58" y="150"/>
                  <a:pt x="67" y="151"/>
                </a:cubicBezTo>
                <a:moveTo>
                  <a:pt x="67" y="99"/>
                </a:moveTo>
                <a:cubicBezTo>
                  <a:pt x="62" y="100"/>
                  <a:pt x="58" y="102"/>
                  <a:pt x="53" y="104"/>
                </a:cubicBezTo>
                <a:cubicBezTo>
                  <a:pt x="42" y="108"/>
                  <a:pt x="32" y="113"/>
                  <a:pt x="21" y="117"/>
                </a:cubicBezTo>
                <a:moveTo>
                  <a:pt x="21" y="117"/>
                </a:moveTo>
                <a:cubicBezTo>
                  <a:pt x="32" y="111"/>
                  <a:pt x="43" y="104"/>
                  <a:pt x="54" y="98"/>
                </a:cubicBezTo>
                <a:cubicBezTo>
                  <a:pt x="58" y="95"/>
                  <a:pt x="62" y="93"/>
                  <a:pt x="67" y="91"/>
                </a:cubicBezTo>
                <a:moveTo>
                  <a:pt x="67" y="107"/>
                </a:moveTo>
                <a:cubicBezTo>
                  <a:pt x="63" y="104"/>
                  <a:pt x="60" y="101"/>
                  <a:pt x="57" y="98"/>
                </a:cubicBezTo>
                <a:cubicBezTo>
                  <a:pt x="50" y="92"/>
                  <a:pt x="44" y="85"/>
                  <a:pt x="37" y="79"/>
                </a:cubicBezTo>
                <a:moveTo>
                  <a:pt x="37" y="79"/>
                </a:moveTo>
                <a:cubicBezTo>
                  <a:pt x="44" y="84"/>
                  <a:pt x="51" y="90"/>
                  <a:pt x="58" y="96"/>
                </a:cubicBezTo>
                <a:cubicBezTo>
                  <a:pt x="61" y="98"/>
                  <a:pt x="64" y="101"/>
                  <a:pt x="67" y="103"/>
                </a:cubicBezTo>
                <a:moveTo>
                  <a:pt x="67" y="56"/>
                </a:moveTo>
                <a:cubicBezTo>
                  <a:pt x="66" y="57"/>
                  <a:pt x="65" y="57"/>
                  <a:pt x="64" y="58"/>
                </a:cubicBezTo>
                <a:cubicBezTo>
                  <a:pt x="56" y="65"/>
                  <a:pt x="47" y="72"/>
                  <a:pt x="37" y="79"/>
                </a:cubicBezTo>
                <a:moveTo>
                  <a:pt x="37" y="79"/>
                </a:moveTo>
                <a:cubicBezTo>
                  <a:pt x="46" y="74"/>
                  <a:pt x="55" y="69"/>
                  <a:pt x="64" y="65"/>
                </a:cubicBezTo>
                <a:cubicBezTo>
                  <a:pt x="65" y="64"/>
                  <a:pt x="66" y="64"/>
                  <a:pt x="67" y="63"/>
                </a:cubicBezTo>
                <a:moveTo>
                  <a:pt x="53" y="38"/>
                </a:moveTo>
                <a:cubicBezTo>
                  <a:pt x="57" y="44"/>
                  <a:pt x="62" y="50"/>
                  <a:pt x="67" y="57"/>
                </a:cubicBezTo>
                <a:moveTo>
                  <a:pt x="67" y="28"/>
                </a:moveTo>
                <a:cubicBezTo>
                  <a:pt x="62" y="31"/>
                  <a:pt x="58" y="35"/>
                  <a:pt x="53" y="38"/>
                </a:cubicBezTo>
                <a:cubicBezTo>
                  <a:pt x="57" y="43"/>
                  <a:pt x="62" y="48"/>
                  <a:pt x="67" y="53"/>
                </a:cubicBezTo>
                <a:moveTo>
                  <a:pt x="53" y="38"/>
                </a:moveTo>
                <a:cubicBezTo>
                  <a:pt x="58" y="33"/>
                  <a:pt x="62" y="28"/>
                  <a:pt x="67" y="24"/>
                </a:cubicBezTo>
              </a:path>
            </a:pathLst>
          </a:custGeom>
          <a:noFill/>
          <a:ln w="38100" cap="flat" cmpd="sng">
            <a:solidFill>
              <a:schemeClr val="accent1">
                <a:lumMod val="75000"/>
              </a:schemeClr>
            </a:solidFill>
            <a:prstDash val="solid"/>
            <a:miter lim="800000"/>
            <a:headEnd/>
            <a:tailEnd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>
              <a:defRPr/>
            </a:pPr>
            <a:endParaRPr lang="ru-RU" b="1" dirty="0">
              <a:solidFill>
                <a:srgbClr val="000000"/>
              </a:solidFill>
              <a:latin typeface="Tahoma" pitchFamily="34" charset="0"/>
            </a:endParaRPr>
          </a:p>
        </p:txBody>
      </p:sp>
      <p:sp>
        <p:nvSpPr>
          <p:cNvPr id="223" name="Freeform 55">
            <a:extLst>
              <a:ext uri="{FF2B5EF4-FFF2-40B4-BE49-F238E27FC236}">
                <a16:creationId xmlns:a16="http://schemas.microsoft.com/office/drawing/2014/main" id="{F82919CA-01E4-4CF8-89BB-3257989AF0F2}"/>
              </a:ext>
            </a:extLst>
          </p:cNvPr>
          <p:cNvSpPr>
            <a:spLocks noEditPoints="1"/>
          </p:cNvSpPr>
          <p:nvPr userDrawn="1"/>
        </p:nvSpPr>
        <p:spPr bwMode="auto">
          <a:xfrm>
            <a:off x="7588250" y="2947988"/>
            <a:ext cx="1571625" cy="3917950"/>
          </a:xfrm>
          <a:custGeom>
            <a:avLst/>
            <a:gdLst/>
            <a:ahLst/>
            <a:cxnLst>
              <a:cxn ang="0">
                <a:pos x="67" y="0"/>
              </a:cxn>
              <a:cxn ang="0">
                <a:pos x="31" y="93"/>
              </a:cxn>
              <a:cxn ang="0">
                <a:pos x="0" y="167"/>
              </a:cxn>
              <a:cxn ang="0">
                <a:pos x="56" y="167"/>
              </a:cxn>
              <a:cxn ang="0">
                <a:pos x="44" y="148"/>
              </a:cxn>
              <a:cxn ang="0">
                <a:pos x="21" y="117"/>
              </a:cxn>
              <a:cxn ang="0">
                <a:pos x="67" y="140"/>
              </a:cxn>
              <a:cxn ang="0">
                <a:pos x="37" y="157"/>
              </a:cxn>
              <a:cxn ang="0">
                <a:pos x="18" y="167"/>
              </a:cxn>
              <a:cxn ang="0">
                <a:pos x="13" y="167"/>
              </a:cxn>
              <a:cxn ang="0">
                <a:pos x="38" y="148"/>
              </a:cxn>
              <a:cxn ang="0">
                <a:pos x="67" y="127"/>
              </a:cxn>
              <a:cxn ang="0">
                <a:pos x="21" y="117"/>
              </a:cxn>
              <a:cxn ang="0">
                <a:pos x="46" y="144"/>
              </a:cxn>
              <a:cxn ang="0">
                <a:pos x="67" y="167"/>
              </a:cxn>
              <a:cxn ang="0">
                <a:pos x="67" y="147"/>
              </a:cxn>
              <a:cxn ang="0">
                <a:pos x="42" y="147"/>
              </a:cxn>
              <a:cxn ang="0">
                <a:pos x="8" y="149"/>
              </a:cxn>
              <a:cxn ang="0">
                <a:pos x="8" y="149"/>
              </a:cxn>
              <a:cxn ang="0">
                <a:pos x="42" y="149"/>
              </a:cxn>
              <a:cxn ang="0">
                <a:pos x="67" y="151"/>
              </a:cxn>
              <a:cxn ang="0">
                <a:pos x="67" y="99"/>
              </a:cxn>
              <a:cxn ang="0">
                <a:pos x="53" y="104"/>
              </a:cxn>
              <a:cxn ang="0">
                <a:pos x="21" y="117"/>
              </a:cxn>
              <a:cxn ang="0">
                <a:pos x="21" y="117"/>
              </a:cxn>
              <a:cxn ang="0">
                <a:pos x="54" y="98"/>
              </a:cxn>
              <a:cxn ang="0">
                <a:pos x="67" y="91"/>
              </a:cxn>
              <a:cxn ang="0">
                <a:pos x="67" y="107"/>
              </a:cxn>
              <a:cxn ang="0">
                <a:pos x="57" y="98"/>
              </a:cxn>
              <a:cxn ang="0">
                <a:pos x="37" y="79"/>
              </a:cxn>
              <a:cxn ang="0">
                <a:pos x="37" y="79"/>
              </a:cxn>
              <a:cxn ang="0">
                <a:pos x="58" y="96"/>
              </a:cxn>
              <a:cxn ang="0">
                <a:pos x="67" y="103"/>
              </a:cxn>
              <a:cxn ang="0">
                <a:pos x="67" y="56"/>
              </a:cxn>
              <a:cxn ang="0">
                <a:pos x="64" y="58"/>
              </a:cxn>
              <a:cxn ang="0">
                <a:pos x="37" y="79"/>
              </a:cxn>
              <a:cxn ang="0">
                <a:pos x="37" y="79"/>
              </a:cxn>
              <a:cxn ang="0">
                <a:pos x="64" y="65"/>
              </a:cxn>
              <a:cxn ang="0">
                <a:pos x="67" y="63"/>
              </a:cxn>
              <a:cxn ang="0">
                <a:pos x="53" y="38"/>
              </a:cxn>
              <a:cxn ang="0">
                <a:pos x="67" y="57"/>
              </a:cxn>
              <a:cxn ang="0">
                <a:pos x="67" y="28"/>
              </a:cxn>
              <a:cxn ang="0">
                <a:pos x="53" y="38"/>
              </a:cxn>
              <a:cxn ang="0">
                <a:pos x="67" y="53"/>
              </a:cxn>
              <a:cxn ang="0">
                <a:pos x="53" y="38"/>
              </a:cxn>
              <a:cxn ang="0">
                <a:pos x="67" y="24"/>
              </a:cxn>
            </a:cxnLst>
            <a:rect l="0" t="0" r="r" b="b"/>
            <a:pathLst>
              <a:path w="67" h="167">
                <a:moveTo>
                  <a:pt x="67" y="0"/>
                </a:moveTo>
                <a:cubicBezTo>
                  <a:pt x="56" y="31"/>
                  <a:pt x="44" y="62"/>
                  <a:pt x="31" y="93"/>
                </a:cubicBezTo>
                <a:cubicBezTo>
                  <a:pt x="21" y="118"/>
                  <a:pt x="11" y="142"/>
                  <a:pt x="0" y="167"/>
                </a:cubicBezTo>
                <a:moveTo>
                  <a:pt x="56" y="167"/>
                </a:moveTo>
                <a:cubicBezTo>
                  <a:pt x="52" y="161"/>
                  <a:pt x="48" y="154"/>
                  <a:pt x="44" y="148"/>
                </a:cubicBezTo>
                <a:cubicBezTo>
                  <a:pt x="36" y="138"/>
                  <a:pt x="28" y="128"/>
                  <a:pt x="21" y="117"/>
                </a:cubicBezTo>
                <a:moveTo>
                  <a:pt x="67" y="140"/>
                </a:moveTo>
                <a:cubicBezTo>
                  <a:pt x="57" y="146"/>
                  <a:pt x="47" y="151"/>
                  <a:pt x="37" y="157"/>
                </a:cubicBezTo>
                <a:cubicBezTo>
                  <a:pt x="30" y="160"/>
                  <a:pt x="24" y="163"/>
                  <a:pt x="18" y="167"/>
                </a:cubicBezTo>
                <a:moveTo>
                  <a:pt x="13" y="167"/>
                </a:moveTo>
                <a:cubicBezTo>
                  <a:pt x="21" y="160"/>
                  <a:pt x="29" y="154"/>
                  <a:pt x="38" y="148"/>
                </a:cubicBezTo>
                <a:cubicBezTo>
                  <a:pt x="47" y="141"/>
                  <a:pt x="57" y="134"/>
                  <a:pt x="67" y="127"/>
                </a:cubicBezTo>
                <a:moveTo>
                  <a:pt x="21" y="117"/>
                </a:moveTo>
                <a:cubicBezTo>
                  <a:pt x="29" y="126"/>
                  <a:pt x="37" y="135"/>
                  <a:pt x="46" y="144"/>
                </a:cubicBezTo>
                <a:cubicBezTo>
                  <a:pt x="53" y="151"/>
                  <a:pt x="60" y="159"/>
                  <a:pt x="67" y="167"/>
                </a:cubicBezTo>
                <a:moveTo>
                  <a:pt x="67" y="147"/>
                </a:moveTo>
                <a:cubicBezTo>
                  <a:pt x="58" y="147"/>
                  <a:pt x="50" y="147"/>
                  <a:pt x="42" y="147"/>
                </a:cubicBezTo>
                <a:cubicBezTo>
                  <a:pt x="31" y="148"/>
                  <a:pt x="20" y="148"/>
                  <a:pt x="8" y="149"/>
                </a:cubicBezTo>
                <a:moveTo>
                  <a:pt x="8" y="149"/>
                </a:moveTo>
                <a:cubicBezTo>
                  <a:pt x="20" y="149"/>
                  <a:pt x="31" y="149"/>
                  <a:pt x="42" y="149"/>
                </a:cubicBezTo>
                <a:cubicBezTo>
                  <a:pt x="50" y="150"/>
                  <a:pt x="58" y="150"/>
                  <a:pt x="67" y="151"/>
                </a:cubicBezTo>
                <a:moveTo>
                  <a:pt x="67" y="99"/>
                </a:moveTo>
                <a:cubicBezTo>
                  <a:pt x="62" y="100"/>
                  <a:pt x="58" y="102"/>
                  <a:pt x="53" y="104"/>
                </a:cubicBezTo>
                <a:cubicBezTo>
                  <a:pt x="42" y="108"/>
                  <a:pt x="32" y="113"/>
                  <a:pt x="21" y="117"/>
                </a:cubicBezTo>
                <a:moveTo>
                  <a:pt x="21" y="117"/>
                </a:moveTo>
                <a:cubicBezTo>
                  <a:pt x="32" y="111"/>
                  <a:pt x="43" y="104"/>
                  <a:pt x="54" y="98"/>
                </a:cubicBezTo>
                <a:cubicBezTo>
                  <a:pt x="58" y="95"/>
                  <a:pt x="62" y="93"/>
                  <a:pt x="67" y="91"/>
                </a:cubicBezTo>
                <a:moveTo>
                  <a:pt x="67" y="107"/>
                </a:moveTo>
                <a:cubicBezTo>
                  <a:pt x="63" y="104"/>
                  <a:pt x="60" y="101"/>
                  <a:pt x="57" y="98"/>
                </a:cubicBezTo>
                <a:cubicBezTo>
                  <a:pt x="50" y="92"/>
                  <a:pt x="44" y="85"/>
                  <a:pt x="37" y="79"/>
                </a:cubicBezTo>
                <a:moveTo>
                  <a:pt x="37" y="79"/>
                </a:moveTo>
                <a:cubicBezTo>
                  <a:pt x="44" y="84"/>
                  <a:pt x="51" y="90"/>
                  <a:pt x="58" y="96"/>
                </a:cubicBezTo>
                <a:cubicBezTo>
                  <a:pt x="61" y="98"/>
                  <a:pt x="64" y="101"/>
                  <a:pt x="67" y="103"/>
                </a:cubicBezTo>
                <a:moveTo>
                  <a:pt x="67" y="56"/>
                </a:moveTo>
                <a:cubicBezTo>
                  <a:pt x="66" y="57"/>
                  <a:pt x="65" y="57"/>
                  <a:pt x="64" y="58"/>
                </a:cubicBezTo>
                <a:cubicBezTo>
                  <a:pt x="56" y="65"/>
                  <a:pt x="47" y="72"/>
                  <a:pt x="37" y="79"/>
                </a:cubicBezTo>
                <a:moveTo>
                  <a:pt x="37" y="79"/>
                </a:moveTo>
                <a:cubicBezTo>
                  <a:pt x="46" y="74"/>
                  <a:pt x="55" y="69"/>
                  <a:pt x="64" y="65"/>
                </a:cubicBezTo>
                <a:cubicBezTo>
                  <a:pt x="65" y="64"/>
                  <a:pt x="66" y="64"/>
                  <a:pt x="67" y="63"/>
                </a:cubicBezTo>
                <a:moveTo>
                  <a:pt x="53" y="38"/>
                </a:moveTo>
                <a:cubicBezTo>
                  <a:pt x="57" y="44"/>
                  <a:pt x="62" y="50"/>
                  <a:pt x="67" y="57"/>
                </a:cubicBezTo>
                <a:moveTo>
                  <a:pt x="67" y="28"/>
                </a:moveTo>
                <a:cubicBezTo>
                  <a:pt x="62" y="31"/>
                  <a:pt x="58" y="35"/>
                  <a:pt x="53" y="38"/>
                </a:cubicBezTo>
                <a:cubicBezTo>
                  <a:pt x="57" y="43"/>
                  <a:pt x="62" y="48"/>
                  <a:pt x="67" y="53"/>
                </a:cubicBezTo>
                <a:moveTo>
                  <a:pt x="53" y="38"/>
                </a:moveTo>
                <a:cubicBezTo>
                  <a:pt x="58" y="33"/>
                  <a:pt x="62" y="28"/>
                  <a:pt x="67" y="24"/>
                </a:cubicBezTo>
              </a:path>
            </a:pathLst>
          </a:custGeom>
          <a:noFill/>
          <a:ln w="38100" cap="flat" cmpd="sng">
            <a:solidFill>
              <a:schemeClr val="accent1">
                <a:lumMod val="75000"/>
              </a:schemeClr>
            </a:solidFill>
            <a:prstDash val="solid"/>
            <a:miter lim="800000"/>
            <a:headEnd/>
            <a:tailEnd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>
              <a:defRPr/>
            </a:pPr>
            <a:endParaRPr lang="ru-RU" b="1" dirty="0">
              <a:solidFill>
                <a:srgbClr val="000000"/>
              </a:solidFill>
              <a:latin typeface="Tahoma" pitchFamily="34" charset="0"/>
            </a:endParaRPr>
          </a:p>
        </p:txBody>
      </p:sp>
      <p:grpSp>
        <p:nvGrpSpPr>
          <p:cNvPr id="224" name="Группа 331">
            <a:extLst>
              <a:ext uri="{FF2B5EF4-FFF2-40B4-BE49-F238E27FC236}">
                <a16:creationId xmlns:a16="http://schemas.microsoft.com/office/drawing/2014/main" id="{3C1017C5-4B2E-46EF-91EC-1D4FF99A70CE}"/>
              </a:ext>
            </a:extLst>
          </p:cNvPr>
          <p:cNvGrpSpPr/>
          <p:nvPr userDrawn="1"/>
        </p:nvGrpSpPr>
        <p:grpSpPr>
          <a:xfrm>
            <a:off x="-30" y="1581166"/>
            <a:ext cx="9144935" cy="490517"/>
            <a:chOff x="-902" y="799440"/>
            <a:chExt cx="9144934" cy="490517"/>
          </a:xfr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225" name="Freeform 2">
              <a:extLst>
                <a:ext uri="{FF2B5EF4-FFF2-40B4-BE49-F238E27FC236}">
                  <a16:creationId xmlns:a16="http://schemas.microsoft.com/office/drawing/2014/main" id="{6B12D7DB-0887-41B8-BD04-D00BADC984D6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28841" y="852899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39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4" y="74"/>
                </a:cxn>
                <a:cxn ang="0">
                  <a:pos x="55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39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4" y="74"/>
                  </a:lnTo>
                  <a:lnTo>
                    <a:pt x="55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26" name="Freeform 3">
              <a:extLst>
                <a:ext uri="{FF2B5EF4-FFF2-40B4-BE49-F238E27FC236}">
                  <a16:creationId xmlns:a16="http://schemas.microsoft.com/office/drawing/2014/main" id="{26753C26-6568-4799-8BB5-12E7DD6618A8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37336" y="1021065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39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4" y="74"/>
                </a:cxn>
                <a:cxn ang="0">
                  <a:pos x="55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39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4" y="74"/>
                  </a:lnTo>
                  <a:lnTo>
                    <a:pt x="55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27" name="Freeform 4">
              <a:extLst>
                <a:ext uri="{FF2B5EF4-FFF2-40B4-BE49-F238E27FC236}">
                  <a16:creationId xmlns:a16="http://schemas.microsoft.com/office/drawing/2014/main" id="{8C7E7D3C-08A7-444D-870B-108FA0F3A0B5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06428" y="84899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28" name="Freeform 5">
              <a:extLst>
                <a:ext uri="{FF2B5EF4-FFF2-40B4-BE49-F238E27FC236}">
                  <a16:creationId xmlns:a16="http://schemas.microsoft.com/office/drawing/2014/main" id="{266011C2-6481-45D3-AA0A-A2A1EBB4F5F6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14924" y="101716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29" name="Freeform 6">
              <a:extLst>
                <a:ext uri="{FF2B5EF4-FFF2-40B4-BE49-F238E27FC236}">
                  <a16:creationId xmlns:a16="http://schemas.microsoft.com/office/drawing/2014/main" id="{B6662D6B-AAEB-4464-906D-114916F0E87A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83432" y="84510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30" name="Freeform 7">
              <a:extLst>
                <a:ext uri="{FF2B5EF4-FFF2-40B4-BE49-F238E27FC236}">
                  <a16:creationId xmlns:a16="http://schemas.microsoft.com/office/drawing/2014/main" id="{3A1D1CAF-5370-40F6-BADE-7FA09C3DF0A9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91928" y="101327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31" name="Freeform 8">
              <a:extLst>
                <a:ext uri="{FF2B5EF4-FFF2-40B4-BE49-F238E27FC236}">
                  <a16:creationId xmlns:a16="http://schemas.microsoft.com/office/drawing/2014/main" id="{85614C6C-5455-4F59-ADC0-B8AB5DFF2E39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560435" y="841199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32" name="Freeform 9">
              <a:extLst>
                <a:ext uri="{FF2B5EF4-FFF2-40B4-BE49-F238E27FC236}">
                  <a16:creationId xmlns:a16="http://schemas.microsoft.com/office/drawing/2014/main" id="{B0557654-03B6-4A32-B50E-2CDF861CE9C6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568931" y="1009365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33" name="Freeform 10">
              <a:extLst>
                <a:ext uri="{FF2B5EF4-FFF2-40B4-BE49-F238E27FC236}">
                  <a16:creationId xmlns:a16="http://schemas.microsoft.com/office/drawing/2014/main" id="{052C941C-3FD0-4B38-A724-AAEF6A9321DC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638023" y="83729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4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4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34" name="Freeform 11">
              <a:extLst>
                <a:ext uri="{FF2B5EF4-FFF2-40B4-BE49-F238E27FC236}">
                  <a16:creationId xmlns:a16="http://schemas.microsoft.com/office/drawing/2014/main" id="{380D318D-3617-424E-BED6-F4AED5951356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646519" y="100546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4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4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35" name="Freeform 12">
              <a:extLst>
                <a:ext uri="{FF2B5EF4-FFF2-40B4-BE49-F238E27FC236}">
                  <a16:creationId xmlns:a16="http://schemas.microsoft.com/office/drawing/2014/main" id="{9F6C42FF-77F6-4A92-9E99-5D8CFBA71810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15027" y="83340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7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7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36" name="Freeform 13">
              <a:extLst>
                <a:ext uri="{FF2B5EF4-FFF2-40B4-BE49-F238E27FC236}">
                  <a16:creationId xmlns:a16="http://schemas.microsoft.com/office/drawing/2014/main" id="{1E104925-7438-4D97-B4B2-DDD1E2FEA1D0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23522" y="1001569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7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7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37" name="Freeform 14">
              <a:extLst>
                <a:ext uri="{FF2B5EF4-FFF2-40B4-BE49-F238E27FC236}">
                  <a16:creationId xmlns:a16="http://schemas.microsoft.com/office/drawing/2014/main" id="{9EC96FA5-659F-45C1-9E1C-11C30123E606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92029" y="829455"/>
              <a:ext cx="70093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20" y="36"/>
                </a:cxn>
                <a:cxn ang="0">
                  <a:pos x="120" y="49"/>
                </a:cxn>
                <a:cxn ang="0">
                  <a:pos x="120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3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20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20" y="36"/>
                  </a:lnTo>
                  <a:lnTo>
                    <a:pt x="120" y="49"/>
                  </a:lnTo>
                  <a:lnTo>
                    <a:pt x="120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3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38" name="Freeform 15">
              <a:extLst>
                <a:ext uri="{FF2B5EF4-FFF2-40B4-BE49-F238E27FC236}">
                  <a16:creationId xmlns:a16="http://schemas.microsoft.com/office/drawing/2014/main" id="{BD46C854-DB1E-48BB-813B-613C0A8C3EB5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00525" y="997620"/>
              <a:ext cx="70093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20" y="36"/>
                </a:cxn>
                <a:cxn ang="0">
                  <a:pos x="120" y="49"/>
                </a:cxn>
                <a:cxn ang="0">
                  <a:pos x="120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3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20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20" y="36"/>
                  </a:lnTo>
                  <a:lnTo>
                    <a:pt x="120" y="49"/>
                  </a:lnTo>
                  <a:lnTo>
                    <a:pt x="120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3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39" name="Freeform 16">
              <a:extLst>
                <a:ext uri="{FF2B5EF4-FFF2-40B4-BE49-F238E27FC236}">
                  <a16:creationId xmlns:a16="http://schemas.microsoft.com/office/drawing/2014/main" id="{40B87A16-40A0-4011-8D6D-DA73210B9AFE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69616" y="825550"/>
              <a:ext cx="69509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1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19" y="36"/>
                </a:cxn>
                <a:cxn ang="0">
                  <a:pos x="119" y="49"/>
                </a:cxn>
                <a:cxn ang="0">
                  <a:pos x="119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2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9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1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19" y="36"/>
                  </a:lnTo>
                  <a:lnTo>
                    <a:pt x="119" y="49"/>
                  </a:lnTo>
                  <a:lnTo>
                    <a:pt x="119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2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0" name="Freeform 17">
              <a:extLst>
                <a:ext uri="{FF2B5EF4-FFF2-40B4-BE49-F238E27FC236}">
                  <a16:creationId xmlns:a16="http://schemas.microsoft.com/office/drawing/2014/main" id="{2D4FC735-A256-44BB-B02B-E97F85C01ED6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78112" y="993715"/>
              <a:ext cx="69509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1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19" y="36"/>
                </a:cxn>
                <a:cxn ang="0">
                  <a:pos x="119" y="49"/>
                </a:cxn>
                <a:cxn ang="0">
                  <a:pos x="119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2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9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1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19" y="36"/>
                  </a:lnTo>
                  <a:lnTo>
                    <a:pt x="119" y="49"/>
                  </a:lnTo>
                  <a:lnTo>
                    <a:pt x="119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2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1" name="Rectangle 18">
              <a:extLst>
                <a:ext uri="{FF2B5EF4-FFF2-40B4-BE49-F238E27FC236}">
                  <a16:creationId xmlns:a16="http://schemas.microsoft.com/office/drawing/2014/main" id="{4F73FD32-CB0E-4B05-8096-93D1F020B18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939071" y="847884"/>
              <a:ext cx="15187" cy="9322"/>
            </a:xfrm>
            <a:prstGeom prst="rect">
              <a:avLst/>
            </a:pr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2" name="Rectangle 19">
              <a:extLst>
                <a:ext uri="{FF2B5EF4-FFF2-40B4-BE49-F238E27FC236}">
                  <a16:creationId xmlns:a16="http://schemas.microsoft.com/office/drawing/2014/main" id="{B120413F-623D-4C50-B247-E682C11A509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302623" y="880037"/>
              <a:ext cx="15187" cy="9322"/>
            </a:xfrm>
            <a:prstGeom prst="rect">
              <a:avLst/>
            </a:pr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3" name="Rectangle 20">
              <a:extLst>
                <a:ext uri="{FF2B5EF4-FFF2-40B4-BE49-F238E27FC236}">
                  <a16:creationId xmlns:a16="http://schemas.microsoft.com/office/drawing/2014/main" id="{DFA288C1-06DF-476D-BCB5-87107F5F9AB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947567" y="1016049"/>
              <a:ext cx="15187" cy="9322"/>
            </a:xfrm>
            <a:prstGeom prst="rect">
              <a:avLst/>
            </a:pr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4" name="Rectangle 21">
              <a:extLst>
                <a:ext uri="{FF2B5EF4-FFF2-40B4-BE49-F238E27FC236}">
                  <a16:creationId xmlns:a16="http://schemas.microsoft.com/office/drawing/2014/main" id="{28AABE93-9FB4-4A54-9664-3E6EF2106E8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311119" y="1048202"/>
              <a:ext cx="15187" cy="9322"/>
            </a:xfrm>
            <a:prstGeom prst="rect">
              <a:avLst/>
            </a:pr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5" name="Freeform 22">
              <a:extLst>
                <a:ext uri="{FF2B5EF4-FFF2-40B4-BE49-F238E27FC236}">
                  <a16:creationId xmlns:a16="http://schemas.microsoft.com/office/drawing/2014/main" id="{40320A68-06E5-455E-ABF3-C5718C3B907D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956669" y="840338"/>
              <a:ext cx="75350" cy="187024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00" y="0"/>
                </a:cxn>
                <a:cxn ang="0">
                  <a:pos x="129" y="144"/>
                </a:cxn>
                <a:cxn ang="0">
                  <a:pos x="129" y="179"/>
                </a:cxn>
                <a:cxn ang="0">
                  <a:pos x="103" y="321"/>
                </a:cxn>
                <a:cxn ang="0">
                  <a:pos x="0" y="321"/>
                </a:cxn>
                <a:cxn ang="0">
                  <a:pos x="0" y="285"/>
                </a:cxn>
                <a:cxn ang="0">
                  <a:pos x="58" y="285"/>
                </a:cxn>
                <a:cxn ang="0">
                  <a:pos x="58" y="38"/>
                </a:cxn>
                <a:cxn ang="0">
                  <a:pos x="0" y="38"/>
                </a:cxn>
                <a:cxn ang="0">
                  <a:pos x="0" y="0"/>
                </a:cxn>
              </a:cxnLst>
              <a:rect l="0" t="0" r="r" b="b"/>
              <a:pathLst>
                <a:path w="129" h="321">
                  <a:moveTo>
                    <a:pt x="0" y="0"/>
                  </a:moveTo>
                  <a:lnTo>
                    <a:pt x="100" y="0"/>
                  </a:lnTo>
                  <a:lnTo>
                    <a:pt x="129" y="144"/>
                  </a:lnTo>
                  <a:lnTo>
                    <a:pt x="129" y="179"/>
                  </a:lnTo>
                  <a:lnTo>
                    <a:pt x="103" y="321"/>
                  </a:lnTo>
                  <a:lnTo>
                    <a:pt x="0" y="321"/>
                  </a:lnTo>
                  <a:lnTo>
                    <a:pt x="0" y="285"/>
                  </a:lnTo>
                  <a:lnTo>
                    <a:pt x="58" y="285"/>
                  </a:lnTo>
                  <a:lnTo>
                    <a:pt x="58" y="38"/>
                  </a:lnTo>
                  <a:lnTo>
                    <a:pt x="0" y="3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6" name="Freeform 23">
              <a:extLst>
                <a:ext uri="{FF2B5EF4-FFF2-40B4-BE49-F238E27FC236}">
                  <a16:creationId xmlns:a16="http://schemas.microsoft.com/office/drawing/2014/main" id="{1458390A-452A-4F66-B6FF-0AE00E1C8AD6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233300" y="876882"/>
              <a:ext cx="75350" cy="187024"/>
            </a:xfrm>
            <a:custGeom>
              <a:avLst/>
              <a:gdLst/>
              <a:ahLst/>
              <a:cxnLst>
                <a:cxn ang="0">
                  <a:pos x="129" y="0"/>
                </a:cxn>
                <a:cxn ang="0">
                  <a:pos x="29" y="0"/>
                </a:cxn>
                <a:cxn ang="0">
                  <a:pos x="0" y="144"/>
                </a:cxn>
                <a:cxn ang="0">
                  <a:pos x="0" y="179"/>
                </a:cxn>
                <a:cxn ang="0">
                  <a:pos x="26" y="321"/>
                </a:cxn>
                <a:cxn ang="0">
                  <a:pos x="129" y="321"/>
                </a:cxn>
                <a:cxn ang="0">
                  <a:pos x="129" y="285"/>
                </a:cxn>
                <a:cxn ang="0">
                  <a:pos x="71" y="285"/>
                </a:cxn>
                <a:cxn ang="0">
                  <a:pos x="71" y="38"/>
                </a:cxn>
                <a:cxn ang="0">
                  <a:pos x="129" y="38"/>
                </a:cxn>
                <a:cxn ang="0">
                  <a:pos x="129" y="0"/>
                </a:cxn>
              </a:cxnLst>
              <a:rect l="0" t="0" r="r" b="b"/>
              <a:pathLst>
                <a:path w="129" h="321">
                  <a:moveTo>
                    <a:pt x="129" y="0"/>
                  </a:moveTo>
                  <a:lnTo>
                    <a:pt x="29" y="0"/>
                  </a:lnTo>
                  <a:lnTo>
                    <a:pt x="0" y="144"/>
                  </a:lnTo>
                  <a:lnTo>
                    <a:pt x="0" y="179"/>
                  </a:lnTo>
                  <a:lnTo>
                    <a:pt x="26" y="321"/>
                  </a:lnTo>
                  <a:lnTo>
                    <a:pt x="129" y="321"/>
                  </a:lnTo>
                  <a:lnTo>
                    <a:pt x="129" y="285"/>
                  </a:lnTo>
                  <a:lnTo>
                    <a:pt x="71" y="285"/>
                  </a:lnTo>
                  <a:lnTo>
                    <a:pt x="71" y="38"/>
                  </a:lnTo>
                  <a:lnTo>
                    <a:pt x="129" y="38"/>
                  </a:lnTo>
                  <a:lnTo>
                    <a:pt x="12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7" name="Rectangle 24">
              <a:extLst>
                <a:ext uri="{FF2B5EF4-FFF2-40B4-BE49-F238E27FC236}">
                  <a16:creationId xmlns:a16="http://schemas.microsoft.com/office/drawing/2014/main" id="{98B98E11-3CF4-4CEE-9EB6-DE314B0AEC8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220491" y="961259"/>
              <a:ext cx="12850" cy="22140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8" name="Rectangle 25">
              <a:extLst>
                <a:ext uri="{FF2B5EF4-FFF2-40B4-BE49-F238E27FC236}">
                  <a16:creationId xmlns:a16="http://schemas.microsoft.com/office/drawing/2014/main" id="{6C7EF57E-BCA7-4FD1-9A9A-EDD449F6B6B7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9031364" y="920293"/>
              <a:ext cx="12850" cy="22140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9" name="Rectangle 27">
              <a:extLst>
                <a:ext uri="{FF2B5EF4-FFF2-40B4-BE49-F238E27FC236}">
                  <a16:creationId xmlns:a16="http://schemas.microsoft.com/office/drawing/2014/main" id="{9A001C90-1B58-48B4-B277-A0201E1C82C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9043592" y="922257"/>
              <a:ext cx="49065" cy="15148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0" name="Freeform 28">
              <a:extLst>
                <a:ext uri="{FF2B5EF4-FFF2-40B4-BE49-F238E27FC236}">
                  <a16:creationId xmlns:a16="http://schemas.microsoft.com/office/drawing/2014/main" id="{1117A4A5-D136-475D-9ECA-B23B22E20B30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086799" y="915790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12"/>
                </a:cxn>
                <a:cxn ang="0">
                  <a:pos x="19" y="22"/>
                </a:cxn>
                <a:cxn ang="0">
                  <a:pos x="16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12"/>
                  </a:lnTo>
                  <a:lnTo>
                    <a:pt x="19" y="22"/>
                  </a:lnTo>
                  <a:lnTo>
                    <a:pt x="16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1" name="Freeform 30">
              <a:extLst>
                <a:ext uri="{FF2B5EF4-FFF2-40B4-BE49-F238E27FC236}">
                  <a16:creationId xmlns:a16="http://schemas.microsoft.com/office/drawing/2014/main" id="{95A198DB-82C2-44D3-8F83-0AC815A87606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097883" y="915215"/>
              <a:ext cx="11682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7" y="12"/>
                </a:cxn>
                <a:cxn ang="0">
                  <a:pos x="20" y="22"/>
                </a:cxn>
                <a:cxn ang="0">
                  <a:pos x="17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20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7" y="12"/>
                  </a:lnTo>
                  <a:lnTo>
                    <a:pt x="20" y="22"/>
                  </a:lnTo>
                  <a:lnTo>
                    <a:pt x="17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2" name="Freeform 32">
              <a:extLst>
                <a:ext uri="{FF2B5EF4-FFF2-40B4-BE49-F238E27FC236}">
                  <a16:creationId xmlns:a16="http://schemas.microsoft.com/office/drawing/2014/main" id="{3D38F94F-9127-480E-8996-A3A250C3C231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109550" y="914640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6" y="12"/>
                </a:cxn>
                <a:cxn ang="0">
                  <a:pos x="19" y="22"/>
                </a:cxn>
                <a:cxn ang="0">
                  <a:pos x="16" y="35"/>
                </a:cxn>
                <a:cxn ang="0">
                  <a:pos x="9" y="45"/>
                </a:cxn>
                <a:cxn ang="0">
                  <a:pos x="6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6" y="12"/>
                  </a:lnTo>
                  <a:lnTo>
                    <a:pt x="19" y="22"/>
                  </a:lnTo>
                  <a:lnTo>
                    <a:pt x="16" y="35"/>
                  </a:lnTo>
                  <a:lnTo>
                    <a:pt x="9" y="45"/>
                  </a:lnTo>
                  <a:lnTo>
                    <a:pt x="6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3" name="Freeform 34">
              <a:extLst>
                <a:ext uri="{FF2B5EF4-FFF2-40B4-BE49-F238E27FC236}">
                  <a16:creationId xmlns:a16="http://schemas.microsoft.com/office/drawing/2014/main" id="{914CBF3A-D28F-433C-B0E8-C5731B7F2612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120634" y="914065"/>
              <a:ext cx="11682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20" y="12"/>
                </a:cxn>
                <a:cxn ang="0">
                  <a:pos x="20" y="22"/>
                </a:cxn>
                <a:cxn ang="0">
                  <a:pos x="20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20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20" y="12"/>
                  </a:lnTo>
                  <a:lnTo>
                    <a:pt x="20" y="22"/>
                  </a:lnTo>
                  <a:lnTo>
                    <a:pt x="20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4" name="Freeform 36">
              <a:extLst>
                <a:ext uri="{FF2B5EF4-FFF2-40B4-BE49-F238E27FC236}">
                  <a16:creationId xmlns:a16="http://schemas.microsoft.com/office/drawing/2014/main" id="{E7D19C5A-9D92-4CC0-945A-F2AFA2C976D8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132302" y="913491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2" y="0"/>
                </a:cxn>
                <a:cxn ang="0">
                  <a:pos x="19" y="12"/>
                </a:cxn>
                <a:cxn ang="0">
                  <a:pos x="19" y="22"/>
                </a:cxn>
                <a:cxn ang="0">
                  <a:pos x="19" y="35"/>
                </a:cxn>
                <a:cxn ang="0">
                  <a:pos x="12" y="45"/>
                </a:cxn>
                <a:cxn ang="0">
                  <a:pos x="6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6" y="0"/>
                  </a:lnTo>
                  <a:lnTo>
                    <a:pt x="12" y="0"/>
                  </a:lnTo>
                  <a:lnTo>
                    <a:pt x="19" y="12"/>
                  </a:lnTo>
                  <a:lnTo>
                    <a:pt x="19" y="22"/>
                  </a:lnTo>
                  <a:lnTo>
                    <a:pt x="19" y="35"/>
                  </a:lnTo>
                  <a:lnTo>
                    <a:pt x="12" y="45"/>
                  </a:lnTo>
                  <a:lnTo>
                    <a:pt x="6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5" name="Freeform 38">
              <a:extLst>
                <a:ext uri="{FF2B5EF4-FFF2-40B4-BE49-F238E27FC236}">
                  <a16:creationId xmlns:a16="http://schemas.microsoft.com/office/drawing/2014/main" id="{C12D9475-4C9E-4429-8B0D-102A6D7649FA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28039" y="994999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4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4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4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6" name="Freeform 39">
              <a:extLst>
                <a:ext uri="{FF2B5EF4-FFF2-40B4-BE49-F238E27FC236}">
                  <a16:creationId xmlns:a16="http://schemas.microsoft.com/office/drawing/2014/main" id="{FE2A2AD8-8E3C-464A-AEC2-5CDD161DDE62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05626" y="99109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7" name="Freeform 40">
              <a:extLst>
                <a:ext uri="{FF2B5EF4-FFF2-40B4-BE49-F238E27FC236}">
                  <a16:creationId xmlns:a16="http://schemas.microsoft.com/office/drawing/2014/main" id="{3A674207-1886-4FF4-9975-DA4EB8E70EE9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82630" y="98720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8" name="Freeform 41">
              <a:extLst>
                <a:ext uri="{FF2B5EF4-FFF2-40B4-BE49-F238E27FC236}">
                  <a16:creationId xmlns:a16="http://schemas.microsoft.com/office/drawing/2014/main" id="{D4D14739-651C-4F00-928C-CE52E4944F33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559633" y="983299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9" name="Freeform 42">
              <a:extLst>
                <a:ext uri="{FF2B5EF4-FFF2-40B4-BE49-F238E27FC236}">
                  <a16:creationId xmlns:a16="http://schemas.microsoft.com/office/drawing/2014/main" id="{D6E940C6-7D54-46ED-9621-19D055468588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637221" y="97939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9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9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0" name="Freeform 43">
              <a:extLst>
                <a:ext uri="{FF2B5EF4-FFF2-40B4-BE49-F238E27FC236}">
                  <a16:creationId xmlns:a16="http://schemas.microsoft.com/office/drawing/2014/main" id="{DB4B6B5A-40F1-42AB-AD1F-BA1B24C73FF7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14225" y="97550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1" name="Freeform 44">
              <a:extLst>
                <a:ext uri="{FF2B5EF4-FFF2-40B4-BE49-F238E27FC236}">
                  <a16:creationId xmlns:a16="http://schemas.microsoft.com/office/drawing/2014/main" id="{786F1C36-A03B-4CFD-8091-B6BCCECE1004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91228" y="97161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7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2" name="Freeform 45">
              <a:extLst>
                <a:ext uri="{FF2B5EF4-FFF2-40B4-BE49-F238E27FC236}">
                  <a16:creationId xmlns:a16="http://schemas.microsoft.com/office/drawing/2014/main" id="{8E4C78D2-685B-4FC1-8FB3-4A90381152DC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70566" y="967606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3" name="Freeform 46">
              <a:extLst>
                <a:ext uri="{FF2B5EF4-FFF2-40B4-BE49-F238E27FC236}">
                  <a16:creationId xmlns:a16="http://schemas.microsoft.com/office/drawing/2014/main" id="{E2713D02-68B1-4B1F-91CE-E2A6A38BDE5C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19543" y="826834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4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4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4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4" name="Freeform 47">
              <a:extLst>
                <a:ext uri="{FF2B5EF4-FFF2-40B4-BE49-F238E27FC236}">
                  <a16:creationId xmlns:a16="http://schemas.microsoft.com/office/drawing/2014/main" id="{4C5B9ABA-DC66-4897-9B23-C3E4DE1D5DEC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97130" y="82292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5" name="Freeform 48">
              <a:extLst>
                <a:ext uri="{FF2B5EF4-FFF2-40B4-BE49-F238E27FC236}">
                  <a16:creationId xmlns:a16="http://schemas.microsoft.com/office/drawing/2014/main" id="{35DE4F89-E959-4097-A057-13B44CDCE503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74134" y="81903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6" name="Freeform 49">
              <a:extLst>
                <a:ext uri="{FF2B5EF4-FFF2-40B4-BE49-F238E27FC236}">
                  <a16:creationId xmlns:a16="http://schemas.microsoft.com/office/drawing/2014/main" id="{9EEC57AD-12A8-48EE-B3EA-5F0855FBAD23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551138" y="815134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7" name="Freeform 50">
              <a:extLst>
                <a:ext uri="{FF2B5EF4-FFF2-40B4-BE49-F238E27FC236}">
                  <a16:creationId xmlns:a16="http://schemas.microsoft.com/office/drawing/2014/main" id="{6EC2F890-C69F-4EBB-8A16-81CA0B15DEEB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628725" y="81122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9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9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8" name="Freeform 51">
              <a:extLst>
                <a:ext uri="{FF2B5EF4-FFF2-40B4-BE49-F238E27FC236}">
                  <a16:creationId xmlns:a16="http://schemas.microsoft.com/office/drawing/2014/main" id="{7974BF35-0DD4-403A-B9EF-0F539CA0B097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05729" y="80733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9" name="Freeform 52">
              <a:extLst>
                <a:ext uri="{FF2B5EF4-FFF2-40B4-BE49-F238E27FC236}">
                  <a16:creationId xmlns:a16="http://schemas.microsoft.com/office/drawing/2014/main" id="{8F8B22E7-E57F-4322-9DFB-51DDEEDABCC6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82733" y="80344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7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0" name="Freeform 53">
              <a:extLst>
                <a:ext uri="{FF2B5EF4-FFF2-40B4-BE49-F238E27FC236}">
                  <a16:creationId xmlns:a16="http://schemas.microsoft.com/office/drawing/2014/main" id="{44698F0F-A792-44E4-8926-4481B89191AB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62070" y="799440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1" name="Freeform 2">
              <a:extLst>
                <a:ext uri="{FF2B5EF4-FFF2-40B4-BE49-F238E27FC236}">
                  <a16:creationId xmlns:a16="http://schemas.microsoft.com/office/drawing/2014/main" id="{BA90BF36-DC7F-43D7-BC41-93CBD2641593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745317" y="852899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39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4" y="74"/>
                </a:cxn>
                <a:cxn ang="0">
                  <a:pos x="55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39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4" y="74"/>
                  </a:lnTo>
                  <a:lnTo>
                    <a:pt x="55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2" name="Freeform 3">
              <a:extLst>
                <a:ext uri="{FF2B5EF4-FFF2-40B4-BE49-F238E27FC236}">
                  <a16:creationId xmlns:a16="http://schemas.microsoft.com/office/drawing/2014/main" id="{4FFFAF62-B94E-4480-8C97-D063E4D04D74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736821" y="1021065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39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4" y="74"/>
                </a:cxn>
                <a:cxn ang="0">
                  <a:pos x="55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39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4" y="74"/>
                  </a:lnTo>
                  <a:lnTo>
                    <a:pt x="55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3" name="Freeform 4">
              <a:extLst>
                <a:ext uri="{FF2B5EF4-FFF2-40B4-BE49-F238E27FC236}">
                  <a16:creationId xmlns:a16="http://schemas.microsoft.com/office/drawing/2014/main" id="{2CA69DAF-C8BB-4937-A23D-E9EBB1294FE8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668314" y="84899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4" name="Freeform 5">
              <a:extLst>
                <a:ext uri="{FF2B5EF4-FFF2-40B4-BE49-F238E27FC236}">
                  <a16:creationId xmlns:a16="http://schemas.microsoft.com/office/drawing/2014/main" id="{C115AE01-8180-491C-A695-E80B1EBE8B15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659818" y="101716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5" name="Freeform 6">
              <a:extLst>
                <a:ext uri="{FF2B5EF4-FFF2-40B4-BE49-F238E27FC236}">
                  <a16:creationId xmlns:a16="http://schemas.microsoft.com/office/drawing/2014/main" id="{55B7DB16-E0A0-48ED-B7A5-9715BA85CD4E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91310" y="84510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6" name="Freeform 7">
              <a:extLst>
                <a:ext uri="{FF2B5EF4-FFF2-40B4-BE49-F238E27FC236}">
                  <a16:creationId xmlns:a16="http://schemas.microsoft.com/office/drawing/2014/main" id="{31F7ACB2-7116-42B7-AA64-70850BB2806D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82814" y="101327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7" name="Freeform 8">
              <a:extLst>
                <a:ext uri="{FF2B5EF4-FFF2-40B4-BE49-F238E27FC236}">
                  <a16:creationId xmlns:a16="http://schemas.microsoft.com/office/drawing/2014/main" id="{E74D6D8A-34BE-4706-B1C3-8340F7F0C36E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13722" y="841199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8" name="Freeform 9">
              <a:extLst>
                <a:ext uri="{FF2B5EF4-FFF2-40B4-BE49-F238E27FC236}">
                  <a16:creationId xmlns:a16="http://schemas.microsoft.com/office/drawing/2014/main" id="{273F2C30-074B-4C57-81D2-A3C0FD85DD75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05227" y="1009365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9" name="Freeform 10">
              <a:extLst>
                <a:ext uri="{FF2B5EF4-FFF2-40B4-BE49-F238E27FC236}">
                  <a16:creationId xmlns:a16="http://schemas.microsoft.com/office/drawing/2014/main" id="{5000D7B6-3834-4D5A-9128-0D7EA7593516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436719" y="83729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4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4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0" name="Freeform 11">
              <a:extLst>
                <a:ext uri="{FF2B5EF4-FFF2-40B4-BE49-F238E27FC236}">
                  <a16:creationId xmlns:a16="http://schemas.microsoft.com/office/drawing/2014/main" id="{25478CAF-57BE-4C83-B059-342CA5E1C2B2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428223" y="100546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4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4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1" name="Freeform 12">
              <a:extLst>
                <a:ext uri="{FF2B5EF4-FFF2-40B4-BE49-F238E27FC236}">
                  <a16:creationId xmlns:a16="http://schemas.microsoft.com/office/drawing/2014/main" id="{21B8B1BE-EB34-4810-AD0E-56D61296AE23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359715" y="83340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7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7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2" name="Freeform 13">
              <a:extLst>
                <a:ext uri="{FF2B5EF4-FFF2-40B4-BE49-F238E27FC236}">
                  <a16:creationId xmlns:a16="http://schemas.microsoft.com/office/drawing/2014/main" id="{C238E606-96D7-46C9-A87D-799A8F34D3C8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351219" y="1001569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7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7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3" name="Freeform 14">
              <a:extLst>
                <a:ext uri="{FF2B5EF4-FFF2-40B4-BE49-F238E27FC236}">
                  <a16:creationId xmlns:a16="http://schemas.microsoft.com/office/drawing/2014/main" id="{13ACB1EF-EA8D-4DD1-856D-F313F38DC328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280376" y="829455"/>
              <a:ext cx="70093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20" y="36"/>
                </a:cxn>
                <a:cxn ang="0">
                  <a:pos x="120" y="49"/>
                </a:cxn>
                <a:cxn ang="0">
                  <a:pos x="120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3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20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20" y="36"/>
                  </a:lnTo>
                  <a:lnTo>
                    <a:pt x="120" y="49"/>
                  </a:lnTo>
                  <a:lnTo>
                    <a:pt x="120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3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4" name="Freeform 15">
              <a:extLst>
                <a:ext uri="{FF2B5EF4-FFF2-40B4-BE49-F238E27FC236}">
                  <a16:creationId xmlns:a16="http://schemas.microsoft.com/office/drawing/2014/main" id="{1CF544F0-6DC9-41B6-BAF5-65DDFC0B9CC9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271881" y="997620"/>
              <a:ext cx="70093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20" y="36"/>
                </a:cxn>
                <a:cxn ang="0">
                  <a:pos x="120" y="49"/>
                </a:cxn>
                <a:cxn ang="0">
                  <a:pos x="120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3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20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20" y="36"/>
                  </a:lnTo>
                  <a:lnTo>
                    <a:pt x="120" y="49"/>
                  </a:lnTo>
                  <a:lnTo>
                    <a:pt x="120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3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5" name="Freeform 16">
              <a:extLst>
                <a:ext uri="{FF2B5EF4-FFF2-40B4-BE49-F238E27FC236}">
                  <a16:creationId xmlns:a16="http://schemas.microsoft.com/office/drawing/2014/main" id="{22181CB7-665C-4121-9EEB-D717979BE2CE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203373" y="825550"/>
              <a:ext cx="69509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1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19" y="36"/>
                </a:cxn>
                <a:cxn ang="0">
                  <a:pos x="119" y="49"/>
                </a:cxn>
                <a:cxn ang="0">
                  <a:pos x="119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2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9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1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19" y="36"/>
                  </a:lnTo>
                  <a:lnTo>
                    <a:pt x="119" y="49"/>
                  </a:lnTo>
                  <a:lnTo>
                    <a:pt x="119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2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6" name="Freeform 17">
              <a:extLst>
                <a:ext uri="{FF2B5EF4-FFF2-40B4-BE49-F238E27FC236}">
                  <a16:creationId xmlns:a16="http://schemas.microsoft.com/office/drawing/2014/main" id="{ED29CD90-4985-47EE-BD75-8C7C46C02AF7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194877" y="993715"/>
              <a:ext cx="69509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1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19" y="36"/>
                </a:cxn>
                <a:cxn ang="0">
                  <a:pos x="119" y="49"/>
                </a:cxn>
                <a:cxn ang="0">
                  <a:pos x="119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2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9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1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19" y="36"/>
                  </a:lnTo>
                  <a:lnTo>
                    <a:pt x="119" y="49"/>
                  </a:lnTo>
                  <a:lnTo>
                    <a:pt x="119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2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7" name="Rectangle 18">
              <a:extLst>
                <a:ext uri="{FF2B5EF4-FFF2-40B4-BE49-F238E27FC236}">
                  <a16:creationId xmlns:a16="http://schemas.microsoft.com/office/drawing/2014/main" id="{789C7042-BCAA-4E62-AFAD-F422CA8D40F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188240" y="847884"/>
              <a:ext cx="15187" cy="9322"/>
            </a:xfrm>
            <a:prstGeom prst="rect">
              <a:avLst/>
            </a:pr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8" name="Rectangle 19">
              <a:extLst>
                <a:ext uri="{FF2B5EF4-FFF2-40B4-BE49-F238E27FC236}">
                  <a16:creationId xmlns:a16="http://schemas.microsoft.com/office/drawing/2014/main" id="{661B9EDF-FFC3-4E80-969E-8E62E19846B4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824688" y="880037"/>
              <a:ext cx="15187" cy="9322"/>
            </a:xfrm>
            <a:prstGeom prst="rect">
              <a:avLst/>
            </a:pr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9" name="Rectangle 20">
              <a:extLst>
                <a:ext uri="{FF2B5EF4-FFF2-40B4-BE49-F238E27FC236}">
                  <a16:creationId xmlns:a16="http://schemas.microsoft.com/office/drawing/2014/main" id="{F94D6B0C-BB18-49AF-B919-C9E52545FC8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179744" y="1016049"/>
              <a:ext cx="15187" cy="9322"/>
            </a:xfrm>
            <a:prstGeom prst="rect">
              <a:avLst/>
            </a:pr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0" name="Rectangle 21">
              <a:extLst>
                <a:ext uri="{FF2B5EF4-FFF2-40B4-BE49-F238E27FC236}">
                  <a16:creationId xmlns:a16="http://schemas.microsoft.com/office/drawing/2014/main" id="{3DC184B7-7277-43A3-AAE6-A89DF112358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816192" y="1048202"/>
              <a:ext cx="15187" cy="9322"/>
            </a:xfrm>
            <a:prstGeom prst="rect">
              <a:avLst/>
            </a:pr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1" name="Freeform 22">
              <a:extLst>
                <a:ext uri="{FF2B5EF4-FFF2-40B4-BE49-F238E27FC236}">
                  <a16:creationId xmlns:a16="http://schemas.microsoft.com/office/drawing/2014/main" id="{B63EC106-65D4-421C-A3B5-DD8CB98AAD93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110480" y="840338"/>
              <a:ext cx="75350" cy="187024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00" y="0"/>
                </a:cxn>
                <a:cxn ang="0">
                  <a:pos x="129" y="144"/>
                </a:cxn>
                <a:cxn ang="0">
                  <a:pos x="129" y="179"/>
                </a:cxn>
                <a:cxn ang="0">
                  <a:pos x="103" y="321"/>
                </a:cxn>
                <a:cxn ang="0">
                  <a:pos x="0" y="321"/>
                </a:cxn>
                <a:cxn ang="0">
                  <a:pos x="0" y="285"/>
                </a:cxn>
                <a:cxn ang="0">
                  <a:pos x="58" y="285"/>
                </a:cxn>
                <a:cxn ang="0">
                  <a:pos x="58" y="38"/>
                </a:cxn>
                <a:cxn ang="0">
                  <a:pos x="0" y="38"/>
                </a:cxn>
                <a:cxn ang="0">
                  <a:pos x="0" y="0"/>
                </a:cxn>
              </a:cxnLst>
              <a:rect l="0" t="0" r="r" b="b"/>
              <a:pathLst>
                <a:path w="129" h="321">
                  <a:moveTo>
                    <a:pt x="0" y="0"/>
                  </a:moveTo>
                  <a:lnTo>
                    <a:pt x="100" y="0"/>
                  </a:lnTo>
                  <a:lnTo>
                    <a:pt x="129" y="144"/>
                  </a:lnTo>
                  <a:lnTo>
                    <a:pt x="129" y="179"/>
                  </a:lnTo>
                  <a:lnTo>
                    <a:pt x="103" y="321"/>
                  </a:lnTo>
                  <a:lnTo>
                    <a:pt x="0" y="321"/>
                  </a:lnTo>
                  <a:lnTo>
                    <a:pt x="0" y="285"/>
                  </a:lnTo>
                  <a:lnTo>
                    <a:pt x="58" y="285"/>
                  </a:lnTo>
                  <a:lnTo>
                    <a:pt x="58" y="38"/>
                  </a:lnTo>
                  <a:lnTo>
                    <a:pt x="0" y="3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2" name="Freeform 23">
              <a:extLst>
                <a:ext uri="{FF2B5EF4-FFF2-40B4-BE49-F238E27FC236}">
                  <a16:creationId xmlns:a16="http://schemas.microsoft.com/office/drawing/2014/main" id="{19C64ADB-38E5-4A24-82F4-6564ABD714A8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833849" y="876882"/>
              <a:ext cx="75350" cy="187024"/>
            </a:xfrm>
            <a:custGeom>
              <a:avLst/>
              <a:gdLst/>
              <a:ahLst/>
              <a:cxnLst>
                <a:cxn ang="0">
                  <a:pos x="129" y="0"/>
                </a:cxn>
                <a:cxn ang="0">
                  <a:pos x="29" y="0"/>
                </a:cxn>
                <a:cxn ang="0">
                  <a:pos x="0" y="144"/>
                </a:cxn>
                <a:cxn ang="0">
                  <a:pos x="0" y="179"/>
                </a:cxn>
                <a:cxn ang="0">
                  <a:pos x="26" y="321"/>
                </a:cxn>
                <a:cxn ang="0">
                  <a:pos x="129" y="321"/>
                </a:cxn>
                <a:cxn ang="0">
                  <a:pos x="129" y="285"/>
                </a:cxn>
                <a:cxn ang="0">
                  <a:pos x="71" y="285"/>
                </a:cxn>
                <a:cxn ang="0">
                  <a:pos x="71" y="38"/>
                </a:cxn>
                <a:cxn ang="0">
                  <a:pos x="129" y="38"/>
                </a:cxn>
                <a:cxn ang="0">
                  <a:pos x="129" y="0"/>
                </a:cxn>
              </a:cxnLst>
              <a:rect l="0" t="0" r="r" b="b"/>
              <a:pathLst>
                <a:path w="129" h="321">
                  <a:moveTo>
                    <a:pt x="129" y="0"/>
                  </a:moveTo>
                  <a:lnTo>
                    <a:pt x="29" y="0"/>
                  </a:lnTo>
                  <a:lnTo>
                    <a:pt x="0" y="144"/>
                  </a:lnTo>
                  <a:lnTo>
                    <a:pt x="0" y="179"/>
                  </a:lnTo>
                  <a:lnTo>
                    <a:pt x="26" y="321"/>
                  </a:lnTo>
                  <a:lnTo>
                    <a:pt x="129" y="321"/>
                  </a:lnTo>
                  <a:lnTo>
                    <a:pt x="129" y="285"/>
                  </a:lnTo>
                  <a:lnTo>
                    <a:pt x="71" y="285"/>
                  </a:lnTo>
                  <a:lnTo>
                    <a:pt x="71" y="38"/>
                  </a:lnTo>
                  <a:lnTo>
                    <a:pt x="129" y="38"/>
                  </a:lnTo>
                  <a:lnTo>
                    <a:pt x="12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3" name="Rectangle 25">
              <a:extLst>
                <a:ext uri="{FF2B5EF4-FFF2-40B4-BE49-F238E27FC236}">
                  <a16:creationId xmlns:a16="http://schemas.microsoft.com/office/drawing/2014/main" id="{B6D8A832-31D5-4B40-8D28-F64C672DB083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98284" y="920293"/>
              <a:ext cx="12850" cy="22140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4" name="Rectangle 27">
              <a:extLst>
                <a:ext uri="{FF2B5EF4-FFF2-40B4-BE49-F238E27FC236}">
                  <a16:creationId xmlns:a16="http://schemas.microsoft.com/office/drawing/2014/main" id="{CBDDE20B-2E3F-4D02-B697-45AB9247CC7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49841" y="922257"/>
              <a:ext cx="49065" cy="15148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5" name="Freeform 28">
              <a:extLst>
                <a:ext uri="{FF2B5EF4-FFF2-40B4-BE49-F238E27FC236}">
                  <a16:creationId xmlns:a16="http://schemas.microsoft.com/office/drawing/2014/main" id="{C2712C01-18C5-486A-8E18-BE0188D214F0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44601" y="915790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12"/>
                </a:cxn>
                <a:cxn ang="0">
                  <a:pos x="19" y="22"/>
                </a:cxn>
                <a:cxn ang="0">
                  <a:pos x="16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12"/>
                  </a:lnTo>
                  <a:lnTo>
                    <a:pt x="19" y="22"/>
                  </a:lnTo>
                  <a:lnTo>
                    <a:pt x="16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6" name="Freeform 30">
              <a:extLst>
                <a:ext uri="{FF2B5EF4-FFF2-40B4-BE49-F238E27FC236}">
                  <a16:creationId xmlns:a16="http://schemas.microsoft.com/office/drawing/2014/main" id="{D15CE6B9-EAC4-4EFE-B387-A85A641F5C6B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32933" y="915215"/>
              <a:ext cx="11682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7" y="12"/>
                </a:cxn>
                <a:cxn ang="0">
                  <a:pos x="20" y="22"/>
                </a:cxn>
                <a:cxn ang="0">
                  <a:pos x="17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20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7" y="12"/>
                  </a:lnTo>
                  <a:lnTo>
                    <a:pt x="20" y="22"/>
                  </a:lnTo>
                  <a:lnTo>
                    <a:pt x="17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7" name="Freeform 32">
              <a:extLst>
                <a:ext uri="{FF2B5EF4-FFF2-40B4-BE49-F238E27FC236}">
                  <a16:creationId xmlns:a16="http://schemas.microsoft.com/office/drawing/2014/main" id="{85EE3824-202E-4341-B9E9-2B3F3E41D5D7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21850" y="914640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6" y="12"/>
                </a:cxn>
                <a:cxn ang="0">
                  <a:pos x="19" y="22"/>
                </a:cxn>
                <a:cxn ang="0">
                  <a:pos x="16" y="35"/>
                </a:cxn>
                <a:cxn ang="0">
                  <a:pos x="9" y="45"/>
                </a:cxn>
                <a:cxn ang="0">
                  <a:pos x="6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6" y="12"/>
                  </a:lnTo>
                  <a:lnTo>
                    <a:pt x="19" y="22"/>
                  </a:lnTo>
                  <a:lnTo>
                    <a:pt x="16" y="35"/>
                  </a:lnTo>
                  <a:lnTo>
                    <a:pt x="9" y="45"/>
                  </a:lnTo>
                  <a:lnTo>
                    <a:pt x="6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8" name="Freeform 34">
              <a:extLst>
                <a:ext uri="{FF2B5EF4-FFF2-40B4-BE49-F238E27FC236}">
                  <a16:creationId xmlns:a16="http://schemas.microsoft.com/office/drawing/2014/main" id="{EEB57D1D-4CE2-48D1-B0D2-2B96F781A740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10182" y="914065"/>
              <a:ext cx="11682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20" y="12"/>
                </a:cxn>
                <a:cxn ang="0">
                  <a:pos x="20" y="22"/>
                </a:cxn>
                <a:cxn ang="0">
                  <a:pos x="20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20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20" y="12"/>
                  </a:lnTo>
                  <a:lnTo>
                    <a:pt x="20" y="22"/>
                  </a:lnTo>
                  <a:lnTo>
                    <a:pt x="20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9" name="Freeform 36">
              <a:extLst>
                <a:ext uri="{FF2B5EF4-FFF2-40B4-BE49-F238E27FC236}">
                  <a16:creationId xmlns:a16="http://schemas.microsoft.com/office/drawing/2014/main" id="{D4CC78EE-28DD-43FE-AE6A-BA579BFED3C7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-902" y="913491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2" y="0"/>
                </a:cxn>
                <a:cxn ang="0">
                  <a:pos x="19" y="12"/>
                </a:cxn>
                <a:cxn ang="0">
                  <a:pos x="19" y="22"/>
                </a:cxn>
                <a:cxn ang="0">
                  <a:pos x="19" y="35"/>
                </a:cxn>
                <a:cxn ang="0">
                  <a:pos x="12" y="45"/>
                </a:cxn>
                <a:cxn ang="0">
                  <a:pos x="6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6" y="0"/>
                  </a:lnTo>
                  <a:lnTo>
                    <a:pt x="12" y="0"/>
                  </a:lnTo>
                  <a:lnTo>
                    <a:pt x="19" y="12"/>
                  </a:lnTo>
                  <a:lnTo>
                    <a:pt x="19" y="22"/>
                  </a:lnTo>
                  <a:lnTo>
                    <a:pt x="19" y="35"/>
                  </a:lnTo>
                  <a:lnTo>
                    <a:pt x="12" y="45"/>
                  </a:lnTo>
                  <a:lnTo>
                    <a:pt x="6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0" name="Freeform 38">
              <a:extLst>
                <a:ext uri="{FF2B5EF4-FFF2-40B4-BE49-F238E27FC236}">
                  <a16:creationId xmlns:a16="http://schemas.microsoft.com/office/drawing/2014/main" id="{16BCD918-29EC-4A3C-97DF-2E7F74727889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802777" y="994999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4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4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4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1" name="Freeform 39">
              <a:extLst>
                <a:ext uri="{FF2B5EF4-FFF2-40B4-BE49-F238E27FC236}">
                  <a16:creationId xmlns:a16="http://schemas.microsoft.com/office/drawing/2014/main" id="{3491886C-C2FC-4966-9D0A-89E6A1B17976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725774" y="99109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2" name="Freeform 40">
              <a:extLst>
                <a:ext uri="{FF2B5EF4-FFF2-40B4-BE49-F238E27FC236}">
                  <a16:creationId xmlns:a16="http://schemas.microsoft.com/office/drawing/2014/main" id="{8545CC39-AB59-429E-BA7B-46B921CF8308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648770" y="98720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3" name="Freeform 41">
              <a:extLst>
                <a:ext uri="{FF2B5EF4-FFF2-40B4-BE49-F238E27FC236}">
                  <a16:creationId xmlns:a16="http://schemas.microsoft.com/office/drawing/2014/main" id="{13656677-C7AE-418B-8A04-507A20CEEA22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71183" y="983299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4" name="Freeform 42">
              <a:extLst>
                <a:ext uri="{FF2B5EF4-FFF2-40B4-BE49-F238E27FC236}">
                  <a16:creationId xmlns:a16="http://schemas.microsoft.com/office/drawing/2014/main" id="{7A60E39B-0991-4F9B-9A8A-18BAFE41B6F5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494179" y="97939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9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9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5" name="Freeform 43">
              <a:extLst>
                <a:ext uri="{FF2B5EF4-FFF2-40B4-BE49-F238E27FC236}">
                  <a16:creationId xmlns:a16="http://schemas.microsoft.com/office/drawing/2014/main" id="{31F8DD86-DCD2-4EC2-A4ED-7DB6A2F68202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417175" y="97550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6" name="Freeform 44">
              <a:extLst>
                <a:ext uri="{FF2B5EF4-FFF2-40B4-BE49-F238E27FC236}">
                  <a16:creationId xmlns:a16="http://schemas.microsoft.com/office/drawing/2014/main" id="{42378F30-FDD5-44F0-A9E3-6961D1B23BE9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340172" y="97161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7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7" name="Freeform 45">
              <a:extLst>
                <a:ext uri="{FF2B5EF4-FFF2-40B4-BE49-F238E27FC236}">
                  <a16:creationId xmlns:a16="http://schemas.microsoft.com/office/drawing/2014/main" id="{A20111E3-A2C8-4971-B4F8-8AB54A0C27A2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260834" y="967606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8" name="Freeform 46">
              <a:extLst>
                <a:ext uri="{FF2B5EF4-FFF2-40B4-BE49-F238E27FC236}">
                  <a16:creationId xmlns:a16="http://schemas.microsoft.com/office/drawing/2014/main" id="{A30BB2A3-61D6-4744-91AD-E736EB2C5B27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811273" y="826834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4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4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4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9" name="Freeform 47">
              <a:extLst>
                <a:ext uri="{FF2B5EF4-FFF2-40B4-BE49-F238E27FC236}">
                  <a16:creationId xmlns:a16="http://schemas.microsoft.com/office/drawing/2014/main" id="{6515303A-6E2C-4882-8354-5F9F0079BDF2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734270" y="82292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0" name="Freeform 48">
              <a:extLst>
                <a:ext uri="{FF2B5EF4-FFF2-40B4-BE49-F238E27FC236}">
                  <a16:creationId xmlns:a16="http://schemas.microsoft.com/office/drawing/2014/main" id="{A49BFC21-BA98-49CD-BB90-94508357B51E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657266" y="81903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1" name="Freeform 49">
              <a:extLst>
                <a:ext uri="{FF2B5EF4-FFF2-40B4-BE49-F238E27FC236}">
                  <a16:creationId xmlns:a16="http://schemas.microsoft.com/office/drawing/2014/main" id="{BEEBD836-2B0A-458E-9587-1B8D63E44665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79678" y="815134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2" name="Freeform 50">
              <a:extLst>
                <a:ext uri="{FF2B5EF4-FFF2-40B4-BE49-F238E27FC236}">
                  <a16:creationId xmlns:a16="http://schemas.microsoft.com/office/drawing/2014/main" id="{B617B2D3-1177-4E80-BB5B-715E6A8D0E1C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02675" y="81122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9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9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3" name="Freeform 51">
              <a:extLst>
                <a:ext uri="{FF2B5EF4-FFF2-40B4-BE49-F238E27FC236}">
                  <a16:creationId xmlns:a16="http://schemas.microsoft.com/office/drawing/2014/main" id="{59BDC305-EB65-4775-8C2F-99F2FE20FAD8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425671" y="80733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4" name="Freeform 52">
              <a:extLst>
                <a:ext uri="{FF2B5EF4-FFF2-40B4-BE49-F238E27FC236}">
                  <a16:creationId xmlns:a16="http://schemas.microsoft.com/office/drawing/2014/main" id="{459DAF30-438C-4881-ACAD-2EB7DFD1DFE8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348667" y="80344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7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5" name="Freeform 53">
              <a:extLst>
                <a:ext uri="{FF2B5EF4-FFF2-40B4-BE49-F238E27FC236}">
                  <a16:creationId xmlns:a16="http://schemas.microsoft.com/office/drawing/2014/main" id="{AFE49B39-3948-4C75-BB23-D019D83EBC7F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269330" y="799440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6" name="Полилиния 423">
              <a:extLst>
                <a:ext uri="{FF2B5EF4-FFF2-40B4-BE49-F238E27FC236}">
                  <a16:creationId xmlns:a16="http://schemas.microsoft.com/office/drawing/2014/main" id="{A58D6BB9-6768-403A-9B25-C4B78C71005B}"/>
                </a:ext>
              </a:extLst>
            </p:cNvPr>
            <p:cNvSpPr/>
            <p:nvPr/>
          </p:nvSpPr>
          <p:spPr bwMode="auto">
            <a:xfrm>
              <a:off x="1002632" y="978568"/>
              <a:ext cx="7114673" cy="142852"/>
            </a:xfrm>
            <a:custGeom>
              <a:avLst/>
              <a:gdLst>
                <a:gd name="connsiteX0" fmla="*/ 0 w 7114673"/>
                <a:gd name="connsiteY0" fmla="*/ 0 h 0"/>
                <a:gd name="connsiteX1" fmla="*/ 7114673 w 7114673"/>
                <a:gd name="connsiteY1" fmla="*/ 0 h 0"/>
                <a:gd name="connsiteX2" fmla="*/ 7114673 w 7114673"/>
                <a:gd name="connsiteY2" fmla="*/ 0 h 0"/>
                <a:gd name="connsiteX0" fmla="*/ 0 w 7114673"/>
                <a:gd name="connsiteY0" fmla="*/ 0 h 0"/>
                <a:gd name="connsiteX1" fmla="*/ 7114673 w 7114673"/>
                <a:gd name="connsiteY1" fmla="*/ 0 h 0"/>
                <a:gd name="connsiteX2" fmla="*/ 7114673 w 7114673"/>
                <a:gd name="connsiteY2" fmla="*/ 0 h 0"/>
                <a:gd name="connsiteX0" fmla="*/ 0 w 7114673"/>
                <a:gd name="connsiteY0" fmla="*/ 0 h 98776"/>
                <a:gd name="connsiteX1" fmla="*/ 7114673 w 7114673"/>
                <a:gd name="connsiteY1" fmla="*/ 0 h 98776"/>
                <a:gd name="connsiteX2" fmla="*/ 7114673 w 7114673"/>
                <a:gd name="connsiteY2" fmla="*/ 0 h 98776"/>
                <a:gd name="connsiteX0" fmla="*/ 0 w 7114673"/>
                <a:gd name="connsiteY0" fmla="*/ 1337 h 64730"/>
                <a:gd name="connsiteX1" fmla="*/ 3643306 w 7114673"/>
                <a:gd name="connsiteY1" fmla="*/ 64730 h 64730"/>
                <a:gd name="connsiteX2" fmla="*/ 7114673 w 7114673"/>
                <a:gd name="connsiteY2" fmla="*/ 1337 h 64730"/>
                <a:gd name="connsiteX3" fmla="*/ 7114673 w 7114673"/>
                <a:gd name="connsiteY3" fmla="*/ 1337 h 64730"/>
                <a:gd name="connsiteX0" fmla="*/ 0 w 7114673"/>
                <a:gd name="connsiteY0" fmla="*/ 1337 h 116131"/>
                <a:gd name="connsiteX1" fmla="*/ 3643306 w 7114673"/>
                <a:gd name="connsiteY1" fmla="*/ 64730 h 116131"/>
                <a:gd name="connsiteX2" fmla="*/ 7114673 w 7114673"/>
                <a:gd name="connsiteY2" fmla="*/ 1337 h 116131"/>
                <a:gd name="connsiteX3" fmla="*/ 7114673 w 7114673"/>
                <a:gd name="connsiteY3" fmla="*/ 1337 h 116131"/>
                <a:gd name="connsiteX0" fmla="*/ 0 w 7114673"/>
                <a:gd name="connsiteY0" fmla="*/ 0 h 0"/>
                <a:gd name="connsiteX1" fmla="*/ 7114673 w 7114673"/>
                <a:gd name="connsiteY1" fmla="*/ 0 h 0"/>
                <a:gd name="connsiteX2" fmla="*/ 7114673 w 7114673"/>
                <a:gd name="connsiteY2" fmla="*/ 0 h 0"/>
                <a:gd name="connsiteX0" fmla="*/ 0 w 7114673"/>
                <a:gd name="connsiteY0" fmla="*/ 0 h 259197"/>
                <a:gd name="connsiteX1" fmla="*/ 7114673 w 7114673"/>
                <a:gd name="connsiteY1" fmla="*/ 0 h 259197"/>
                <a:gd name="connsiteX2" fmla="*/ 7114673 w 7114673"/>
                <a:gd name="connsiteY2" fmla="*/ 0 h 259197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64241"/>
                <a:gd name="connsiteX1" fmla="*/ 3643306 w 7114673"/>
                <a:gd name="connsiteY1" fmla="*/ 142852 h 164241"/>
                <a:gd name="connsiteX2" fmla="*/ 5022911 w 7114673"/>
                <a:gd name="connsiteY2" fmla="*/ 128337 h 164241"/>
                <a:gd name="connsiteX3" fmla="*/ 7114673 w 7114673"/>
                <a:gd name="connsiteY3" fmla="*/ 0 h 164241"/>
                <a:gd name="connsiteX4" fmla="*/ 7114673 w 7114673"/>
                <a:gd name="connsiteY4" fmla="*/ 0 h 164241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5255 h 148107"/>
                <a:gd name="connsiteX1" fmla="*/ 3643306 w 7114673"/>
                <a:gd name="connsiteY1" fmla="*/ 148107 h 148107"/>
                <a:gd name="connsiteX2" fmla="*/ 7114673 w 7114673"/>
                <a:gd name="connsiteY2" fmla="*/ 5255 h 148107"/>
                <a:gd name="connsiteX3" fmla="*/ 7114673 w 7114673"/>
                <a:gd name="connsiteY3" fmla="*/ 5255 h 148107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14673" h="142852">
                  <a:moveTo>
                    <a:pt x="0" y="0"/>
                  </a:moveTo>
                  <a:cubicBezTo>
                    <a:pt x="1079383" y="39898"/>
                    <a:pt x="2256426" y="122573"/>
                    <a:pt x="3643306" y="142852"/>
                  </a:cubicBezTo>
                  <a:cubicBezTo>
                    <a:pt x="4829085" y="142852"/>
                    <a:pt x="6367148" y="58417"/>
                    <a:pt x="7114673" y="0"/>
                  </a:cubicBezTo>
                  <a:lnTo>
                    <a:pt x="7114673" y="0"/>
                  </a:lnTo>
                </a:path>
              </a:pathLst>
            </a:custGeom>
            <a:noFill/>
            <a:ln w="19050" cap="flat" cmpd="sng" algn="ctr">
              <a:solidFill>
                <a:srgbClr val="0070C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7" name="Полилиния 424">
              <a:extLst>
                <a:ext uri="{FF2B5EF4-FFF2-40B4-BE49-F238E27FC236}">
                  <a16:creationId xmlns:a16="http://schemas.microsoft.com/office/drawing/2014/main" id="{FE31296D-3635-40CA-AED6-327054EE4476}"/>
                </a:ext>
              </a:extLst>
            </p:cNvPr>
            <p:cNvSpPr/>
            <p:nvPr/>
          </p:nvSpPr>
          <p:spPr bwMode="auto">
            <a:xfrm>
              <a:off x="0" y="979714"/>
              <a:ext cx="996043" cy="310243"/>
            </a:xfrm>
            <a:custGeom>
              <a:avLst/>
              <a:gdLst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96043" h="310243">
                  <a:moveTo>
                    <a:pt x="996043" y="0"/>
                  </a:moveTo>
                  <a:cubicBezTo>
                    <a:pt x="764069" y="166704"/>
                    <a:pt x="546356" y="280324"/>
                    <a:pt x="0" y="310243"/>
                  </a:cubicBezTo>
                </a:path>
              </a:pathLst>
            </a:custGeom>
            <a:noFill/>
            <a:ln w="19050" cap="flat" cmpd="sng" algn="ctr">
              <a:solidFill>
                <a:srgbClr val="0070C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8" name="Rectangle 24">
              <a:extLst>
                <a:ext uri="{FF2B5EF4-FFF2-40B4-BE49-F238E27FC236}">
                  <a16:creationId xmlns:a16="http://schemas.microsoft.com/office/drawing/2014/main" id="{551EECCC-9EAD-4E43-AC02-D820B07FA31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909157" y="961259"/>
              <a:ext cx="12850" cy="22140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9" name="Rectangle 26">
              <a:extLst>
                <a:ext uri="{FF2B5EF4-FFF2-40B4-BE49-F238E27FC236}">
                  <a16:creationId xmlns:a16="http://schemas.microsoft.com/office/drawing/2014/main" id="{C130ECCB-57CB-42E9-8D48-AAF976FE595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921968" y="966316"/>
              <a:ext cx="49065" cy="15148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0" name="Freeform 29">
              <a:extLst>
                <a:ext uri="{FF2B5EF4-FFF2-40B4-BE49-F238E27FC236}">
                  <a16:creationId xmlns:a16="http://schemas.microsoft.com/office/drawing/2014/main" id="{41ACDAF0-1D8D-498D-92B6-9C7B5E3FBD4D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965146" y="96229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9" y="0"/>
                </a:cxn>
                <a:cxn ang="0">
                  <a:pos x="3" y="12"/>
                </a:cxn>
                <a:cxn ang="0">
                  <a:pos x="0" y="22"/>
                </a:cxn>
                <a:cxn ang="0">
                  <a:pos x="3" y="35"/>
                </a:cxn>
                <a:cxn ang="0">
                  <a:pos x="9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9" y="0"/>
                  </a:lnTo>
                  <a:lnTo>
                    <a:pt x="3" y="12"/>
                  </a:lnTo>
                  <a:lnTo>
                    <a:pt x="0" y="22"/>
                  </a:lnTo>
                  <a:lnTo>
                    <a:pt x="3" y="35"/>
                  </a:lnTo>
                  <a:lnTo>
                    <a:pt x="9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1" name="Freeform 31">
              <a:extLst>
                <a:ext uri="{FF2B5EF4-FFF2-40B4-BE49-F238E27FC236}">
                  <a16:creationId xmlns:a16="http://schemas.microsoft.com/office/drawing/2014/main" id="{C6718414-BF24-45D5-871A-6CCFF1A3E8D6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976230" y="962870"/>
              <a:ext cx="11682" cy="26218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13" y="0"/>
                </a:cxn>
                <a:cxn ang="0">
                  <a:pos x="10" y="0"/>
                </a:cxn>
                <a:cxn ang="0">
                  <a:pos x="4" y="12"/>
                </a:cxn>
                <a:cxn ang="0">
                  <a:pos x="0" y="22"/>
                </a:cxn>
                <a:cxn ang="0">
                  <a:pos x="4" y="35"/>
                </a:cxn>
                <a:cxn ang="0">
                  <a:pos x="10" y="45"/>
                </a:cxn>
                <a:cxn ang="0">
                  <a:pos x="13" y="45"/>
                </a:cxn>
                <a:cxn ang="0">
                  <a:pos x="20" y="45"/>
                </a:cxn>
                <a:cxn ang="0">
                  <a:pos x="20" y="22"/>
                </a:cxn>
                <a:cxn ang="0">
                  <a:pos x="20" y="0"/>
                </a:cxn>
              </a:cxnLst>
              <a:rect l="0" t="0" r="r" b="b"/>
              <a:pathLst>
                <a:path w="20" h="45">
                  <a:moveTo>
                    <a:pt x="20" y="0"/>
                  </a:moveTo>
                  <a:lnTo>
                    <a:pt x="13" y="0"/>
                  </a:lnTo>
                  <a:lnTo>
                    <a:pt x="10" y="0"/>
                  </a:lnTo>
                  <a:lnTo>
                    <a:pt x="4" y="12"/>
                  </a:lnTo>
                  <a:lnTo>
                    <a:pt x="0" y="22"/>
                  </a:lnTo>
                  <a:lnTo>
                    <a:pt x="4" y="35"/>
                  </a:lnTo>
                  <a:lnTo>
                    <a:pt x="10" y="45"/>
                  </a:lnTo>
                  <a:lnTo>
                    <a:pt x="13" y="45"/>
                  </a:lnTo>
                  <a:lnTo>
                    <a:pt x="20" y="45"/>
                  </a:lnTo>
                  <a:lnTo>
                    <a:pt x="20" y="22"/>
                  </a:lnTo>
                  <a:lnTo>
                    <a:pt x="2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2" name="Freeform 33">
              <a:extLst>
                <a:ext uri="{FF2B5EF4-FFF2-40B4-BE49-F238E27FC236}">
                  <a16:creationId xmlns:a16="http://schemas.microsoft.com/office/drawing/2014/main" id="{0E65E934-5405-4838-97B4-81D0689064AD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987897" y="96344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10" y="0"/>
                </a:cxn>
                <a:cxn ang="0">
                  <a:pos x="3" y="12"/>
                </a:cxn>
                <a:cxn ang="0">
                  <a:pos x="0" y="22"/>
                </a:cxn>
                <a:cxn ang="0">
                  <a:pos x="3" y="35"/>
                </a:cxn>
                <a:cxn ang="0">
                  <a:pos x="10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10" y="0"/>
                  </a:lnTo>
                  <a:lnTo>
                    <a:pt x="3" y="12"/>
                  </a:lnTo>
                  <a:lnTo>
                    <a:pt x="0" y="22"/>
                  </a:lnTo>
                  <a:lnTo>
                    <a:pt x="3" y="35"/>
                  </a:lnTo>
                  <a:lnTo>
                    <a:pt x="10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3" name="Freeform 35">
              <a:extLst>
                <a:ext uri="{FF2B5EF4-FFF2-40B4-BE49-F238E27FC236}">
                  <a16:creationId xmlns:a16="http://schemas.microsoft.com/office/drawing/2014/main" id="{81EA131A-9C99-4945-AA83-D5675D86DD1D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998981" y="96400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9" y="0"/>
                </a:cxn>
                <a:cxn ang="0">
                  <a:pos x="0" y="12"/>
                </a:cxn>
                <a:cxn ang="0">
                  <a:pos x="0" y="22"/>
                </a:cxn>
                <a:cxn ang="0">
                  <a:pos x="0" y="35"/>
                </a:cxn>
                <a:cxn ang="0">
                  <a:pos x="9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9" y="0"/>
                  </a:lnTo>
                  <a:lnTo>
                    <a:pt x="0" y="12"/>
                  </a:lnTo>
                  <a:lnTo>
                    <a:pt x="0" y="22"/>
                  </a:lnTo>
                  <a:lnTo>
                    <a:pt x="0" y="35"/>
                  </a:lnTo>
                  <a:lnTo>
                    <a:pt x="9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4" name="Freeform 37">
              <a:extLst>
                <a:ext uri="{FF2B5EF4-FFF2-40B4-BE49-F238E27FC236}">
                  <a16:creationId xmlns:a16="http://schemas.microsoft.com/office/drawing/2014/main" id="{43300A47-B2E9-419E-8DFF-85753A3F50C1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1010065" y="964579"/>
              <a:ext cx="11682" cy="26218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13" y="0"/>
                </a:cxn>
                <a:cxn ang="0">
                  <a:pos x="7" y="0"/>
                </a:cxn>
                <a:cxn ang="0">
                  <a:pos x="0" y="12"/>
                </a:cxn>
                <a:cxn ang="0">
                  <a:pos x="0" y="22"/>
                </a:cxn>
                <a:cxn ang="0">
                  <a:pos x="0" y="35"/>
                </a:cxn>
                <a:cxn ang="0">
                  <a:pos x="7" y="45"/>
                </a:cxn>
                <a:cxn ang="0">
                  <a:pos x="13" y="45"/>
                </a:cxn>
                <a:cxn ang="0">
                  <a:pos x="20" y="45"/>
                </a:cxn>
                <a:cxn ang="0">
                  <a:pos x="20" y="22"/>
                </a:cxn>
                <a:cxn ang="0">
                  <a:pos x="20" y="0"/>
                </a:cxn>
              </a:cxnLst>
              <a:rect l="0" t="0" r="r" b="b"/>
              <a:pathLst>
                <a:path w="20" h="45">
                  <a:moveTo>
                    <a:pt x="20" y="0"/>
                  </a:moveTo>
                  <a:lnTo>
                    <a:pt x="13" y="0"/>
                  </a:lnTo>
                  <a:lnTo>
                    <a:pt x="7" y="0"/>
                  </a:lnTo>
                  <a:lnTo>
                    <a:pt x="0" y="12"/>
                  </a:lnTo>
                  <a:lnTo>
                    <a:pt x="0" y="22"/>
                  </a:lnTo>
                  <a:lnTo>
                    <a:pt x="0" y="35"/>
                  </a:lnTo>
                  <a:lnTo>
                    <a:pt x="7" y="45"/>
                  </a:lnTo>
                  <a:lnTo>
                    <a:pt x="13" y="45"/>
                  </a:lnTo>
                  <a:lnTo>
                    <a:pt x="20" y="45"/>
                  </a:lnTo>
                  <a:lnTo>
                    <a:pt x="20" y="22"/>
                  </a:lnTo>
                  <a:lnTo>
                    <a:pt x="2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5" name="Полилиния 432">
              <a:extLst>
                <a:ext uri="{FF2B5EF4-FFF2-40B4-BE49-F238E27FC236}">
                  <a16:creationId xmlns:a16="http://schemas.microsoft.com/office/drawing/2014/main" id="{92CBF771-3038-4994-8924-B5DC21E96870}"/>
                </a:ext>
              </a:extLst>
            </p:cNvPr>
            <p:cNvSpPr/>
            <p:nvPr/>
          </p:nvSpPr>
          <p:spPr bwMode="auto">
            <a:xfrm flipH="1">
              <a:off x="8147989" y="979714"/>
              <a:ext cx="996043" cy="310243"/>
            </a:xfrm>
            <a:custGeom>
              <a:avLst/>
              <a:gdLst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96043" h="310243">
                  <a:moveTo>
                    <a:pt x="996043" y="0"/>
                  </a:moveTo>
                  <a:cubicBezTo>
                    <a:pt x="764069" y="166704"/>
                    <a:pt x="546356" y="280324"/>
                    <a:pt x="0" y="310243"/>
                  </a:cubicBezTo>
                </a:path>
              </a:pathLst>
            </a:custGeom>
            <a:noFill/>
            <a:ln w="19050" cap="flat" cmpd="sng" algn="ctr">
              <a:solidFill>
                <a:srgbClr val="0070C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6" name="Rectangle 26">
              <a:extLst>
                <a:ext uri="{FF2B5EF4-FFF2-40B4-BE49-F238E27FC236}">
                  <a16:creationId xmlns:a16="http://schemas.microsoft.com/office/drawing/2014/main" id="{44FDD06F-B064-4C92-83E0-4F68E66D9AE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171465" y="966316"/>
              <a:ext cx="49065" cy="15148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7" name="Freeform 29">
              <a:extLst>
                <a:ext uri="{FF2B5EF4-FFF2-40B4-BE49-F238E27FC236}">
                  <a16:creationId xmlns:a16="http://schemas.microsoft.com/office/drawing/2014/main" id="{AE403B38-F251-41FD-9D47-187F684BA64A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66254" y="96229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9" y="0"/>
                </a:cxn>
                <a:cxn ang="0">
                  <a:pos x="3" y="12"/>
                </a:cxn>
                <a:cxn ang="0">
                  <a:pos x="0" y="22"/>
                </a:cxn>
                <a:cxn ang="0">
                  <a:pos x="3" y="35"/>
                </a:cxn>
                <a:cxn ang="0">
                  <a:pos x="9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9" y="0"/>
                  </a:lnTo>
                  <a:lnTo>
                    <a:pt x="3" y="12"/>
                  </a:lnTo>
                  <a:lnTo>
                    <a:pt x="0" y="22"/>
                  </a:lnTo>
                  <a:lnTo>
                    <a:pt x="3" y="35"/>
                  </a:lnTo>
                  <a:lnTo>
                    <a:pt x="9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8" name="Freeform 31">
              <a:extLst>
                <a:ext uri="{FF2B5EF4-FFF2-40B4-BE49-F238E27FC236}">
                  <a16:creationId xmlns:a16="http://schemas.microsoft.com/office/drawing/2014/main" id="{1F0F405F-F3D1-4788-8270-1F7344377FDF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54586" y="962870"/>
              <a:ext cx="11682" cy="26218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13" y="0"/>
                </a:cxn>
                <a:cxn ang="0">
                  <a:pos x="10" y="0"/>
                </a:cxn>
                <a:cxn ang="0">
                  <a:pos x="4" y="12"/>
                </a:cxn>
                <a:cxn ang="0">
                  <a:pos x="0" y="22"/>
                </a:cxn>
                <a:cxn ang="0">
                  <a:pos x="4" y="35"/>
                </a:cxn>
                <a:cxn ang="0">
                  <a:pos x="10" y="45"/>
                </a:cxn>
                <a:cxn ang="0">
                  <a:pos x="13" y="45"/>
                </a:cxn>
                <a:cxn ang="0">
                  <a:pos x="20" y="45"/>
                </a:cxn>
                <a:cxn ang="0">
                  <a:pos x="20" y="22"/>
                </a:cxn>
                <a:cxn ang="0">
                  <a:pos x="20" y="0"/>
                </a:cxn>
              </a:cxnLst>
              <a:rect l="0" t="0" r="r" b="b"/>
              <a:pathLst>
                <a:path w="20" h="45">
                  <a:moveTo>
                    <a:pt x="20" y="0"/>
                  </a:moveTo>
                  <a:lnTo>
                    <a:pt x="13" y="0"/>
                  </a:lnTo>
                  <a:lnTo>
                    <a:pt x="10" y="0"/>
                  </a:lnTo>
                  <a:lnTo>
                    <a:pt x="4" y="12"/>
                  </a:lnTo>
                  <a:lnTo>
                    <a:pt x="0" y="22"/>
                  </a:lnTo>
                  <a:lnTo>
                    <a:pt x="4" y="35"/>
                  </a:lnTo>
                  <a:lnTo>
                    <a:pt x="10" y="45"/>
                  </a:lnTo>
                  <a:lnTo>
                    <a:pt x="13" y="45"/>
                  </a:lnTo>
                  <a:lnTo>
                    <a:pt x="20" y="45"/>
                  </a:lnTo>
                  <a:lnTo>
                    <a:pt x="20" y="22"/>
                  </a:lnTo>
                  <a:lnTo>
                    <a:pt x="2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9" name="Freeform 33">
              <a:extLst>
                <a:ext uri="{FF2B5EF4-FFF2-40B4-BE49-F238E27FC236}">
                  <a16:creationId xmlns:a16="http://schemas.microsoft.com/office/drawing/2014/main" id="{178E5ABC-725B-4B46-84CA-4AFD8212FF55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43503" y="96344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10" y="0"/>
                </a:cxn>
                <a:cxn ang="0">
                  <a:pos x="3" y="12"/>
                </a:cxn>
                <a:cxn ang="0">
                  <a:pos x="0" y="22"/>
                </a:cxn>
                <a:cxn ang="0">
                  <a:pos x="3" y="35"/>
                </a:cxn>
                <a:cxn ang="0">
                  <a:pos x="10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10" y="0"/>
                  </a:lnTo>
                  <a:lnTo>
                    <a:pt x="3" y="12"/>
                  </a:lnTo>
                  <a:lnTo>
                    <a:pt x="0" y="22"/>
                  </a:lnTo>
                  <a:lnTo>
                    <a:pt x="3" y="35"/>
                  </a:lnTo>
                  <a:lnTo>
                    <a:pt x="10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30" name="Freeform 35">
              <a:extLst>
                <a:ext uri="{FF2B5EF4-FFF2-40B4-BE49-F238E27FC236}">
                  <a16:creationId xmlns:a16="http://schemas.microsoft.com/office/drawing/2014/main" id="{A8491502-3D00-4EB4-96DB-0B5BF892A9BE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32419" y="96400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9" y="0"/>
                </a:cxn>
                <a:cxn ang="0">
                  <a:pos x="0" y="12"/>
                </a:cxn>
                <a:cxn ang="0">
                  <a:pos x="0" y="22"/>
                </a:cxn>
                <a:cxn ang="0">
                  <a:pos x="0" y="35"/>
                </a:cxn>
                <a:cxn ang="0">
                  <a:pos x="9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9" y="0"/>
                  </a:lnTo>
                  <a:lnTo>
                    <a:pt x="0" y="12"/>
                  </a:lnTo>
                  <a:lnTo>
                    <a:pt x="0" y="22"/>
                  </a:lnTo>
                  <a:lnTo>
                    <a:pt x="0" y="35"/>
                  </a:lnTo>
                  <a:lnTo>
                    <a:pt x="9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31" name="Freeform 37">
              <a:extLst>
                <a:ext uri="{FF2B5EF4-FFF2-40B4-BE49-F238E27FC236}">
                  <a16:creationId xmlns:a16="http://schemas.microsoft.com/office/drawing/2014/main" id="{5243E716-26A6-41C0-8180-A19EA2033934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20751" y="964579"/>
              <a:ext cx="11682" cy="26218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13" y="0"/>
                </a:cxn>
                <a:cxn ang="0">
                  <a:pos x="7" y="0"/>
                </a:cxn>
                <a:cxn ang="0">
                  <a:pos x="0" y="12"/>
                </a:cxn>
                <a:cxn ang="0">
                  <a:pos x="0" y="22"/>
                </a:cxn>
                <a:cxn ang="0">
                  <a:pos x="0" y="35"/>
                </a:cxn>
                <a:cxn ang="0">
                  <a:pos x="7" y="45"/>
                </a:cxn>
                <a:cxn ang="0">
                  <a:pos x="13" y="45"/>
                </a:cxn>
                <a:cxn ang="0">
                  <a:pos x="20" y="45"/>
                </a:cxn>
                <a:cxn ang="0">
                  <a:pos x="20" y="22"/>
                </a:cxn>
                <a:cxn ang="0">
                  <a:pos x="20" y="0"/>
                </a:cxn>
              </a:cxnLst>
              <a:rect l="0" t="0" r="r" b="b"/>
              <a:pathLst>
                <a:path w="20" h="45">
                  <a:moveTo>
                    <a:pt x="20" y="0"/>
                  </a:moveTo>
                  <a:lnTo>
                    <a:pt x="13" y="0"/>
                  </a:lnTo>
                  <a:lnTo>
                    <a:pt x="7" y="0"/>
                  </a:lnTo>
                  <a:lnTo>
                    <a:pt x="0" y="12"/>
                  </a:lnTo>
                  <a:lnTo>
                    <a:pt x="0" y="22"/>
                  </a:lnTo>
                  <a:lnTo>
                    <a:pt x="0" y="35"/>
                  </a:lnTo>
                  <a:lnTo>
                    <a:pt x="7" y="45"/>
                  </a:lnTo>
                  <a:lnTo>
                    <a:pt x="13" y="45"/>
                  </a:lnTo>
                  <a:lnTo>
                    <a:pt x="20" y="45"/>
                  </a:lnTo>
                  <a:lnTo>
                    <a:pt x="20" y="22"/>
                  </a:lnTo>
                  <a:lnTo>
                    <a:pt x="2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</p:grpSp>
      <p:sp>
        <p:nvSpPr>
          <p:cNvPr id="83970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2286000"/>
            <a:ext cx="7772400" cy="1143000"/>
          </a:xfrm>
        </p:spPr>
        <p:txBody>
          <a:bodyPr/>
          <a:lstStyle>
            <a:lvl1pPr algn="r">
              <a:defRPr/>
            </a:lvl1pPr>
          </a:lstStyle>
          <a:p>
            <a:r>
              <a:rPr lang="ru-RU"/>
              <a:t>Click to edit Master title style</a:t>
            </a:r>
          </a:p>
        </p:txBody>
      </p:sp>
      <p:sp>
        <p:nvSpPr>
          <p:cNvPr id="83971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1600200" y="3886200"/>
            <a:ext cx="6400800" cy="1752600"/>
          </a:xfrm>
          <a:prstGeom prst="rect">
            <a:avLst/>
          </a:prstGeom>
          <a:ln/>
        </p:spPr>
        <p:txBody>
          <a:bodyPr anchor="b"/>
          <a:lstStyle>
            <a:lvl1pPr marL="0" indent="0" algn="ctr">
              <a:buFont typeface="Tahoma" pitchFamily="34" charset="0"/>
              <a:buNone/>
              <a:defRPr/>
            </a:lvl1pPr>
          </a:lstStyle>
          <a:p>
            <a:r>
              <a:rPr lang="ru-RU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473092881"/>
      </p:ext>
    </p:extLst>
  </p:cSld>
  <p:clrMapOvr>
    <a:masterClrMapping/>
  </p:clrMapOvr>
</p:sldLayout>
</file>

<file path=ppt/slideLayouts/slideLayout20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accent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Click to edit Master title style</a:t>
            </a:r>
            <a:endParaRPr lang="ru-RU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685800" y="1219200"/>
            <a:ext cx="7772400" cy="4876800"/>
          </a:xfrm>
          <a:prstGeom prst="rect">
            <a:avLst/>
          </a:prstGeom>
        </p:spPr>
        <p:txBody>
          <a:bodyPr/>
          <a:lstStyle>
            <a:lvl1pPr marL="265113" indent="-265113">
              <a:buClr>
                <a:schemeClr val="accent1">
                  <a:lumMod val="50000"/>
                </a:schemeClr>
              </a:buClr>
              <a:buFont typeface="Arial" pitchFamily="34" charset="0"/>
              <a:buChar char="■"/>
              <a:defRPr/>
            </a:lvl1pPr>
            <a:lvl2pPr marL="714375" indent="-257175">
              <a:buClr>
                <a:schemeClr val="accent1">
                  <a:lumMod val="50000"/>
                </a:schemeClr>
              </a:buClr>
              <a:buFont typeface="Arial" pitchFamily="34" charset="0"/>
              <a:buChar char="■"/>
              <a:defRPr/>
            </a:lvl2pPr>
            <a:lvl3pPr marL="1074738" indent="-160338">
              <a:buClr>
                <a:schemeClr val="accent1">
                  <a:lumMod val="50000"/>
                </a:schemeClr>
              </a:buClr>
              <a:buFont typeface="Arial" pitchFamily="34" charset="0"/>
              <a:buChar char="■"/>
              <a:defRPr/>
            </a:lvl3pPr>
            <a:lvl4pPr marL="1524000" indent="-152400">
              <a:buClr>
                <a:schemeClr val="accent1">
                  <a:lumMod val="50000"/>
                </a:schemeClr>
              </a:buClr>
              <a:buFont typeface="Arial" pitchFamily="34" charset="0"/>
              <a:buChar char="■"/>
              <a:defRPr/>
            </a:lvl4pPr>
            <a:lvl5pPr marL="1973263" indent="-176213">
              <a:buClr>
                <a:schemeClr val="accent1">
                  <a:lumMod val="50000"/>
                </a:schemeClr>
              </a:buClr>
              <a:buFont typeface="Arial" pitchFamily="34" charset="0"/>
              <a:buChar char="■"/>
              <a:defRPr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010092978"/>
      </p:ext>
    </p:extLst>
  </p:cSld>
  <p:clrMapOvr>
    <a:masterClrMapping/>
  </p:clrMapOvr>
</p:sldLayout>
</file>

<file path=ppt/slideLayouts/slideLayout20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4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/>
              <a:t>Click to edit Master title style</a:t>
            </a:r>
            <a:endParaRPr lang="ru-RU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8"/>
            <a:ext cx="7772400" cy="1500187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Rectangle 6">
            <a:extLst>
              <a:ext uri="{FF2B5EF4-FFF2-40B4-BE49-F238E27FC236}">
                <a16:creationId xmlns:a16="http://schemas.microsoft.com/office/drawing/2014/main" id="{BAAC1FE0-C056-4370-B8B7-78AC9EC055E4}"/>
              </a:ext>
            </a:extLst>
          </p:cNvPr>
          <p:cNvSpPr>
            <a:spLocks noGrp="1" noChangeArrowheads="1"/>
          </p:cNvSpPr>
          <p:nvPr>
            <p:ph type="sldNum" sz="quarter" idx="10"/>
          </p:nvPr>
        </p:nvSpPr>
        <p:spPr>
          <a:xfrm>
            <a:off x="7786688" y="6429375"/>
            <a:ext cx="457200" cy="360363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b="1">
                <a:solidFill>
                  <a:srgbClr val="000000"/>
                </a:solidFill>
                <a:latin typeface="Tahoma" panose="020B0604030504040204" pitchFamily="34" charset="0"/>
              </a:defRPr>
            </a:lvl1pPr>
          </a:lstStyle>
          <a:p>
            <a:fld id="{0842DC06-FDD7-45FB-8F5A-6EEC52BED7A5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2495974225"/>
      </p:ext>
    </p:extLst>
  </p:cSld>
  <p:clrMapOvr>
    <a:masterClrMapping/>
  </p:clrMapOvr>
</p:sldLayout>
</file>

<file path=ppt/slideLayouts/slideLayout20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ru-RU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685800" y="1219200"/>
            <a:ext cx="3810000" cy="4876800"/>
          </a:xfrm>
          <a:prstGeom prst="rect">
            <a:avLst/>
          </a:prstGeo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ru-RU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219200"/>
            <a:ext cx="3810000" cy="4876800"/>
          </a:xfrm>
          <a:prstGeom prst="rect">
            <a:avLst/>
          </a:prstGeo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ru-RU"/>
          </a:p>
        </p:txBody>
      </p:sp>
      <p:sp>
        <p:nvSpPr>
          <p:cNvPr id="5" name="Rectangle 6">
            <a:extLst>
              <a:ext uri="{FF2B5EF4-FFF2-40B4-BE49-F238E27FC236}">
                <a16:creationId xmlns:a16="http://schemas.microsoft.com/office/drawing/2014/main" id="{58427C93-B6B0-4BA5-8060-235C6A21CCC9}"/>
              </a:ext>
            </a:extLst>
          </p:cNvPr>
          <p:cNvSpPr>
            <a:spLocks noGrp="1" noChangeArrowheads="1"/>
          </p:cNvSpPr>
          <p:nvPr>
            <p:ph type="sldNum" sz="quarter" idx="10"/>
          </p:nvPr>
        </p:nvSpPr>
        <p:spPr>
          <a:xfrm>
            <a:off x="7786688" y="6429375"/>
            <a:ext cx="457200" cy="360363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b="1">
                <a:solidFill>
                  <a:srgbClr val="000000"/>
                </a:solidFill>
                <a:latin typeface="Tahoma" panose="020B0604030504040204" pitchFamily="34" charset="0"/>
              </a:defRPr>
            </a:lvl1pPr>
          </a:lstStyle>
          <a:p>
            <a:fld id="{F0011648-F992-4758-8C11-3C01626967B4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147799541"/>
      </p:ext>
    </p:extLst>
  </p:cSld>
  <p:clrMapOvr>
    <a:masterClrMapping/>
  </p:clrMapOvr>
</p:sldLayout>
</file>

<file path=ppt/slideLayouts/slideLayout21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  <a:endParaRPr lang="ru-RU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2" y="1535113"/>
            <a:ext cx="4040188" cy="639762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2" y="2174875"/>
            <a:ext cx="4040188" cy="3951288"/>
          </a:xfrm>
          <a:prstGeom prst="rect">
            <a:avLst/>
          </a:prstGeo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ru-RU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8" y="1535113"/>
            <a:ext cx="4041775" cy="639762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8" y="2174875"/>
            <a:ext cx="4041775" cy="3951288"/>
          </a:xfrm>
          <a:prstGeom prst="rect">
            <a:avLst/>
          </a:prstGeo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ru-RU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BCB1CC5D-034E-47BD-AC7F-44988061972A}"/>
              </a:ext>
            </a:extLst>
          </p:cNvPr>
          <p:cNvSpPr>
            <a:spLocks noGrp="1" noChangeArrowheads="1"/>
          </p:cNvSpPr>
          <p:nvPr>
            <p:ph type="sldNum" sz="quarter" idx="10"/>
          </p:nvPr>
        </p:nvSpPr>
        <p:spPr>
          <a:xfrm>
            <a:off x="7786688" y="6429375"/>
            <a:ext cx="457200" cy="360363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b="1">
                <a:solidFill>
                  <a:srgbClr val="000000"/>
                </a:solidFill>
                <a:latin typeface="Tahoma" panose="020B0604030504040204" pitchFamily="34" charset="0"/>
              </a:defRPr>
            </a:lvl1pPr>
          </a:lstStyle>
          <a:p>
            <a:fld id="{B13FA770-F70E-4723-963A-DDCAA90B1726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823784136"/>
      </p:ext>
    </p:extLst>
  </p:cSld>
  <p:clrMapOvr>
    <a:masterClrMapping/>
  </p:clrMapOvr>
</p:sldLayout>
</file>

<file path=ppt/slideLayouts/slideLayout21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ru-RU"/>
          </a:p>
        </p:txBody>
      </p:sp>
      <p:sp>
        <p:nvSpPr>
          <p:cNvPr id="3" name="Rectangle 6">
            <a:extLst>
              <a:ext uri="{FF2B5EF4-FFF2-40B4-BE49-F238E27FC236}">
                <a16:creationId xmlns:a16="http://schemas.microsoft.com/office/drawing/2014/main" id="{199D465E-A055-4706-8E20-C969E2799A3B}"/>
              </a:ext>
            </a:extLst>
          </p:cNvPr>
          <p:cNvSpPr>
            <a:spLocks noGrp="1" noChangeArrowheads="1"/>
          </p:cNvSpPr>
          <p:nvPr>
            <p:ph type="sldNum" sz="quarter" idx="10"/>
          </p:nvPr>
        </p:nvSpPr>
        <p:spPr>
          <a:xfrm>
            <a:off x="7786688" y="6429375"/>
            <a:ext cx="457200" cy="360363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b="1">
                <a:solidFill>
                  <a:srgbClr val="000000"/>
                </a:solidFill>
                <a:latin typeface="Tahoma" panose="020B0604030504040204" pitchFamily="34" charset="0"/>
              </a:defRPr>
            </a:lvl1pPr>
          </a:lstStyle>
          <a:p>
            <a:fld id="{0B95CE6E-6EE5-4AEB-B886-1A9EF2D0EFD7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2360528306"/>
      </p:ext>
    </p:extLst>
  </p:cSld>
  <p:clrMapOvr>
    <a:masterClrMapping/>
  </p:clrMapOvr>
</p:sldLayout>
</file>

<file path=ppt/slideLayouts/slideLayout21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6">
            <a:extLst>
              <a:ext uri="{FF2B5EF4-FFF2-40B4-BE49-F238E27FC236}">
                <a16:creationId xmlns:a16="http://schemas.microsoft.com/office/drawing/2014/main" id="{59F866C3-6E9B-4F07-B7C1-398E28FD9356}"/>
              </a:ext>
            </a:extLst>
          </p:cNvPr>
          <p:cNvSpPr>
            <a:spLocks noGrp="1" noChangeArrowheads="1"/>
          </p:cNvSpPr>
          <p:nvPr>
            <p:ph type="sldNum" sz="quarter" idx="10"/>
          </p:nvPr>
        </p:nvSpPr>
        <p:spPr>
          <a:xfrm>
            <a:off x="7786688" y="6429375"/>
            <a:ext cx="457200" cy="360363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b="1">
                <a:solidFill>
                  <a:srgbClr val="000000"/>
                </a:solidFill>
                <a:latin typeface="Tahoma" panose="020B0604030504040204" pitchFamily="34" charset="0"/>
              </a:defRPr>
            </a:lvl1pPr>
          </a:lstStyle>
          <a:p>
            <a:fld id="{72E68F7E-C8C5-475E-A3B2-8910AB8BDF86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1892777910"/>
      </p:ext>
    </p:extLst>
  </p:cSld>
  <p:clrMapOvr>
    <a:masterClrMapping/>
  </p:clrMapOvr>
</p:sldLayout>
</file>

<file path=ppt/slideLayouts/slideLayout21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2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  <a:endParaRPr lang="ru-RU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1" y="273052"/>
            <a:ext cx="5111751" cy="5853113"/>
          </a:xfrm>
          <a:prstGeom prst="rect">
            <a:avLst/>
          </a:prstGeo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ru-RU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2" y="1435102"/>
            <a:ext cx="3008313" cy="469106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Rectangle 6">
            <a:extLst>
              <a:ext uri="{FF2B5EF4-FFF2-40B4-BE49-F238E27FC236}">
                <a16:creationId xmlns:a16="http://schemas.microsoft.com/office/drawing/2014/main" id="{D8DE9D68-66FE-40AF-85D1-F85726271A24}"/>
              </a:ext>
            </a:extLst>
          </p:cNvPr>
          <p:cNvSpPr>
            <a:spLocks noGrp="1" noChangeArrowheads="1"/>
          </p:cNvSpPr>
          <p:nvPr>
            <p:ph type="sldNum" sz="quarter" idx="10"/>
          </p:nvPr>
        </p:nvSpPr>
        <p:spPr>
          <a:xfrm>
            <a:off x="7786688" y="6429375"/>
            <a:ext cx="457200" cy="360363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b="1">
                <a:solidFill>
                  <a:srgbClr val="000000"/>
                </a:solidFill>
                <a:latin typeface="Tahoma" panose="020B0604030504040204" pitchFamily="34" charset="0"/>
              </a:defRPr>
            </a:lvl1pPr>
          </a:lstStyle>
          <a:p>
            <a:fld id="{970F2A36-3113-4CAD-8A5C-1D0F263ED957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1670036264"/>
      </p:ext>
    </p:extLst>
  </p:cSld>
  <p:clrMapOvr>
    <a:masterClrMapping/>
  </p:clrMapOvr>
</p:sldLayout>
</file>

<file path=ppt/slideLayouts/slideLayout21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1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  <a:endParaRPr lang="ru-RU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ru-RU" noProof="0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9"/>
            <a:ext cx="5486400" cy="804862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Rectangle 6">
            <a:extLst>
              <a:ext uri="{FF2B5EF4-FFF2-40B4-BE49-F238E27FC236}">
                <a16:creationId xmlns:a16="http://schemas.microsoft.com/office/drawing/2014/main" id="{D58C6613-5992-4C0A-B9BC-9FC3B2FE2F8D}"/>
              </a:ext>
            </a:extLst>
          </p:cNvPr>
          <p:cNvSpPr>
            <a:spLocks noGrp="1" noChangeArrowheads="1"/>
          </p:cNvSpPr>
          <p:nvPr>
            <p:ph type="sldNum" sz="quarter" idx="10"/>
          </p:nvPr>
        </p:nvSpPr>
        <p:spPr>
          <a:xfrm>
            <a:off x="7786688" y="6429375"/>
            <a:ext cx="457200" cy="360363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b="1">
                <a:solidFill>
                  <a:srgbClr val="000000"/>
                </a:solidFill>
                <a:latin typeface="Tahoma" panose="020B0604030504040204" pitchFamily="34" charset="0"/>
              </a:defRPr>
            </a:lvl1pPr>
          </a:lstStyle>
          <a:p>
            <a:fld id="{A3C59588-8229-49C2-A959-ADAA1242552F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2498348874"/>
      </p:ext>
    </p:extLst>
  </p:cSld>
  <p:clrMapOvr>
    <a:masterClrMapping/>
  </p:clrMapOvr>
</p:sldLayout>
</file>

<file path=ppt/slideLayouts/slideLayout21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ru-RU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685800" y="1219200"/>
            <a:ext cx="7772400" cy="4876800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ru-RU"/>
          </a:p>
        </p:txBody>
      </p:sp>
      <p:sp>
        <p:nvSpPr>
          <p:cNvPr id="4" name="Rectangle 6">
            <a:extLst>
              <a:ext uri="{FF2B5EF4-FFF2-40B4-BE49-F238E27FC236}">
                <a16:creationId xmlns:a16="http://schemas.microsoft.com/office/drawing/2014/main" id="{095637EA-DF7E-49AB-A2B7-9F44ACBA06AA}"/>
              </a:ext>
            </a:extLst>
          </p:cNvPr>
          <p:cNvSpPr>
            <a:spLocks noGrp="1" noChangeArrowheads="1"/>
          </p:cNvSpPr>
          <p:nvPr>
            <p:ph type="sldNum" sz="quarter" idx="10"/>
          </p:nvPr>
        </p:nvSpPr>
        <p:spPr>
          <a:xfrm>
            <a:off x="7786688" y="6429375"/>
            <a:ext cx="457200" cy="360363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b="1">
                <a:solidFill>
                  <a:srgbClr val="000000"/>
                </a:solidFill>
                <a:latin typeface="Tahoma" panose="020B0604030504040204" pitchFamily="34" charset="0"/>
              </a:defRPr>
            </a:lvl1pPr>
          </a:lstStyle>
          <a:p>
            <a:fld id="{DB94041A-1430-42B6-AF75-084CE25DEF51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2627519755"/>
      </p:ext>
    </p:extLst>
  </p:cSld>
  <p:clrMapOvr>
    <a:masterClrMapping/>
  </p:clrMapOvr>
</p:sldLayout>
</file>

<file path=ppt/slideLayouts/slideLayout21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515101" y="209550"/>
            <a:ext cx="1943100" cy="5886450"/>
          </a:xfrm>
        </p:spPr>
        <p:txBody>
          <a:bodyPr vert="eaVert"/>
          <a:lstStyle/>
          <a:p>
            <a:r>
              <a:rPr lang="en-US"/>
              <a:t>Click to edit Master title style</a:t>
            </a:r>
            <a:endParaRPr lang="ru-RU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685801" y="209550"/>
            <a:ext cx="5676900" cy="5886450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ru-RU"/>
          </a:p>
        </p:txBody>
      </p:sp>
      <p:sp>
        <p:nvSpPr>
          <p:cNvPr id="4" name="Rectangle 6">
            <a:extLst>
              <a:ext uri="{FF2B5EF4-FFF2-40B4-BE49-F238E27FC236}">
                <a16:creationId xmlns:a16="http://schemas.microsoft.com/office/drawing/2014/main" id="{1D9D8D39-6BF5-4FEF-9BD3-F0240B9B1FB8}"/>
              </a:ext>
            </a:extLst>
          </p:cNvPr>
          <p:cNvSpPr>
            <a:spLocks noGrp="1" noChangeArrowheads="1"/>
          </p:cNvSpPr>
          <p:nvPr>
            <p:ph type="sldNum" sz="quarter" idx="10"/>
          </p:nvPr>
        </p:nvSpPr>
        <p:spPr>
          <a:xfrm>
            <a:off x="7786688" y="6429375"/>
            <a:ext cx="457200" cy="360363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b="1">
                <a:solidFill>
                  <a:srgbClr val="000000"/>
                </a:solidFill>
                <a:latin typeface="Tahoma" panose="020B0604030504040204" pitchFamily="34" charset="0"/>
              </a:defRPr>
            </a:lvl1pPr>
          </a:lstStyle>
          <a:p>
            <a:fld id="{36BD39C1-9324-4E75-9EF5-D4C72BD48190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2164877401"/>
      </p:ext>
    </p:extLst>
  </p:cSld>
  <p:clrMapOvr>
    <a:masterClrMapping/>
  </p:clrMapOvr>
</p:sldLayout>
</file>

<file path=ppt/slideLayouts/slideLayout21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bl" preserve="1">
  <p:cSld name="Title and Tab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85800" y="209550"/>
            <a:ext cx="7772400" cy="609600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ru-RU"/>
          </a:p>
        </p:txBody>
      </p:sp>
      <p:sp>
        <p:nvSpPr>
          <p:cNvPr id="3" name="Table Placeholder 2"/>
          <p:cNvSpPr>
            <a:spLocks noGrp="1"/>
          </p:cNvSpPr>
          <p:nvPr>
            <p:ph type="tbl" idx="1"/>
          </p:nvPr>
        </p:nvSpPr>
        <p:spPr>
          <a:xfrm>
            <a:off x="685800" y="1219200"/>
            <a:ext cx="7772400" cy="4876800"/>
          </a:xfrm>
          <a:prstGeom prst="rect">
            <a:avLst/>
          </a:prstGeom>
        </p:spPr>
        <p:txBody>
          <a:bodyPr/>
          <a:lstStyle/>
          <a:p>
            <a:pPr lvl="0"/>
            <a:endParaRPr lang="ru-RU" noProof="0" dirty="0"/>
          </a:p>
        </p:txBody>
      </p:sp>
      <p:sp>
        <p:nvSpPr>
          <p:cNvPr id="4" name="Rectangle 6">
            <a:extLst>
              <a:ext uri="{FF2B5EF4-FFF2-40B4-BE49-F238E27FC236}">
                <a16:creationId xmlns:a16="http://schemas.microsoft.com/office/drawing/2014/main" id="{BF3089DC-D5D4-426F-BF0E-CAFE6BA1B80E}"/>
              </a:ext>
            </a:extLst>
          </p:cNvPr>
          <p:cNvSpPr>
            <a:spLocks noGrp="1" noChangeArrowheads="1"/>
          </p:cNvSpPr>
          <p:nvPr>
            <p:ph type="sldNum" sz="quarter" idx="10"/>
          </p:nvPr>
        </p:nvSpPr>
        <p:spPr>
          <a:xfrm>
            <a:off x="7786688" y="6429375"/>
            <a:ext cx="457200" cy="360363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b="1">
                <a:solidFill>
                  <a:srgbClr val="000000"/>
                </a:solidFill>
                <a:latin typeface="Tahoma" panose="020B0604030504040204" pitchFamily="34" charset="0"/>
              </a:defRPr>
            </a:lvl1pPr>
          </a:lstStyle>
          <a:p>
            <a:fld id="{4E98B015-8DE3-4948-AC3E-76D6C5819326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56709936"/>
      </p:ext>
    </p:extLst>
  </p:cSld>
  <p:clrMapOvr>
    <a:masterClrMapping/>
  </p:clrMapOvr>
</p:sldLayout>
</file>

<file path=ppt/slideLayouts/slideLayout21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Only" preserve="1">
  <p:cSld name="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Content Placeholder 1"/>
          <p:cNvSpPr>
            <a:spLocks noGrp="1"/>
          </p:cNvSpPr>
          <p:nvPr>
            <p:ph/>
          </p:nvPr>
        </p:nvSpPr>
        <p:spPr>
          <a:xfrm>
            <a:off x="685800" y="209550"/>
            <a:ext cx="7772400" cy="5886450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ru-RU"/>
          </a:p>
        </p:txBody>
      </p:sp>
      <p:sp>
        <p:nvSpPr>
          <p:cNvPr id="3" name="Rectangle 6">
            <a:extLst>
              <a:ext uri="{FF2B5EF4-FFF2-40B4-BE49-F238E27FC236}">
                <a16:creationId xmlns:a16="http://schemas.microsoft.com/office/drawing/2014/main" id="{B730D4EA-08DC-426F-8B66-2D70B11BFC99}"/>
              </a:ext>
            </a:extLst>
          </p:cNvPr>
          <p:cNvSpPr>
            <a:spLocks noGrp="1" noChangeArrowheads="1"/>
          </p:cNvSpPr>
          <p:nvPr>
            <p:ph type="sldNum" sz="quarter" idx="10"/>
          </p:nvPr>
        </p:nvSpPr>
        <p:spPr>
          <a:xfrm>
            <a:off x="7786688" y="6429375"/>
            <a:ext cx="457200" cy="360363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b="1">
                <a:solidFill>
                  <a:srgbClr val="000000"/>
                </a:solidFill>
                <a:latin typeface="Tahoma" panose="020B0604030504040204" pitchFamily="34" charset="0"/>
              </a:defRPr>
            </a:lvl1pPr>
          </a:lstStyle>
          <a:p>
            <a:fld id="{5F217872-2AF6-4ADE-9C7F-3C80EBFC5ABE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1056787779"/>
      </p:ext>
    </p:extLst>
  </p:cSld>
  <p:clrMapOvr>
    <a:masterClrMapping/>
  </p:clrMapOvr>
</p:sldLayout>
</file>

<file path=ppt/slideLayouts/slideLayout21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chart" preserve="1">
  <p:cSld name="Title and 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85800" y="209550"/>
            <a:ext cx="7772400" cy="609600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ru-RU"/>
          </a:p>
        </p:txBody>
      </p:sp>
      <p:sp>
        <p:nvSpPr>
          <p:cNvPr id="3" name="Chart Placeholder 2"/>
          <p:cNvSpPr>
            <a:spLocks noGrp="1"/>
          </p:cNvSpPr>
          <p:nvPr>
            <p:ph type="chart" idx="1"/>
          </p:nvPr>
        </p:nvSpPr>
        <p:spPr>
          <a:xfrm>
            <a:off x="685800" y="1219200"/>
            <a:ext cx="7772400" cy="4876800"/>
          </a:xfrm>
          <a:prstGeom prst="rect">
            <a:avLst/>
          </a:prstGeom>
        </p:spPr>
        <p:txBody>
          <a:bodyPr/>
          <a:lstStyle/>
          <a:p>
            <a:pPr lvl="0"/>
            <a:endParaRPr lang="ru-RU" noProof="0" dirty="0"/>
          </a:p>
        </p:txBody>
      </p:sp>
      <p:sp>
        <p:nvSpPr>
          <p:cNvPr id="4" name="Rectangle 6">
            <a:extLst>
              <a:ext uri="{FF2B5EF4-FFF2-40B4-BE49-F238E27FC236}">
                <a16:creationId xmlns:a16="http://schemas.microsoft.com/office/drawing/2014/main" id="{7D9396B8-78FD-46AC-BBC5-B5F7194137AB}"/>
              </a:ext>
            </a:extLst>
          </p:cNvPr>
          <p:cNvSpPr>
            <a:spLocks noGrp="1" noChangeArrowheads="1"/>
          </p:cNvSpPr>
          <p:nvPr>
            <p:ph type="sldNum" sz="quarter" idx="10"/>
          </p:nvPr>
        </p:nvSpPr>
        <p:spPr>
          <a:xfrm>
            <a:off x="7786688" y="6429375"/>
            <a:ext cx="457200" cy="360363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b="1">
                <a:solidFill>
                  <a:srgbClr val="000000"/>
                </a:solidFill>
                <a:latin typeface="Tahoma" panose="020B0604030504040204" pitchFamily="34" charset="0"/>
              </a:defRPr>
            </a:lvl1pPr>
          </a:lstStyle>
          <a:p>
            <a:fld id="{54474C89-C5B5-4BB7-8E48-58AAB9000258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4232491109"/>
      </p:ext>
    </p:extLst>
  </p:cSld>
  <p:clrMapOvr>
    <a:masterClrMapping/>
  </p:clrMapOvr>
</p:sldLayout>
</file>

<file path=ppt/slideLayouts/slideLayout22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xAndChart" preserve="1">
  <p:cSld name="Title, Text and 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85800" y="209550"/>
            <a:ext cx="7772400" cy="609600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ru-RU"/>
          </a:p>
        </p:txBody>
      </p:sp>
      <p:sp>
        <p:nvSpPr>
          <p:cNvPr id="3" name="Text Placeholder 2"/>
          <p:cNvSpPr>
            <a:spLocks noGrp="1"/>
          </p:cNvSpPr>
          <p:nvPr>
            <p:ph type="body" sz="half" idx="1"/>
          </p:nvPr>
        </p:nvSpPr>
        <p:spPr>
          <a:xfrm>
            <a:off x="685800" y="1219200"/>
            <a:ext cx="3810000" cy="4876800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ru-RU"/>
          </a:p>
        </p:txBody>
      </p:sp>
      <p:sp>
        <p:nvSpPr>
          <p:cNvPr id="4" name="Chart Placeholder 3"/>
          <p:cNvSpPr>
            <a:spLocks noGrp="1"/>
          </p:cNvSpPr>
          <p:nvPr>
            <p:ph type="chart" sz="half" idx="2"/>
          </p:nvPr>
        </p:nvSpPr>
        <p:spPr>
          <a:xfrm>
            <a:off x="4648200" y="1219200"/>
            <a:ext cx="3810000" cy="4876800"/>
          </a:xfrm>
          <a:prstGeom prst="rect">
            <a:avLst/>
          </a:prstGeom>
        </p:spPr>
        <p:txBody>
          <a:bodyPr/>
          <a:lstStyle/>
          <a:p>
            <a:pPr lvl="0"/>
            <a:endParaRPr lang="ru-RU" noProof="0" dirty="0"/>
          </a:p>
        </p:txBody>
      </p:sp>
      <p:sp>
        <p:nvSpPr>
          <p:cNvPr id="5" name="Rectangle 6">
            <a:extLst>
              <a:ext uri="{FF2B5EF4-FFF2-40B4-BE49-F238E27FC236}">
                <a16:creationId xmlns:a16="http://schemas.microsoft.com/office/drawing/2014/main" id="{39F758B6-6E08-4CD6-887C-156050C01CB6}"/>
              </a:ext>
            </a:extLst>
          </p:cNvPr>
          <p:cNvSpPr>
            <a:spLocks noGrp="1" noChangeArrowheads="1"/>
          </p:cNvSpPr>
          <p:nvPr>
            <p:ph type="sldNum" sz="quarter" idx="10"/>
          </p:nvPr>
        </p:nvSpPr>
        <p:spPr>
          <a:xfrm>
            <a:off x="7786688" y="6429375"/>
            <a:ext cx="457200" cy="360363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b="1">
                <a:solidFill>
                  <a:srgbClr val="000000"/>
                </a:solidFill>
                <a:latin typeface="Tahoma" panose="020B0604030504040204" pitchFamily="34" charset="0"/>
              </a:defRPr>
            </a:lvl1pPr>
          </a:lstStyle>
          <a:p>
            <a:fld id="{4179A310-0993-4B6F-A4EE-104EAB605010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451130158"/>
      </p:ext>
    </p:extLst>
  </p:cSld>
  <p:clrMapOvr>
    <a:masterClrMapping/>
  </p:clrMapOvr>
</p:sldLayout>
</file>

<file path=ppt/slideLayouts/slideLayout22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xAndTwoObj" preserve="1">
  <p:cSld name="Title, Text,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85800" y="209550"/>
            <a:ext cx="7772400" cy="609600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ru-RU"/>
          </a:p>
        </p:txBody>
      </p:sp>
      <p:sp>
        <p:nvSpPr>
          <p:cNvPr id="3" name="Text Placeholder 2"/>
          <p:cNvSpPr>
            <a:spLocks noGrp="1"/>
          </p:cNvSpPr>
          <p:nvPr>
            <p:ph type="body" sz="half" idx="1"/>
          </p:nvPr>
        </p:nvSpPr>
        <p:spPr>
          <a:xfrm>
            <a:off x="685800" y="1219200"/>
            <a:ext cx="3810000" cy="4876800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ru-RU"/>
          </a:p>
        </p:txBody>
      </p:sp>
      <p:sp>
        <p:nvSpPr>
          <p:cNvPr id="4" name="Content Placeholder 3"/>
          <p:cNvSpPr>
            <a:spLocks noGrp="1"/>
          </p:cNvSpPr>
          <p:nvPr>
            <p:ph sz="quarter" idx="2"/>
          </p:nvPr>
        </p:nvSpPr>
        <p:spPr>
          <a:xfrm>
            <a:off x="4648200" y="1219200"/>
            <a:ext cx="3810000" cy="2362200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ru-RU"/>
          </a:p>
        </p:txBody>
      </p:sp>
      <p:sp>
        <p:nvSpPr>
          <p:cNvPr id="5" name="Content Placeholder 4"/>
          <p:cNvSpPr>
            <a:spLocks noGrp="1"/>
          </p:cNvSpPr>
          <p:nvPr>
            <p:ph sz="quarter" idx="3"/>
          </p:nvPr>
        </p:nvSpPr>
        <p:spPr>
          <a:xfrm>
            <a:off x="4648200" y="3733800"/>
            <a:ext cx="3810000" cy="2362200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ru-RU"/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EBB897A6-EA3C-42DB-BE2C-A81A79B59682}"/>
              </a:ext>
            </a:extLst>
          </p:cNvPr>
          <p:cNvSpPr>
            <a:spLocks noGrp="1" noChangeArrowheads="1"/>
          </p:cNvSpPr>
          <p:nvPr>
            <p:ph type="sldNum" sz="quarter" idx="10"/>
          </p:nvPr>
        </p:nvSpPr>
        <p:spPr>
          <a:xfrm>
            <a:off x="7786688" y="6429375"/>
            <a:ext cx="457200" cy="360363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b="1">
                <a:solidFill>
                  <a:srgbClr val="000000"/>
                </a:solidFill>
                <a:latin typeface="Tahoma" panose="020B0604030504040204" pitchFamily="34" charset="0"/>
              </a:defRPr>
            </a:lvl1pPr>
          </a:lstStyle>
          <a:p>
            <a:fld id="{97555D4D-3BC4-4D22-8C41-1969B7EBA52B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3693193019"/>
      </p:ext>
    </p:extLst>
  </p:cSld>
  <p:clrMapOvr>
    <a:masterClrMapping/>
  </p:clrMapOvr>
</p:sldLayout>
</file>

<file path=ppt/slideLayouts/slideLayout22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AndTx" preserve="1">
  <p:cSld name="Title, Content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85800" y="209550"/>
            <a:ext cx="7772400" cy="609600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ru-RU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685800" y="1219200"/>
            <a:ext cx="3810000" cy="4876800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ru-RU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648200" y="1219200"/>
            <a:ext cx="3810000" cy="4876800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ru-RU"/>
          </a:p>
        </p:txBody>
      </p:sp>
      <p:sp>
        <p:nvSpPr>
          <p:cNvPr id="5" name="Rectangle 6">
            <a:extLst>
              <a:ext uri="{FF2B5EF4-FFF2-40B4-BE49-F238E27FC236}">
                <a16:creationId xmlns:a16="http://schemas.microsoft.com/office/drawing/2014/main" id="{67C917AE-8AEA-4F31-A02A-B9365A410EAB}"/>
              </a:ext>
            </a:extLst>
          </p:cNvPr>
          <p:cNvSpPr>
            <a:spLocks noGrp="1" noChangeArrowheads="1"/>
          </p:cNvSpPr>
          <p:nvPr>
            <p:ph type="sldNum" sz="quarter" idx="10"/>
          </p:nvPr>
        </p:nvSpPr>
        <p:spPr>
          <a:xfrm>
            <a:off x="7786688" y="6429375"/>
            <a:ext cx="457200" cy="360363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b="1">
                <a:solidFill>
                  <a:srgbClr val="000000"/>
                </a:solidFill>
                <a:latin typeface="Tahoma" panose="020B0604030504040204" pitchFamily="34" charset="0"/>
              </a:defRPr>
            </a:lvl1pPr>
          </a:lstStyle>
          <a:p>
            <a:fld id="{8B540FEB-9BE0-4C8C-AF10-42AB9DC446EB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1532780481"/>
      </p:ext>
    </p:extLst>
  </p:cSld>
  <p:clrMapOvr>
    <a:masterClrMapping/>
  </p:clrMapOvr>
</p:sldLayout>
</file>

<file path=ppt/slideLayouts/slideLayout22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blank" preserve="1">
  <p:cSld name="Пусто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117637295"/>
      </p:ext>
    </p:extLst>
  </p:cSld>
  <p:clrMapOvr>
    <a:masterClrMapping/>
  </p:clrMapOvr>
</p:sldLayout>
</file>

<file path=ppt/slideLayouts/slideLayout22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woObj" preserve="1">
  <p:cSld name="1_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85800" y="209550"/>
            <a:ext cx="7772400" cy="609600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ru-RU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600204"/>
            <a:ext cx="4038600" cy="4525963"/>
          </a:xfrm>
          <a:prstGeom prst="rect">
            <a:avLst/>
          </a:prstGeo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ru-RU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4"/>
            <a:ext cx="4038600" cy="4525963"/>
          </a:xfrm>
          <a:prstGeom prst="rect">
            <a:avLst/>
          </a:prstGeo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3235679209"/>
      </p:ext>
    </p:extLst>
  </p:cSld>
  <p:clrMapOvr>
    <a:masterClrMapping/>
  </p:clrMapOvr>
</p:sldLayout>
</file>

<file path=ppt/slideLayouts/slideLayout22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Only" preserve="1">
  <p:cSld name="1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85800" y="209550"/>
            <a:ext cx="7772400" cy="609600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2634875951"/>
      </p:ext>
    </p:extLst>
  </p:cSld>
  <p:clrMapOvr>
    <a:masterClrMapping/>
  </p:clrMapOvr>
</p:sldLayout>
</file>

<file path=ppt/slideLayouts/slideLayout22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30"/>
            <a:ext cx="7772400" cy="1470025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en-US"/>
              <a:t>Click to edit Master subtitle style</a:t>
            </a:r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3941094148"/>
      </p:ext>
    </p:extLst>
  </p:cSld>
  <p:clrMapOvr>
    <a:masterClrMapping/>
  </p:clrMapOvr>
</p:sldLayout>
</file>

<file path=ppt/slideLayouts/slideLayout22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bl" preserve="1">
  <p:cSld name="1_Title and Tab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85800" y="209550"/>
            <a:ext cx="7772400" cy="609600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ru-RU"/>
          </a:p>
        </p:txBody>
      </p:sp>
      <p:sp>
        <p:nvSpPr>
          <p:cNvPr id="3" name="Table Placeholder 2"/>
          <p:cNvSpPr>
            <a:spLocks noGrp="1"/>
          </p:cNvSpPr>
          <p:nvPr>
            <p:ph type="tbl" idx="1"/>
          </p:nvPr>
        </p:nvSpPr>
        <p:spPr>
          <a:xfrm>
            <a:off x="457200" y="1600204"/>
            <a:ext cx="8229600" cy="4525963"/>
          </a:xfrm>
          <a:prstGeom prst="rect">
            <a:avLst/>
          </a:prstGeom>
        </p:spPr>
        <p:txBody>
          <a:bodyPr/>
          <a:lstStyle/>
          <a:p>
            <a:pPr lvl="0"/>
            <a:endParaRPr lang="ru-RU" noProof="0" dirty="0"/>
          </a:p>
        </p:txBody>
      </p:sp>
    </p:spTree>
    <p:extLst>
      <p:ext uri="{BB962C8B-B14F-4D97-AF65-F5344CB8AC3E}">
        <p14:creationId xmlns:p14="http://schemas.microsoft.com/office/powerpoint/2010/main" val="1642314286"/>
      </p:ext>
    </p:extLst>
  </p:cSld>
  <p:clrMapOvr>
    <a:masterClrMapping/>
  </p:clrMapOvr>
</p:sldLayout>
</file>

<file path=ppt/slideLayouts/slideLayout22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Прямоугольник 439">
            <a:extLst>
              <a:ext uri="{FF2B5EF4-FFF2-40B4-BE49-F238E27FC236}">
                <a16:creationId xmlns:a16="http://schemas.microsoft.com/office/drawing/2014/main" id="{D8D023D8-AAFE-4ED4-AFBF-63802487BF5C}"/>
              </a:ext>
            </a:extLst>
          </p:cNvPr>
          <p:cNvSpPr>
            <a:spLocks noChangeArrowheads="1"/>
          </p:cNvSpPr>
          <p:nvPr userDrawn="1"/>
        </p:nvSpPr>
        <p:spPr bwMode="auto">
          <a:xfrm>
            <a:off x="0" y="0"/>
            <a:ext cx="9144000" cy="6858000"/>
          </a:xfrm>
          <a:prstGeom prst="rect">
            <a:avLst/>
          </a:prstGeom>
          <a:blipFill dpi="0" rotWithShape="1">
            <a:blip r:embed="rId2">
              <a:lum bright="40000" contrast="-40000"/>
            </a:blip>
            <a:srcRect/>
            <a:stretch>
              <a:fillRect/>
            </a:stretch>
          </a:blipFill>
          <a:ln>
            <a:noFill/>
          </a:ln>
          <a:extLs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ru-RU" altLang="ru-RU" b="1">
              <a:solidFill>
                <a:srgbClr val="000000"/>
              </a:solidFill>
              <a:latin typeface="Tahoma" panose="020B0604030504040204" pitchFamily="34" charset="0"/>
            </a:endParaRPr>
          </a:p>
        </p:txBody>
      </p:sp>
      <p:pic>
        <p:nvPicPr>
          <p:cNvPr id="5" name="Picture 4">
            <a:extLst>
              <a:ext uri="{FF2B5EF4-FFF2-40B4-BE49-F238E27FC236}">
                <a16:creationId xmlns:a16="http://schemas.microsoft.com/office/drawing/2014/main" id="{B413F427-FE6E-41C6-A99A-0CC80F97FEF8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14750" y="214313"/>
            <a:ext cx="1524000" cy="466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6" name="Группа 4">
            <a:extLst>
              <a:ext uri="{FF2B5EF4-FFF2-40B4-BE49-F238E27FC236}">
                <a16:creationId xmlns:a16="http://schemas.microsoft.com/office/drawing/2014/main" id="{1F96F433-9845-4159-8C05-3F3C25187642}"/>
              </a:ext>
            </a:extLst>
          </p:cNvPr>
          <p:cNvGrpSpPr/>
          <p:nvPr userDrawn="1"/>
        </p:nvGrpSpPr>
        <p:grpSpPr>
          <a:xfrm>
            <a:off x="-900" y="585131"/>
            <a:ext cx="9144935" cy="490517"/>
            <a:chOff x="-902" y="799440"/>
            <a:chExt cx="9144934" cy="490517"/>
          </a:xfr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7" name="Freeform 2">
              <a:extLst>
                <a:ext uri="{FF2B5EF4-FFF2-40B4-BE49-F238E27FC236}">
                  <a16:creationId xmlns:a16="http://schemas.microsoft.com/office/drawing/2014/main" id="{762B0E7E-2F4A-452C-A995-9AC488786D1D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28841" y="852899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39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4" y="74"/>
                </a:cxn>
                <a:cxn ang="0">
                  <a:pos x="55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39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4" y="74"/>
                  </a:lnTo>
                  <a:lnTo>
                    <a:pt x="55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8" name="Freeform 3">
              <a:extLst>
                <a:ext uri="{FF2B5EF4-FFF2-40B4-BE49-F238E27FC236}">
                  <a16:creationId xmlns:a16="http://schemas.microsoft.com/office/drawing/2014/main" id="{909B2B3B-C5BA-4068-8C85-163CCD731EAD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37336" y="1021065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39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4" y="74"/>
                </a:cxn>
                <a:cxn ang="0">
                  <a:pos x="55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39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4" y="74"/>
                  </a:lnTo>
                  <a:lnTo>
                    <a:pt x="55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9" name="Freeform 4">
              <a:extLst>
                <a:ext uri="{FF2B5EF4-FFF2-40B4-BE49-F238E27FC236}">
                  <a16:creationId xmlns:a16="http://schemas.microsoft.com/office/drawing/2014/main" id="{0C3D8181-72B2-4C39-B434-8AF902BEEDA7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06428" y="84899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0" name="Freeform 5">
              <a:extLst>
                <a:ext uri="{FF2B5EF4-FFF2-40B4-BE49-F238E27FC236}">
                  <a16:creationId xmlns:a16="http://schemas.microsoft.com/office/drawing/2014/main" id="{0EACDAA6-A6DF-4621-94CD-56DD0A98DA38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14924" y="101716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1" name="Freeform 6">
              <a:extLst>
                <a:ext uri="{FF2B5EF4-FFF2-40B4-BE49-F238E27FC236}">
                  <a16:creationId xmlns:a16="http://schemas.microsoft.com/office/drawing/2014/main" id="{C22BDCA6-DE8A-4552-94FD-F1F04D4F1614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83432" y="84510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2" name="Freeform 7">
              <a:extLst>
                <a:ext uri="{FF2B5EF4-FFF2-40B4-BE49-F238E27FC236}">
                  <a16:creationId xmlns:a16="http://schemas.microsoft.com/office/drawing/2014/main" id="{D03F57C2-4307-4EFD-A048-D20695EE1ED6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91928" y="101327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3" name="Freeform 8">
              <a:extLst>
                <a:ext uri="{FF2B5EF4-FFF2-40B4-BE49-F238E27FC236}">
                  <a16:creationId xmlns:a16="http://schemas.microsoft.com/office/drawing/2014/main" id="{111C7372-2473-4E7C-BD15-B348CD5E7B41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560435" y="841199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4" name="Freeform 9">
              <a:extLst>
                <a:ext uri="{FF2B5EF4-FFF2-40B4-BE49-F238E27FC236}">
                  <a16:creationId xmlns:a16="http://schemas.microsoft.com/office/drawing/2014/main" id="{E7B61D40-4E01-4210-9707-F18C7989B780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568931" y="1009365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5" name="Freeform 10">
              <a:extLst>
                <a:ext uri="{FF2B5EF4-FFF2-40B4-BE49-F238E27FC236}">
                  <a16:creationId xmlns:a16="http://schemas.microsoft.com/office/drawing/2014/main" id="{6A10A966-E583-4363-A66F-D751FE2AFC15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638023" y="83729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4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4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6" name="Freeform 11">
              <a:extLst>
                <a:ext uri="{FF2B5EF4-FFF2-40B4-BE49-F238E27FC236}">
                  <a16:creationId xmlns:a16="http://schemas.microsoft.com/office/drawing/2014/main" id="{995638FF-F589-4A93-8BA1-4D92CE50AC58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646519" y="100546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4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4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7" name="Freeform 12">
              <a:extLst>
                <a:ext uri="{FF2B5EF4-FFF2-40B4-BE49-F238E27FC236}">
                  <a16:creationId xmlns:a16="http://schemas.microsoft.com/office/drawing/2014/main" id="{DEDEC3B1-5873-4ABC-89FB-5C48ACCD9B11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15027" y="83340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7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7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8" name="Freeform 13">
              <a:extLst>
                <a:ext uri="{FF2B5EF4-FFF2-40B4-BE49-F238E27FC236}">
                  <a16:creationId xmlns:a16="http://schemas.microsoft.com/office/drawing/2014/main" id="{9987C8F4-C2D9-4650-B3A9-1212D3DDDBF5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23522" y="1001569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7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7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9" name="Freeform 14">
              <a:extLst>
                <a:ext uri="{FF2B5EF4-FFF2-40B4-BE49-F238E27FC236}">
                  <a16:creationId xmlns:a16="http://schemas.microsoft.com/office/drawing/2014/main" id="{9E84DABE-7860-4EDE-8C4D-6780151351A9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92029" y="829455"/>
              <a:ext cx="70093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20" y="36"/>
                </a:cxn>
                <a:cxn ang="0">
                  <a:pos x="120" y="49"/>
                </a:cxn>
                <a:cxn ang="0">
                  <a:pos x="120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3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20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20" y="36"/>
                  </a:lnTo>
                  <a:lnTo>
                    <a:pt x="120" y="49"/>
                  </a:lnTo>
                  <a:lnTo>
                    <a:pt x="120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3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0" name="Freeform 15">
              <a:extLst>
                <a:ext uri="{FF2B5EF4-FFF2-40B4-BE49-F238E27FC236}">
                  <a16:creationId xmlns:a16="http://schemas.microsoft.com/office/drawing/2014/main" id="{BA2474EB-4E3C-4D9B-BB3E-FA25DC90C658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00525" y="997620"/>
              <a:ext cx="70093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20" y="36"/>
                </a:cxn>
                <a:cxn ang="0">
                  <a:pos x="120" y="49"/>
                </a:cxn>
                <a:cxn ang="0">
                  <a:pos x="120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3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20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20" y="36"/>
                  </a:lnTo>
                  <a:lnTo>
                    <a:pt x="120" y="49"/>
                  </a:lnTo>
                  <a:lnTo>
                    <a:pt x="120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3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1" name="Freeform 16">
              <a:extLst>
                <a:ext uri="{FF2B5EF4-FFF2-40B4-BE49-F238E27FC236}">
                  <a16:creationId xmlns:a16="http://schemas.microsoft.com/office/drawing/2014/main" id="{B836C208-E8CF-4363-8CBD-BB2C895E8A43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69616" y="825550"/>
              <a:ext cx="69509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1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19" y="36"/>
                </a:cxn>
                <a:cxn ang="0">
                  <a:pos x="119" y="49"/>
                </a:cxn>
                <a:cxn ang="0">
                  <a:pos x="119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2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9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1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19" y="36"/>
                  </a:lnTo>
                  <a:lnTo>
                    <a:pt x="119" y="49"/>
                  </a:lnTo>
                  <a:lnTo>
                    <a:pt x="119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2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2" name="Freeform 17">
              <a:extLst>
                <a:ext uri="{FF2B5EF4-FFF2-40B4-BE49-F238E27FC236}">
                  <a16:creationId xmlns:a16="http://schemas.microsoft.com/office/drawing/2014/main" id="{AF3CFC96-16ED-4E9E-8B04-C0CAAC27109D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78112" y="993715"/>
              <a:ext cx="69509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1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19" y="36"/>
                </a:cxn>
                <a:cxn ang="0">
                  <a:pos x="119" y="49"/>
                </a:cxn>
                <a:cxn ang="0">
                  <a:pos x="119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2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9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1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19" y="36"/>
                  </a:lnTo>
                  <a:lnTo>
                    <a:pt x="119" y="49"/>
                  </a:lnTo>
                  <a:lnTo>
                    <a:pt x="119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2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3" name="Rectangle 18">
              <a:extLst>
                <a:ext uri="{FF2B5EF4-FFF2-40B4-BE49-F238E27FC236}">
                  <a16:creationId xmlns:a16="http://schemas.microsoft.com/office/drawing/2014/main" id="{AA17CC5E-90B6-4B09-849C-620F219657F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939071" y="847884"/>
              <a:ext cx="15187" cy="9322"/>
            </a:xfrm>
            <a:prstGeom prst="rect">
              <a:avLst/>
            </a:pr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" name="Rectangle 19">
              <a:extLst>
                <a:ext uri="{FF2B5EF4-FFF2-40B4-BE49-F238E27FC236}">
                  <a16:creationId xmlns:a16="http://schemas.microsoft.com/office/drawing/2014/main" id="{EF95650E-C71E-47A4-BC60-4C3EAFDB84C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302623" y="880037"/>
              <a:ext cx="15187" cy="9322"/>
            </a:xfrm>
            <a:prstGeom prst="rect">
              <a:avLst/>
            </a:pr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" name="Rectangle 20">
              <a:extLst>
                <a:ext uri="{FF2B5EF4-FFF2-40B4-BE49-F238E27FC236}">
                  <a16:creationId xmlns:a16="http://schemas.microsoft.com/office/drawing/2014/main" id="{8A7EF9E4-E815-4E83-9B97-0456EEB37677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947567" y="1016049"/>
              <a:ext cx="15187" cy="9322"/>
            </a:xfrm>
            <a:prstGeom prst="rect">
              <a:avLst/>
            </a:pr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" name="Rectangle 21">
              <a:extLst>
                <a:ext uri="{FF2B5EF4-FFF2-40B4-BE49-F238E27FC236}">
                  <a16:creationId xmlns:a16="http://schemas.microsoft.com/office/drawing/2014/main" id="{6A768A18-F85D-462F-87A0-31466C3003D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311119" y="1048202"/>
              <a:ext cx="15187" cy="9322"/>
            </a:xfrm>
            <a:prstGeom prst="rect">
              <a:avLst/>
            </a:pr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" name="Freeform 22">
              <a:extLst>
                <a:ext uri="{FF2B5EF4-FFF2-40B4-BE49-F238E27FC236}">
                  <a16:creationId xmlns:a16="http://schemas.microsoft.com/office/drawing/2014/main" id="{BF03BC7E-4495-4186-AA7C-F8E929EC4732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956669" y="840338"/>
              <a:ext cx="75350" cy="187024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00" y="0"/>
                </a:cxn>
                <a:cxn ang="0">
                  <a:pos x="129" y="144"/>
                </a:cxn>
                <a:cxn ang="0">
                  <a:pos x="129" y="179"/>
                </a:cxn>
                <a:cxn ang="0">
                  <a:pos x="103" y="321"/>
                </a:cxn>
                <a:cxn ang="0">
                  <a:pos x="0" y="321"/>
                </a:cxn>
                <a:cxn ang="0">
                  <a:pos x="0" y="285"/>
                </a:cxn>
                <a:cxn ang="0">
                  <a:pos x="58" y="285"/>
                </a:cxn>
                <a:cxn ang="0">
                  <a:pos x="58" y="38"/>
                </a:cxn>
                <a:cxn ang="0">
                  <a:pos x="0" y="38"/>
                </a:cxn>
                <a:cxn ang="0">
                  <a:pos x="0" y="0"/>
                </a:cxn>
              </a:cxnLst>
              <a:rect l="0" t="0" r="r" b="b"/>
              <a:pathLst>
                <a:path w="129" h="321">
                  <a:moveTo>
                    <a:pt x="0" y="0"/>
                  </a:moveTo>
                  <a:lnTo>
                    <a:pt x="100" y="0"/>
                  </a:lnTo>
                  <a:lnTo>
                    <a:pt x="129" y="144"/>
                  </a:lnTo>
                  <a:lnTo>
                    <a:pt x="129" y="179"/>
                  </a:lnTo>
                  <a:lnTo>
                    <a:pt x="103" y="321"/>
                  </a:lnTo>
                  <a:lnTo>
                    <a:pt x="0" y="321"/>
                  </a:lnTo>
                  <a:lnTo>
                    <a:pt x="0" y="285"/>
                  </a:lnTo>
                  <a:lnTo>
                    <a:pt x="58" y="285"/>
                  </a:lnTo>
                  <a:lnTo>
                    <a:pt x="58" y="38"/>
                  </a:lnTo>
                  <a:lnTo>
                    <a:pt x="0" y="3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" name="Freeform 23">
              <a:extLst>
                <a:ext uri="{FF2B5EF4-FFF2-40B4-BE49-F238E27FC236}">
                  <a16:creationId xmlns:a16="http://schemas.microsoft.com/office/drawing/2014/main" id="{107ACD46-D59E-4A39-9273-3D0E62D078DF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233300" y="876882"/>
              <a:ext cx="75350" cy="187024"/>
            </a:xfrm>
            <a:custGeom>
              <a:avLst/>
              <a:gdLst/>
              <a:ahLst/>
              <a:cxnLst>
                <a:cxn ang="0">
                  <a:pos x="129" y="0"/>
                </a:cxn>
                <a:cxn ang="0">
                  <a:pos x="29" y="0"/>
                </a:cxn>
                <a:cxn ang="0">
                  <a:pos x="0" y="144"/>
                </a:cxn>
                <a:cxn ang="0">
                  <a:pos x="0" y="179"/>
                </a:cxn>
                <a:cxn ang="0">
                  <a:pos x="26" y="321"/>
                </a:cxn>
                <a:cxn ang="0">
                  <a:pos x="129" y="321"/>
                </a:cxn>
                <a:cxn ang="0">
                  <a:pos x="129" y="285"/>
                </a:cxn>
                <a:cxn ang="0">
                  <a:pos x="71" y="285"/>
                </a:cxn>
                <a:cxn ang="0">
                  <a:pos x="71" y="38"/>
                </a:cxn>
                <a:cxn ang="0">
                  <a:pos x="129" y="38"/>
                </a:cxn>
                <a:cxn ang="0">
                  <a:pos x="129" y="0"/>
                </a:cxn>
              </a:cxnLst>
              <a:rect l="0" t="0" r="r" b="b"/>
              <a:pathLst>
                <a:path w="129" h="321">
                  <a:moveTo>
                    <a:pt x="129" y="0"/>
                  </a:moveTo>
                  <a:lnTo>
                    <a:pt x="29" y="0"/>
                  </a:lnTo>
                  <a:lnTo>
                    <a:pt x="0" y="144"/>
                  </a:lnTo>
                  <a:lnTo>
                    <a:pt x="0" y="179"/>
                  </a:lnTo>
                  <a:lnTo>
                    <a:pt x="26" y="321"/>
                  </a:lnTo>
                  <a:lnTo>
                    <a:pt x="129" y="321"/>
                  </a:lnTo>
                  <a:lnTo>
                    <a:pt x="129" y="285"/>
                  </a:lnTo>
                  <a:lnTo>
                    <a:pt x="71" y="285"/>
                  </a:lnTo>
                  <a:lnTo>
                    <a:pt x="71" y="38"/>
                  </a:lnTo>
                  <a:lnTo>
                    <a:pt x="129" y="38"/>
                  </a:lnTo>
                  <a:lnTo>
                    <a:pt x="12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" name="Rectangle 24">
              <a:extLst>
                <a:ext uri="{FF2B5EF4-FFF2-40B4-BE49-F238E27FC236}">
                  <a16:creationId xmlns:a16="http://schemas.microsoft.com/office/drawing/2014/main" id="{6C18165F-1DEE-41C9-B702-08215C34B44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220491" y="961259"/>
              <a:ext cx="12850" cy="22140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" name="Rectangle 25">
              <a:extLst>
                <a:ext uri="{FF2B5EF4-FFF2-40B4-BE49-F238E27FC236}">
                  <a16:creationId xmlns:a16="http://schemas.microsoft.com/office/drawing/2014/main" id="{19004520-A3DD-47F2-8FAB-F5B4F40D2BE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9031364" y="920293"/>
              <a:ext cx="12850" cy="22140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" name="Rectangle 27">
              <a:extLst>
                <a:ext uri="{FF2B5EF4-FFF2-40B4-BE49-F238E27FC236}">
                  <a16:creationId xmlns:a16="http://schemas.microsoft.com/office/drawing/2014/main" id="{919843E8-3767-4DD2-86D2-B0E7097357C7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9043592" y="922257"/>
              <a:ext cx="49065" cy="15148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" name="Freeform 28">
              <a:extLst>
                <a:ext uri="{FF2B5EF4-FFF2-40B4-BE49-F238E27FC236}">
                  <a16:creationId xmlns:a16="http://schemas.microsoft.com/office/drawing/2014/main" id="{3A226160-700B-42E6-95C3-1673D5617C10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086799" y="915790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12"/>
                </a:cxn>
                <a:cxn ang="0">
                  <a:pos x="19" y="22"/>
                </a:cxn>
                <a:cxn ang="0">
                  <a:pos x="16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12"/>
                  </a:lnTo>
                  <a:lnTo>
                    <a:pt x="19" y="22"/>
                  </a:lnTo>
                  <a:lnTo>
                    <a:pt x="16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3" name="Freeform 30">
              <a:extLst>
                <a:ext uri="{FF2B5EF4-FFF2-40B4-BE49-F238E27FC236}">
                  <a16:creationId xmlns:a16="http://schemas.microsoft.com/office/drawing/2014/main" id="{A8A057F3-BBFE-4EFD-9BA8-FEC738B89E4E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097883" y="915215"/>
              <a:ext cx="11682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7" y="12"/>
                </a:cxn>
                <a:cxn ang="0">
                  <a:pos x="20" y="22"/>
                </a:cxn>
                <a:cxn ang="0">
                  <a:pos x="17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20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7" y="12"/>
                  </a:lnTo>
                  <a:lnTo>
                    <a:pt x="20" y="22"/>
                  </a:lnTo>
                  <a:lnTo>
                    <a:pt x="17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4" name="Freeform 32">
              <a:extLst>
                <a:ext uri="{FF2B5EF4-FFF2-40B4-BE49-F238E27FC236}">
                  <a16:creationId xmlns:a16="http://schemas.microsoft.com/office/drawing/2014/main" id="{80A57BA4-FDAA-4F88-8392-1B5CCA26B4D6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109550" y="914640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6" y="12"/>
                </a:cxn>
                <a:cxn ang="0">
                  <a:pos x="19" y="22"/>
                </a:cxn>
                <a:cxn ang="0">
                  <a:pos x="16" y="35"/>
                </a:cxn>
                <a:cxn ang="0">
                  <a:pos x="9" y="45"/>
                </a:cxn>
                <a:cxn ang="0">
                  <a:pos x="6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6" y="12"/>
                  </a:lnTo>
                  <a:lnTo>
                    <a:pt x="19" y="22"/>
                  </a:lnTo>
                  <a:lnTo>
                    <a:pt x="16" y="35"/>
                  </a:lnTo>
                  <a:lnTo>
                    <a:pt x="9" y="45"/>
                  </a:lnTo>
                  <a:lnTo>
                    <a:pt x="6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5" name="Freeform 34">
              <a:extLst>
                <a:ext uri="{FF2B5EF4-FFF2-40B4-BE49-F238E27FC236}">
                  <a16:creationId xmlns:a16="http://schemas.microsoft.com/office/drawing/2014/main" id="{9BDAC560-CEF1-4844-B4BE-DE5399ACA63A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120634" y="914065"/>
              <a:ext cx="11682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20" y="12"/>
                </a:cxn>
                <a:cxn ang="0">
                  <a:pos x="20" y="22"/>
                </a:cxn>
                <a:cxn ang="0">
                  <a:pos x="20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20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20" y="12"/>
                  </a:lnTo>
                  <a:lnTo>
                    <a:pt x="20" y="22"/>
                  </a:lnTo>
                  <a:lnTo>
                    <a:pt x="20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6" name="Freeform 36">
              <a:extLst>
                <a:ext uri="{FF2B5EF4-FFF2-40B4-BE49-F238E27FC236}">
                  <a16:creationId xmlns:a16="http://schemas.microsoft.com/office/drawing/2014/main" id="{E14410BB-4735-4E09-8DB7-688C4EB6E6FB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132302" y="913491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2" y="0"/>
                </a:cxn>
                <a:cxn ang="0">
                  <a:pos x="19" y="12"/>
                </a:cxn>
                <a:cxn ang="0">
                  <a:pos x="19" y="22"/>
                </a:cxn>
                <a:cxn ang="0">
                  <a:pos x="19" y="35"/>
                </a:cxn>
                <a:cxn ang="0">
                  <a:pos x="12" y="45"/>
                </a:cxn>
                <a:cxn ang="0">
                  <a:pos x="6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6" y="0"/>
                  </a:lnTo>
                  <a:lnTo>
                    <a:pt x="12" y="0"/>
                  </a:lnTo>
                  <a:lnTo>
                    <a:pt x="19" y="12"/>
                  </a:lnTo>
                  <a:lnTo>
                    <a:pt x="19" y="22"/>
                  </a:lnTo>
                  <a:lnTo>
                    <a:pt x="19" y="35"/>
                  </a:lnTo>
                  <a:lnTo>
                    <a:pt x="12" y="45"/>
                  </a:lnTo>
                  <a:lnTo>
                    <a:pt x="6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7" name="Freeform 38">
              <a:extLst>
                <a:ext uri="{FF2B5EF4-FFF2-40B4-BE49-F238E27FC236}">
                  <a16:creationId xmlns:a16="http://schemas.microsoft.com/office/drawing/2014/main" id="{6BD5450A-1E68-41F6-AAD1-449FFBF12CE3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28039" y="994999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4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4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4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8" name="Freeform 39">
              <a:extLst>
                <a:ext uri="{FF2B5EF4-FFF2-40B4-BE49-F238E27FC236}">
                  <a16:creationId xmlns:a16="http://schemas.microsoft.com/office/drawing/2014/main" id="{AC4BB852-76AE-43F6-87BF-108499F7A7C0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05626" y="99109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9" name="Freeform 40">
              <a:extLst>
                <a:ext uri="{FF2B5EF4-FFF2-40B4-BE49-F238E27FC236}">
                  <a16:creationId xmlns:a16="http://schemas.microsoft.com/office/drawing/2014/main" id="{980C2B7B-5D9D-48B0-A16F-64E4DF7EEDEA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82630" y="98720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40" name="Freeform 41">
              <a:extLst>
                <a:ext uri="{FF2B5EF4-FFF2-40B4-BE49-F238E27FC236}">
                  <a16:creationId xmlns:a16="http://schemas.microsoft.com/office/drawing/2014/main" id="{7C114774-8AAD-47B9-B9BE-E8A4FC42FF9B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559633" y="983299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41" name="Freeform 42">
              <a:extLst>
                <a:ext uri="{FF2B5EF4-FFF2-40B4-BE49-F238E27FC236}">
                  <a16:creationId xmlns:a16="http://schemas.microsoft.com/office/drawing/2014/main" id="{F17A96C7-F755-495B-B884-5CA575BFDE86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637221" y="97939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9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9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42" name="Freeform 43">
              <a:extLst>
                <a:ext uri="{FF2B5EF4-FFF2-40B4-BE49-F238E27FC236}">
                  <a16:creationId xmlns:a16="http://schemas.microsoft.com/office/drawing/2014/main" id="{6EE89553-9B52-432D-8292-8E7EBD0969A5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14225" y="97550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43" name="Freeform 44">
              <a:extLst>
                <a:ext uri="{FF2B5EF4-FFF2-40B4-BE49-F238E27FC236}">
                  <a16:creationId xmlns:a16="http://schemas.microsoft.com/office/drawing/2014/main" id="{75153695-8631-40D4-8828-0644E5705186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91228" y="97161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7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44" name="Freeform 45">
              <a:extLst>
                <a:ext uri="{FF2B5EF4-FFF2-40B4-BE49-F238E27FC236}">
                  <a16:creationId xmlns:a16="http://schemas.microsoft.com/office/drawing/2014/main" id="{8DE8CE0A-3F66-4B6F-9810-F287A1102172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70566" y="967606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45" name="Freeform 46">
              <a:extLst>
                <a:ext uri="{FF2B5EF4-FFF2-40B4-BE49-F238E27FC236}">
                  <a16:creationId xmlns:a16="http://schemas.microsoft.com/office/drawing/2014/main" id="{13B0C6E1-600F-4118-8681-59C03C08C4DC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19543" y="826834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4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4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4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46" name="Freeform 47">
              <a:extLst>
                <a:ext uri="{FF2B5EF4-FFF2-40B4-BE49-F238E27FC236}">
                  <a16:creationId xmlns:a16="http://schemas.microsoft.com/office/drawing/2014/main" id="{E10BDAD3-2B0B-463A-9218-90C37EEA3B66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97130" y="82292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47" name="Freeform 48">
              <a:extLst>
                <a:ext uri="{FF2B5EF4-FFF2-40B4-BE49-F238E27FC236}">
                  <a16:creationId xmlns:a16="http://schemas.microsoft.com/office/drawing/2014/main" id="{D7D26D36-AA6C-403A-AD0B-15C8F3BC6E63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74134" y="81903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48" name="Freeform 49">
              <a:extLst>
                <a:ext uri="{FF2B5EF4-FFF2-40B4-BE49-F238E27FC236}">
                  <a16:creationId xmlns:a16="http://schemas.microsoft.com/office/drawing/2014/main" id="{E0EE3DFC-35B6-4994-8D12-C22680766F88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551138" y="815134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49" name="Freeform 50">
              <a:extLst>
                <a:ext uri="{FF2B5EF4-FFF2-40B4-BE49-F238E27FC236}">
                  <a16:creationId xmlns:a16="http://schemas.microsoft.com/office/drawing/2014/main" id="{6B4337EB-DD86-4C7C-B2E5-92A4F4BC3E06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628725" y="81122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9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9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50" name="Freeform 51">
              <a:extLst>
                <a:ext uri="{FF2B5EF4-FFF2-40B4-BE49-F238E27FC236}">
                  <a16:creationId xmlns:a16="http://schemas.microsoft.com/office/drawing/2014/main" id="{6A44179B-D23D-4A24-9F72-6E725A8DA6DD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05729" y="80733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51" name="Freeform 52">
              <a:extLst>
                <a:ext uri="{FF2B5EF4-FFF2-40B4-BE49-F238E27FC236}">
                  <a16:creationId xmlns:a16="http://schemas.microsoft.com/office/drawing/2014/main" id="{99A543BC-211A-4725-9C45-CEA5CC4E092B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82733" y="80344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7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52" name="Freeform 53">
              <a:extLst>
                <a:ext uri="{FF2B5EF4-FFF2-40B4-BE49-F238E27FC236}">
                  <a16:creationId xmlns:a16="http://schemas.microsoft.com/office/drawing/2014/main" id="{71DDFD16-9F4F-4636-9DA4-5828778A5564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62070" y="799440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53" name="Freeform 2">
              <a:extLst>
                <a:ext uri="{FF2B5EF4-FFF2-40B4-BE49-F238E27FC236}">
                  <a16:creationId xmlns:a16="http://schemas.microsoft.com/office/drawing/2014/main" id="{9EA1AD6F-C1EE-4AF3-9CE8-CB613020781A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745317" y="852899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39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4" y="74"/>
                </a:cxn>
                <a:cxn ang="0">
                  <a:pos x="55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39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4" y="74"/>
                  </a:lnTo>
                  <a:lnTo>
                    <a:pt x="55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54" name="Freeform 3">
              <a:extLst>
                <a:ext uri="{FF2B5EF4-FFF2-40B4-BE49-F238E27FC236}">
                  <a16:creationId xmlns:a16="http://schemas.microsoft.com/office/drawing/2014/main" id="{47C344B2-5285-4945-83FE-E5FD44D6F5C8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736821" y="1021065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39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4" y="74"/>
                </a:cxn>
                <a:cxn ang="0">
                  <a:pos x="55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39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4" y="74"/>
                  </a:lnTo>
                  <a:lnTo>
                    <a:pt x="55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55" name="Freeform 4">
              <a:extLst>
                <a:ext uri="{FF2B5EF4-FFF2-40B4-BE49-F238E27FC236}">
                  <a16:creationId xmlns:a16="http://schemas.microsoft.com/office/drawing/2014/main" id="{AB07A646-1BEF-4671-A5C9-10B279F119B9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668314" y="84899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56" name="Freeform 5">
              <a:extLst>
                <a:ext uri="{FF2B5EF4-FFF2-40B4-BE49-F238E27FC236}">
                  <a16:creationId xmlns:a16="http://schemas.microsoft.com/office/drawing/2014/main" id="{BC597D18-8149-445F-83CE-2EE2A32D2F6C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659818" y="101716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57" name="Freeform 6">
              <a:extLst>
                <a:ext uri="{FF2B5EF4-FFF2-40B4-BE49-F238E27FC236}">
                  <a16:creationId xmlns:a16="http://schemas.microsoft.com/office/drawing/2014/main" id="{57AA6231-74CD-46AF-BD77-F399CFEA6F8A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91310" y="84510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58" name="Freeform 7">
              <a:extLst>
                <a:ext uri="{FF2B5EF4-FFF2-40B4-BE49-F238E27FC236}">
                  <a16:creationId xmlns:a16="http://schemas.microsoft.com/office/drawing/2014/main" id="{B3D417F3-7877-4C1F-984F-C0A7DCD7DDA3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82814" y="101327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59" name="Freeform 8">
              <a:extLst>
                <a:ext uri="{FF2B5EF4-FFF2-40B4-BE49-F238E27FC236}">
                  <a16:creationId xmlns:a16="http://schemas.microsoft.com/office/drawing/2014/main" id="{868D0812-CE11-41F3-AD74-DF74AB8F1B53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13722" y="841199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60" name="Freeform 9">
              <a:extLst>
                <a:ext uri="{FF2B5EF4-FFF2-40B4-BE49-F238E27FC236}">
                  <a16:creationId xmlns:a16="http://schemas.microsoft.com/office/drawing/2014/main" id="{3FA57341-40DD-427B-8175-45EED3C2E03E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05227" y="1009365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61" name="Freeform 10">
              <a:extLst>
                <a:ext uri="{FF2B5EF4-FFF2-40B4-BE49-F238E27FC236}">
                  <a16:creationId xmlns:a16="http://schemas.microsoft.com/office/drawing/2014/main" id="{71B2A7A3-DCAC-4C75-8CB4-438DC6FA0338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436719" y="83729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4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4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62" name="Freeform 11">
              <a:extLst>
                <a:ext uri="{FF2B5EF4-FFF2-40B4-BE49-F238E27FC236}">
                  <a16:creationId xmlns:a16="http://schemas.microsoft.com/office/drawing/2014/main" id="{65481059-1EDC-4193-B63F-43CB4B941722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428223" y="100546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4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4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63" name="Freeform 12">
              <a:extLst>
                <a:ext uri="{FF2B5EF4-FFF2-40B4-BE49-F238E27FC236}">
                  <a16:creationId xmlns:a16="http://schemas.microsoft.com/office/drawing/2014/main" id="{1605D91F-07E3-4DF7-B360-6C8B45633A2F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359715" y="83340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7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7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64" name="Freeform 13">
              <a:extLst>
                <a:ext uri="{FF2B5EF4-FFF2-40B4-BE49-F238E27FC236}">
                  <a16:creationId xmlns:a16="http://schemas.microsoft.com/office/drawing/2014/main" id="{3451E702-C3EB-41C7-853A-D7D57772DD9D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351219" y="1001569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7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7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65" name="Freeform 14">
              <a:extLst>
                <a:ext uri="{FF2B5EF4-FFF2-40B4-BE49-F238E27FC236}">
                  <a16:creationId xmlns:a16="http://schemas.microsoft.com/office/drawing/2014/main" id="{4A61311B-E073-42E7-A657-CA83182324FE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280376" y="829455"/>
              <a:ext cx="70093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20" y="36"/>
                </a:cxn>
                <a:cxn ang="0">
                  <a:pos x="120" y="49"/>
                </a:cxn>
                <a:cxn ang="0">
                  <a:pos x="120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3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20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20" y="36"/>
                  </a:lnTo>
                  <a:lnTo>
                    <a:pt x="120" y="49"/>
                  </a:lnTo>
                  <a:lnTo>
                    <a:pt x="120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3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66" name="Freeform 15">
              <a:extLst>
                <a:ext uri="{FF2B5EF4-FFF2-40B4-BE49-F238E27FC236}">
                  <a16:creationId xmlns:a16="http://schemas.microsoft.com/office/drawing/2014/main" id="{16ED90EA-F161-4849-BB88-190605D32A36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271881" y="997620"/>
              <a:ext cx="70093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20" y="36"/>
                </a:cxn>
                <a:cxn ang="0">
                  <a:pos x="120" y="49"/>
                </a:cxn>
                <a:cxn ang="0">
                  <a:pos x="120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3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20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20" y="36"/>
                  </a:lnTo>
                  <a:lnTo>
                    <a:pt x="120" y="49"/>
                  </a:lnTo>
                  <a:lnTo>
                    <a:pt x="120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3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67" name="Freeform 16">
              <a:extLst>
                <a:ext uri="{FF2B5EF4-FFF2-40B4-BE49-F238E27FC236}">
                  <a16:creationId xmlns:a16="http://schemas.microsoft.com/office/drawing/2014/main" id="{A67AC1A3-0DB6-4288-B412-DD91681C7D0F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203373" y="825550"/>
              <a:ext cx="69509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1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19" y="36"/>
                </a:cxn>
                <a:cxn ang="0">
                  <a:pos x="119" y="49"/>
                </a:cxn>
                <a:cxn ang="0">
                  <a:pos x="119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2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9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1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19" y="36"/>
                  </a:lnTo>
                  <a:lnTo>
                    <a:pt x="119" y="49"/>
                  </a:lnTo>
                  <a:lnTo>
                    <a:pt x="119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2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68" name="Freeform 17">
              <a:extLst>
                <a:ext uri="{FF2B5EF4-FFF2-40B4-BE49-F238E27FC236}">
                  <a16:creationId xmlns:a16="http://schemas.microsoft.com/office/drawing/2014/main" id="{5D1EF882-53A7-4110-8E8C-A19399808A35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194877" y="993715"/>
              <a:ext cx="69509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1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19" y="36"/>
                </a:cxn>
                <a:cxn ang="0">
                  <a:pos x="119" y="49"/>
                </a:cxn>
                <a:cxn ang="0">
                  <a:pos x="119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2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9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1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19" y="36"/>
                  </a:lnTo>
                  <a:lnTo>
                    <a:pt x="119" y="49"/>
                  </a:lnTo>
                  <a:lnTo>
                    <a:pt x="119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2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69" name="Rectangle 18">
              <a:extLst>
                <a:ext uri="{FF2B5EF4-FFF2-40B4-BE49-F238E27FC236}">
                  <a16:creationId xmlns:a16="http://schemas.microsoft.com/office/drawing/2014/main" id="{57DCD32A-FB79-4B69-BBA3-4E24AEC0FCD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188240" y="847884"/>
              <a:ext cx="15187" cy="9322"/>
            </a:xfrm>
            <a:prstGeom prst="rect">
              <a:avLst/>
            </a:pr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70" name="Rectangle 19">
              <a:extLst>
                <a:ext uri="{FF2B5EF4-FFF2-40B4-BE49-F238E27FC236}">
                  <a16:creationId xmlns:a16="http://schemas.microsoft.com/office/drawing/2014/main" id="{C221BB55-BE4C-4969-8E63-AA83DFB17424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824688" y="880037"/>
              <a:ext cx="15187" cy="9322"/>
            </a:xfrm>
            <a:prstGeom prst="rect">
              <a:avLst/>
            </a:pr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71" name="Rectangle 20">
              <a:extLst>
                <a:ext uri="{FF2B5EF4-FFF2-40B4-BE49-F238E27FC236}">
                  <a16:creationId xmlns:a16="http://schemas.microsoft.com/office/drawing/2014/main" id="{48F70991-558B-459C-B860-A889FAE26CC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179744" y="1016049"/>
              <a:ext cx="15187" cy="9322"/>
            </a:xfrm>
            <a:prstGeom prst="rect">
              <a:avLst/>
            </a:pr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72" name="Rectangle 21">
              <a:extLst>
                <a:ext uri="{FF2B5EF4-FFF2-40B4-BE49-F238E27FC236}">
                  <a16:creationId xmlns:a16="http://schemas.microsoft.com/office/drawing/2014/main" id="{911E547C-12A9-4363-994B-8D35E7FF5CF5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816192" y="1048202"/>
              <a:ext cx="15187" cy="9322"/>
            </a:xfrm>
            <a:prstGeom prst="rect">
              <a:avLst/>
            </a:pr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73" name="Freeform 22">
              <a:extLst>
                <a:ext uri="{FF2B5EF4-FFF2-40B4-BE49-F238E27FC236}">
                  <a16:creationId xmlns:a16="http://schemas.microsoft.com/office/drawing/2014/main" id="{0A89181C-1144-48C7-BFAA-F508BD4636D5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110480" y="840338"/>
              <a:ext cx="75350" cy="187024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00" y="0"/>
                </a:cxn>
                <a:cxn ang="0">
                  <a:pos x="129" y="144"/>
                </a:cxn>
                <a:cxn ang="0">
                  <a:pos x="129" y="179"/>
                </a:cxn>
                <a:cxn ang="0">
                  <a:pos x="103" y="321"/>
                </a:cxn>
                <a:cxn ang="0">
                  <a:pos x="0" y="321"/>
                </a:cxn>
                <a:cxn ang="0">
                  <a:pos x="0" y="285"/>
                </a:cxn>
                <a:cxn ang="0">
                  <a:pos x="58" y="285"/>
                </a:cxn>
                <a:cxn ang="0">
                  <a:pos x="58" y="38"/>
                </a:cxn>
                <a:cxn ang="0">
                  <a:pos x="0" y="38"/>
                </a:cxn>
                <a:cxn ang="0">
                  <a:pos x="0" y="0"/>
                </a:cxn>
              </a:cxnLst>
              <a:rect l="0" t="0" r="r" b="b"/>
              <a:pathLst>
                <a:path w="129" h="321">
                  <a:moveTo>
                    <a:pt x="0" y="0"/>
                  </a:moveTo>
                  <a:lnTo>
                    <a:pt x="100" y="0"/>
                  </a:lnTo>
                  <a:lnTo>
                    <a:pt x="129" y="144"/>
                  </a:lnTo>
                  <a:lnTo>
                    <a:pt x="129" y="179"/>
                  </a:lnTo>
                  <a:lnTo>
                    <a:pt x="103" y="321"/>
                  </a:lnTo>
                  <a:lnTo>
                    <a:pt x="0" y="321"/>
                  </a:lnTo>
                  <a:lnTo>
                    <a:pt x="0" y="285"/>
                  </a:lnTo>
                  <a:lnTo>
                    <a:pt x="58" y="285"/>
                  </a:lnTo>
                  <a:lnTo>
                    <a:pt x="58" y="38"/>
                  </a:lnTo>
                  <a:lnTo>
                    <a:pt x="0" y="3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74" name="Freeform 23">
              <a:extLst>
                <a:ext uri="{FF2B5EF4-FFF2-40B4-BE49-F238E27FC236}">
                  <a16:creationId xmlns:a16="http://schemas.microsoft.com/office/drawing/2014/main" id="{812C136C-0738-4BAB-9E96-DAD88EEB0F6C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833849" y="876882"/>
              <a:ext cx="75350" cy="187024"/>
            </a:xfrm>
            <a:custGeom>
              <a:avLst/>
              <a:gdLst/>
              <a:ahLst/>
              <a:cxnLst>
                <a:cxn ang="0">
                  <a:pos x="129" y="0"/>
                </a:cxn>
                <a:cxn ang="0">
                  <a:pos x="29" y="0"/>
                </a:cxn>
                <a:cxn ang="0">
                  <a:pos x="0" y="144"/>
                </a:cxn>
                <a:cxn ang="0">
                  <a:pos x="0" y="179"/>
                </a:cxn>
                <a:cxn ang="0">
                  <a:pos x="26" y="321"/>
                </a:cxn>
                <a:cxn ang="0">
                  <a:pos x="129" y="321"/>
                </a:cxn>
                <a:cxn ang="0">
                  <a:pos x="129" y="285"/>
                </a:cxn>
                <a:cxn ang="0">
                  <a:pos x="71" y="285"/>
                </a:cxn>
                <a:cxn ang="0">
                  <a:pos x="71" y="38"/>
                </a:cxn>
                <a:cxn ang="0">
                  <a:pos x="129" y="38"/>
                </a:cxn>
                <a:cxn ang="0">
                  <a:pos x="129" y="0"/>
                </a:cxn>
              </a:cxnLst>
              <a:rect l="0" t="0" r="r" b="b"/>
              <a:pathLst>
                <a:path w="129" h="321">
                  <a:moveTo>
                    <a:pt x="129" y="0"/>
                  </a:moveTo>
                  <a:lnTo>
                    <a:pt x="29" y="0"/>
                  </a:lnTo>
                  <a:lnTo>
                    <a:pt x="0" y="144"/>
                  </a:lnTo>
                  <a:lnTo>
                    <a:pt x="0" y="179"/>
                  </a:lnTo>
                  <a:lnTo>
                    <a:pt x="26" y="321"/>
                  </a:lnTo>
                  <a:lnTo>
                    <a:pt x="129" y="321"/>
                  </a:lnTo>
                  <a:lnTo>
                    <a:pt x="129" y="285"/>
                  </a:lnTo>
                  <a:lnTo>
                    <a:pt x="71" y="285"/>
                  </a:lnTo>
                  <a:lnTo>
                    <a:pt x="71" y="38"/>
                  </a:lnTo>
                  <a:lnTo>
                    <a:pt x="129" y="38"/>
                  </a:lnTo>
                  <a:lnTo>
                    <a:pt x="12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75" name="Rectangle 25">
              <a:extLst>
                <a:ext uri="{FF2B5EF4-FFF2-40B4-BE49-F238E27FC236}">
                  <a16:creationId xmlns:a16="http://schemas.microsoft.com/office/drawing/2014/main" id="{BDB75EC9-5419-4381-8011-7CC494B65DB4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98284" y="920293"/>
              <a:ext cx="12850" cy="22140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76" name="Rectangle 27">
              <a:extLst>
                <a:ext uri="{FF2B5EF4-FFF2-40B4-BE49-F238E27FC236}">
                  <a16:creationId xmlns:a16="http://schemas.microsoft.com/office/drawing/2014/main" id="{5FEAB19F-A196-447E-9E6C-2E6B2674D727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49841" y="922257"/>
              <a:ext cx="49065" cy="15148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77" name="Freeform 28">
              <a:extLst>
                <a:ext uri="{FF2B5EF4-FFF2-40B4-BE49-F238E27FC236}">
                  <a16:creationId xmlns:a16="http://schemas.microsoft.com/office/drawing/2014/main" id="{66E80BAC-C0FF-4CB0-A824-C2929B530393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44601" y="915790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12"/>
                </a:cxn>
                <a:cxn ang="0">
                  <a:pos x="19" y="22"/>
                </a:cxn>
                <a:cxn ang="0">
                  <a:pos x="16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12"/>
                  </a:lnTo>
                  <a:lnTo>
                    <a:pt x="19" y="22"/>
                  </a:lnTo>
                  <a:lnTo>
                    <a:pt x="16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78" name="Freeform 30">
              <a:extLst>
                <a:ext uri="{FF2B5EF4-FFF2-40B4-BE49-F238E27FC236}">
                  <a16:creationId xmlns:a16="http://schemas.microsoft.com/office/drawing/2014/main" id="{6C8995A8-0806-4CF4-9366-D64BE6ABC618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32933" y="915215"/>
              <a:ext cx="11682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7" y="12"/>
                </a:cxn>
                <a:cxn ang="0">
                  <a:pos x="20" y="22"/>
                </a:cxn>
                <a:cxn ang="0">
                  <a:pos x="17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20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7" y="12"/>
                  </a:lnTo>
                  <a:lnTo>
                    <a:pt x="20" y="22"/>
                  </a:lnTo>
                  <a:lnTo>
                    <a:pt x="17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79" name="Freeform 32">
              <a:extLst>
                <a:ext uri="{FF2B5EF4-FFF2-40B4-BE49-F238E27FC236}">
                  <a16:creationId xmlns:a16="http://schemas.microsoft.com/office/drawing/2014/main" id="{A2D12AC1-6326-4FF7-8D14-3CE21E268CC3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21850" y="914640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6" y="12"/>
                </a:cxn>
                <a:cxn ang="0">
                  <a:pos x="19" y="22"/>
                </a:cxn>
                <a:cxn ang="0">
                  <a:pos x="16" y="35"/>
                </a:cxn>
                <a:cxn ang="0">
                  <a:pos x="9" y="45"/>
                </a:cxn>
                <a:cxn ang="0">
                  <a:pos x="6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6" y="12"/>
                  </a:lnTo>
                  <a:lnTo>
                    <a:pt x="19" y="22"/>
                  </a:lnTo>
                  <a:lnTo>
                    <a:pt x="16" y="35"/>
                  </a:lnTo>
                  <a:lnTo>
                    <a:pt x="9" y="45"/>
                  </a:lnTo>
                  <a:lnTo>
                    <a:pt x="6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80" name="Freeform 34">
              <a:extLst>
                <a:ext uri="{FF2B5EF4-FFF2-40B4-BE49-F238E27FC236}">
                  <a16:creationId xmlns:a16="http://schemas.microsoft.com/office/drawing/2014/main" id="{91408C32-A81F-4F7F-BC07-C64332E4BAF4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10182" y="914065"/>
              <a:ext cx="11682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20" y="12"/>
                </a:cxn>
                <a:cxn ang="0">
                  <a:pos x="20" y="22"/>
                </a:cxn>
                <a:cxn ang="0">
                  <a:pos x="20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20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20" y="12"/>
                  </a:lnTo>
                  <a:lnTo>
                    <a:pt x="20" y="22"/>
                  </a:lnTo>
                  <a:lnTo>
                    <a:pt x="20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81" name="Freeform 36">
              <a:extLst>
                <a:ext uri="{FF2B5EF4-FFF2-40B4-BE49-F238E27FC236}">
                  <a16:creationId xmlns:a16="http://schemas.microsoft.com/office/drawing/2014/main" id="{9F72E6CB-13AA-4E66-A55F-3666B1240AED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-902" y="913491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2" y="0"/>
                </a:cxn>
                <a:cxn ang="0">
                  <a:pos x="19" y="12"/>
                </a:cxn>
                <a:cxn ang="0">
                  <a:pos x="19" y="22"/>
                </a:cxn>
                <a:cxn ang="0">
                  <a:pos x="19" y="35"/>
                </a:cxn>
                <a:cxn ang="0">
                  <a:pos x="12" y="45"/>
                </a:cxn>
                <a:cxn ang="0">
                  <a:pos x="6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6" y="0"/>
                  </a:lnTo>
                  <a:lnTo>
                    <a:pt x="12" y="0"/>
                  </a:lnTo>
                  <a:lnTo>
                    <a:pt x="19" y="12"/>
                  </a:lnTo>
                  <a:lnTo>
                    <a:pt x="19" y="22"/>
                  </a:lnTo>
                  <a:lnTo>
                    <a:pt x="19" y="35"/>
                  </a:lnTo>
                  <a:lnTo>
                    <a:pt x="12" y="45"/>
                  </a:lnTo>
                  <a:lnTo>
                    <a:pt x="6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82" name="Freeform 38">
              <a:extLst>
                <a:ext uri="{FF2B5EF4-FFF2-40B4-BE49-F238E27FC236}">
                  <a16:creationId xmlns:a16="http://schemas.microsoft.com/office/drawing/2014/main" id="{61D7FB96-D610-4C40-B0DD-06D01904CD12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802777" y="994999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4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4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4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83" name="Freeform 39">
              <a:extLst>
                <a:ext uri="{FF2B5EF4-FFF2-40B4-BE49-F238E27FC236}">
                  <a16:creationId xmlns:a16="http://schemas.microsoft.com/office/drawing/2014/main" id="{42F33AB9-628D-4B32-822D-38CE9A21F48D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725774" y="99109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84" name="Freeform 40">
              <a:extLst>
                <a:ext uri="{FF2B5EF4-FFF2-40B4-BE49-F238E27FC236}">
                  <a16:creationId xmlns:a16="http://schemas.microsoft.com/office/drawing/2014/main" id="{C82F18C7-FED4-4053-8A78-2A1D22B503F0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648770" y="98720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85" name="Freeform 41">
              <a:extLst>
                <a:ext uri="{FF2B5EF4-FFF2-40B4-BE49-F238E27FC236}">
                  <a16:creationId xmlns:a16="http://schemas.microsoft.com/office/drawing/2014/main" id="{077011B5-46E1-415C-8052-A1B6B5920FE7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71183" y="983299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86" name="Freeform 42">
              <a:extLst>
                <a:ext uri="{FF2B5EF4-FFF2-40B4-BE49-F238E27FC236}">
                  <a16:creationId xmlns:a16="http://schemas.microsoft.com/office/drawing/2014/main" id="{7A1440B3-80F6-4A5C-8B11-93052DF6B77C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494179" y="97939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9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9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87" name="Freeform 43">
              <a:extLst>
                <a:ext uri="{FF2B5EF4-FFF2-40B4-BE49-F238E27FC236}">
                  <a16:creationId xmlns:a16="http://schemas.microsoft.com/office/drawing/2014/main" id="{CFFC3C08-6C62-4416-9802-E8A6830B0C9C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417175" y="97550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88" name="Freeform 44">
              <a:extLst>
                <a:ext uri="{FF2B5EF4-FFF2-40B4-BE49-F238E27FC236}">
                  <a16:creationId xmlns:a16="http://schemas.microsoft.com/office/drawing/2014/main" id="{6934A80C-70F4-4815-AC4C-A8D12CE1A685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340172" y="97161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7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89" name="Freeform 45">
              <a:extLst>
                <a:ext uri="{FF2B5EF4-FFF2-40B4-BE49-F238E27FC236}">
                  <a16:creationId xmlns:a16="http://schemas.microsoft.com/office/drawing/2014/main" id="{B935E06D-3160-4B04-9748-2DDCDD5B900B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260834" y="967606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90" name="Freeform 46">
              <a:extLst>
                <a:ext uri="{FF2B5EF4-FFF2-40B4-BE49-F238E27FC236}">
                  <a16:creationId xmlns:a16="http://schemas.microsoft.com/office/drawing/2014/main" id="{0FCEB7D6-5650-4637-B772-1A3525840447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811273" y="826834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4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4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4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91" name="Freeform 47">
              <a:extLst>
                <a:ext uri="{FF2B5EF4-FFF2-40B4-BE49-F238E27FC236}">
                  <a16:creationId xmlns:a16="http://schemas.microsoft.com/office/drawing/2014/main" id="{60341E65-D54F-4DA5-AEB3-EA19B156FEED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734270" y="82292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92" name="Freeform 48">
              <a:extLst>
                <a:ext uri="{FF2B5EF4-FFF2-40B4-BE49-F238E27FC236}">
                  <a16:creationId xmlns:a16="http://schemas.microsoft.com/office/drawing/2014/main" id="{322E0F4E-B891-40D6-A18F-BA89CCDF3DEB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657266" y="81903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93" name="Freeform 49">
              <a:extLst>
                <a:ext uri="{FF2B5EF4-FFF2-40B4-BE49-F238E27FC236}">
                  <a16:creationId xmlns:a16="http://schemas.microsoft.com/office/drawing/2014/main" id="{6FF198A1-DD1C-4FDA-B105-76B559BAB355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79678" y="815134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94" name="Freeform 50">
              <a:extLst>
                <a:ext uri="{FF2B5EF4-FFF2-40B4-BE49-F238E27FC236}">
                  <a16:creationId xmlns:a16="http://schemas.microsoft.com/office/drawing/2014/main" id="{BDC7B200-B3D3-4764-8C63-A046DC2E4130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02675" y="81122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9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9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95" name="Freeform 51">
              <a:extLst>
                <a:ext uri="{FF2B5EF4-FFF2-40B4-BE49-F238E27FC236}">
                  <a16:creationId xmlns:a16="http://schemas.microsoft.com/office/drawing/2014/main" id="{8FB46267-972D-4E1D-AF7A-B1CB361C5BD7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425671" y="80733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96" name="Freeform 52">
              <a:extLst>
                <a:ext uri="{FF2B5EF4-FFF2-40B4-BE49-F238E27FC236}">
                  <a16:creationId xmlns:a16="http://schemas.microsoft.com/office/drawing/2014/main" id="{6C031D82-6163-42F9-94F0-C236A93740C5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348667" y="80344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7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97" name="Freeform 53">
              <a:extLst>
                <a:ext uri="{FF2B5EF4-FFF2-40B4-BE49-F238E27FC236}">
                  <a16:creationId xmlns:a16="http://schemas.microsoft.com/office/drawing/2014/main" id="{F5F14D3B-81D6-4A9F-847B-511B2A897CE7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269330" y="799440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98" name="Полилиния 96">
              <a:extLst>
                <a:ext uri="{FF2B5EF4-FFF2-40B4-BE49-F238E27FC236}">
                  <a16:creationId xmlns:a16="http://schemas.microsoft.com/office/drawing/2014/main" id="{146DD5A3-7A19-43A5-B1EA-E57496930731}"/>
                </a:ext>
              </a:extLst>
            </p:cNvPr>
            <p:cNvSpPr/>
            <p:nvPr/>
          </p:nvSpPr>
          <p:spPr bwMode="auto">
            <a:xfrm>
              <a:off x="1002632" y="978568"/>
              <a:ext cx="7114673" cy="142852"/>
            </a:xfrm>
            <a:custGeom>
              <a:avLst/>
              <a:gdLst>
                <a:gd name="connsiteX0" fmla="*/ 0 w 7114673"/>
                <a:gd name="connsiteY0" fmla="*/ 0 h 0"/>
                <a:gd name="connsiteX1" fmla="*/ 7114673 w 7114673"/>
                <a:gd name="connsiteY1" fmla="*/ 0 h 0"/>
                <a:gd name="connsiteX2" fmla="*/ 7114673 w 7114673"/>
                <a:gd name="connsiteY2" fmla="*/ 0 h 0"/>
                <a:gd name="connsiteX0" fmla="*/ 0 w 7114673"/>
                <a:gd name="connsiteY0" fmla="*/ 0 h 0"/>
                <a:gd name="connsiteX1" fmla="*/ 7114673 w 7114673"/>
                <a:gd name="connsiteY1" fmla="*/ 0 h 0"/>
                <a:gd name="connsiteX2" fmla="*/ 7114673 w 7114673"/>
                <a:gd name="connsiteY2" fmla="*/ 0 h 0"/>
                <a:gd name="connsiteX0" fmla="*/ 0 w 7114673"/>
                <a:gd name="connsiteY0" fmla="*/ 0 h 98776"/>
                <a:gd name="connsiteX1" fmla="*/ 7114673 w 7114673"/>
                <a:gd name="connsiteY1" fmla="*/ 0 h 98776"/>
                <a:gd name="connsiteX2" fmla="*/ 7114673 w 7114673"/>
                <a:gd name="connsiteY2" fmla="*/ 0 h 98776"/>
                <a:gd name="connsiteX0" fmla="*/ 0 w 7114673"/>
                <a:gd name="connsiteY0" fmla="*/ 1337 h 64730"/>
                <a:gd name="connsiteX1" fmla="*/ 3643306 w 7114673"/>
                <a:gd name="connsiteY1" fmla="*/ 64730 h 64730"/>
                <a:gd name="connsiteX2" fmla="*/ 7114673 w 7114673"/>
                <a:gd name="connsiteY2" fmla="*/ 1337 h 64730"/>
                <a:gd name="connsiteX3" fmla="*/ 7114673 w 7114673"/>
                <a:gd name="connsiteY3" fmla="*/ 1337 h 64730"/>
                <a:gd name="connsiteX0" fmla="*/ 0 w 7114673"/>
                <a:gd name="connsiteY0" fmla="*/ 1337 h 116131"/>
                <a:gd name="connsiteX1" fmla="*/ 3643306 w 7114673"/>
                <a:gd name="connsiteY1" fmla="*/ 64730 h 116131"/>
                <a:gd name="connsiteX2" fmla="*/ 7114673 w 7114673"/>
                <a:gd name="connsiteY2" fmla="*/ 1337 h 116131"/>
                <a:gd name="connsiteX3" fmla="*/ 7114673 w 7114673"/>
                <a:gd name="connsiteY3" fmla="*/ 1337 h 116131"/>
                <a:gd name="connsiteX0" fmla="*/ 0 w 7114673"/>
                <a:gd name="connsiteY0" fmla="*/ 0 h 0"/>
                <a:gd name="connsiteX1" fmla="*/ 7114673 w 7114673"/>
                <a:gd name="connsiteY1" fmla="*/ 0 h 0"/>
                <a:gd name="connsiteX2" fmla="*/ 7114673 w 7114673"/>
                <a:gd name="connsiteY2" fmla="*/ 0 h 0"/>
                <a:gd name="connsiteX0" fmla="*/ 0 w 7114673"/>
                <a:gd name="connsiteY0" fmla="*/ 0 h 259197"/>
                <a:gd name="connsiteX1" fmla="*/ 7114673 w 7114673"/>
                <a:gd name="connsiteY1" fmla="*/ 0 h 259197"/>
                <a:gd name="connsiteX2" fmla="*/ 7114673 w 7114673"/>
                <a:gd name="connsiteY2" fmla="*/ 0 h 259197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64241"/>
                <a:gd name="connsiteX1" fmla="*/ 3643306 w 7114673"/>
                <a:gd name="connsiteY1" fmla="*/ 142852 h 164241"/>
                <a:gd name="connsiteX2" fmla="*/ 5022911 w 7114673"/>
                <a:gd name="connsiteY2" fmla="*/ 128337 h 164241"/>
                <a:gd name="connsiteX3" fmla="*/ 7114673 w 7114673"/>
                <a:gd name="connsiteY3" fmla="*/ 0 h 164241"/>
                <a:gd name="connsiteX4" fmla="*/ 7114673 w 7114673"/>
                <a:gd name="connsiteY4" fmla="*/ 0 h 164241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5255 h 148107"/>
                <a:gd name="connsiteX1" fmla="*/ 3643306 w 7114673"/>
                <a:gd name="connsiteY1" fmla="*/ 148107 h 148107"/>
                <a:gd name="connsiteX2" fmla="*/ 7114673 w 7114673"/>
                <a:gd name="connsiteY2" fmla="*/ 5255 h 148107"/>
                <a:gd name="connsiteX3" fmla="*/ 7114673 w 7114673"/>
                <a:gd name="connsiteY3" fmla="*/ 5255 h 148107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14673" h="142852">
                  <a:moveTo>
                    <a:pt x="0" y="0"/>
                  </a:moveTo>
                  <a:cubicBezTo>
                    <a:pt x="1079383" y="39898"/>
                    <a:pt x="2256426" y="122573"/>
                    <a:pt x="3643306" y="142852"/>
                  </a:cubicBezTo>
                  <a:cubicBezTo>
                    <a:pt x="4829085" y="142852"/>
                    <a:pt x="6367148" y="58417"/>
                    <a:pt x="7114673" y="0"/>
                  </a:cubicBezTo>
                  <a:lnTo>
                    <a:pt x="7114673" y="0"/>
                  </a:lnTo>
                </a:path>
              </a:pathLst>
            </a:custGeom>
            <a:noFill/>
            <a:ln w="19050" cap="flat" cmpd="sng" algn="ctr">
              <a:solidFill>
                <a:srgbClr val="0070C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99" name="Полилиния 97">
              <a:extLst>
                <a:ext uri="{FF2B5EF4-FFF2-40B4-BE49-F238E27FC236}">
                  <a16:creationId xmlns:a16="http://schemas.microsoft.com/office/drawing/2014/main" id="{9E3D438B-0F0D-4C30-95DA-EACF13EF0AC7}"/>
                </a:ext>
              </a:extLst>
            </p:cNvPr>
            <p:cNvSpPr/>
            <p:nvPr/>
          </p:nvSpPr>
          <p:spPr bwMode="auto">
            <a:xfrm>
              <a:off x="0" y="979714"/>
              <a:ext cx="996043" cy="310243"/>
            </a:xfrm>
            <a:custGeom>
              <a:avLst/>
              <a:gdLst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96043" h="310243">
                  <a:moveTo>
                    <a:pt x="996043" y="0"/>
                  </a:moveTo>
                  <a:cubicBezTo>
                    <a:pt x="764069" y="166704"/>
                    <a:pt x="546356" y="280324"/>
                    <a:pt x="0" y="310243"/>
                  </a:cubicBezTo>
                </a:path>
              </a:pathLst>
            </a:custGeom>
            <a:noFill/>
            <a:ln w="19050" cap="flat" cmpd="sng" algn="ctr">
              <a:solidFill>
                <a:srgbClr val="0070C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00" name="Rectangle 24">
              <a:extLst>
                <a:ext uri="{FF2B5EF4-FFF2-40B4-BE49-F238E27FC236}">
                  <a16:creationId xmlns:a16="http://schemas.microsoft.com/office/drawing/2014/main" id="{A117571A-DC0C-4560-95B1-A56BC6460234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909157" y="961259"/>
              <a:ext cx="12850" cy="22140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01" name="Rectangle 26">
              <a:extLst>
                <a:ext uri="{FF2B5EF4-FFF2-40B4-BE49-F238E27FC236}">
                  <a16:creationId xmlns:a16="http://schemas.microsoft.com/office/drawing/2014/main" id="{ECFE859F-20F8-48B0-9089-5A29EA83427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921968" y="966316"/>
              <a:ext cx="49065" cy="15148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02" name="Freeform 29">
              <a:extLst>
                <a:ext uri="{FF2B5EF4-FFF2-40B4-BE49-F238E27FC236}">
                  <a16:creationId xmlns:a16="http://schemas.microsoft.com/office/drawing/2014/main" id="{1189D24E-A13C-4B4C-9A58-714731EA89AC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965146" y="96229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9" y="0"/>
                </a:cxn>
                <a:cxn ang="0">
                  <a:pos x="3" y="12"/>
                </a:cxn>
                <a:cxn ang="0">
                  <a:pos x="0" y="22"/>
                </a:cxn>
                <a:cxn ang="0">
                  <a:pos x="3" y="35"/>
                </a:cxn>
                <a:cxn ang="0">
                  <a:pos x="9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9" y="0"/>
                  </a:lnTo>
                  <a:lnTo>
                    <a:pt x="3" y="12"/>
                  </a:lnTo>
                  <a:lnTo>
                    <a:pt x="0" y="22"/>
                  </a:lnTo>
                  <a:lnTo>
                    <a:pt x="3" y="35"/>
                  </a:lnTo>
                  <a:lnTo>
                    <a:pt x="9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03" name="Freeform 31">
              <a:extLst>
                <a:ext uri="{FF2B5EF4-FFF2-40B4-BE49-F238E27FC236}">
                  <a16:creationId xmlns:a16="http://schemas.microsoft.com/office/drawing/2014/main" id="{04253406-170F-4AA6-A84C-CC93195D7646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976230" y="962870"/>
              <a:ext cx="11682" cy="26218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13" y="0"/>
                </a:cxn>
                <a:cxn ang="0">
                  <a:pos x="10" y="0"/>
                </a:cxn>
                <a:cxn ang="0">
                  <a:pos x="4" y="12"/>
                </a:cxn>
                <a:cxn ang="0">
                  <a:pos x="0" y="22"/>
                </a:cxn>
                <a:cxn ang="0">
                  <a:pos x="4" y="35"/>
                </a:cxn>
                <a:cxn ang="0">
                  <a:pos x="10" y="45"/>
                </a:cxn>
                <a:cxn ang="0">
                  <a:pos x="13" y="45"/>
                </a:cxn>
                <a:cxn ang="0">
                  <a:pos x="20" y="45"/>
                </a:cxn>
                <a:cxn ang="0">
                  <a:pos x="20" y="22"/>
                </a:cxn>
                <a:cxn ang="0">
                  <a:pos x="20" y="0"/>
                </a:cxn>
              </a:cxnLst>
              <a:rect l="0" t="0" r="r" b="b"/>
              <a:pathLst>
                <a:path w="20" h="45">
                  <a:moveTo>
                    <a:pt x="20" y="0"/>
                  </a:moveTo>
                  <a:lnTo>
                    <a:pt x="13" y="0"/>
                  </a:lnTo>
                  <a:lnTo>
                    <a:pt x="10" y="0"/>
                  </a:lnTo>
                  <a:lnTo>
                    <a:pt x="4" y="12"/>
                  </a:lnTo>
                  <a:lnTo>
                    <a:pt x="0" y="22"/>
                  </a:lnTo>
                  <a:lnTo>
                    <a:pt x="4" y="35"/>
                  </a:lnTo>
                  <a:lnTo>
                    <a:pt x="10" y="45"/>
                  </a:lnTo>
                  <a:lnTo>
                    <a:pt x="13" y="45"/>
                  </a:lnTo>
                  <a:lnTo>
                    <a:pt x="20" y="45"/>
                  </a:lnTo>
                  <a:lnTo>
                    <a:pt x="20" y="22"/>
                  </a:lnTo>
                  <a:lnTo>
                    <a:pt x="2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04" name="Freeform 33">
              <a:extLst>
                <a:ext uri="{FF2B5EF4-FFF2-40B4-BE49-F238E27FC236}">
                  <a16:creationId xmlns:a16="http://schemas.microsoft.com/office/drawing/2014/main" id="{582B57B5-B900-4901-BE5D-E663BAB3D81B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987897" y="96344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10" y="0"/>
                </a:cxn>
                <a:cxn ang="0">
                  <a:pos x="3" y="12"/>
                </a:cxn>
                <a:cxn ang="0">
                  <a:pos x="0" y="22"/>
                </a:cxn>
                <a:cxn ang="0">
                  <a:pos x="3" y="35"/>
                </a:cxn>
                <a:cxn ang="0">
                  <a:pos x="10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10" y="0"/>
                  </a:lnTo>
                  <a:lnTo>
                    <a:pt x="3" y="12"/>
                  </a:lnTo>
                  <a:lnTo>
                    <a:pt x="0" y="22"/>
                  </a:lnTo>
                  <a:lnTo>
                    <a:pt x="3" y="35"/>
                  </a:lnTo>
                  <a:lnTo>
                    <a:pt x="10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05" name="Freeform 35">
              <a:extLst>
                <a:ext uri="{FF2B5EF4-FFF2-40B4-BE49-F238E27FC236}">
                  <a16:creationId xmlns:a16="http://schemas.microsoft.com/office/drawing/2014/main" id="{82771D80-1FDE-476F-A9BD-562F4DAB9116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998981" y="96400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9" y="0"/>
                </a:cxn>
                <a:cxn ang="0">
                  <a:pos x="0" y="12"/>
                </a:cxn>
                <a:cxn ang="0">
                  <a:pos x="0" y="22"/>
                </a:cxn>
                <a:cxn ang="0">
                  <a:pos x="0" y="35"/>
                </a:cxn>
                <a:cxn ang="0">
                  <a:pos x="9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9" y="0"/>
                  </a:lnTo>
                  <a:lnTo>
                    <a:pt x="0" y="12"/>
                  </a:lnTo>
                  <a:lnTo>
                    <a:pt x="0" y="22"/>
                  </a:lnTo>
                  <a:lnTo>
                    <a:pt x="0" y="35"/>
                  </a:lnTo>
                  <a:lnTo>
                    <a:pt x="9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06" name="Freeform 37">
              <a:extLst>
                <a:ext uri="{FF2B5EF4-FFF2-40B4-BE49-F238E27FC236}">
                  <a16:creationId xmlns:a16="http://schemas.microsoft.com/office/drawing/2014/main" id="{F8680E04-1C95-449E-AF3E-9C1D86A295B9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1010065" y="964579"/>
              <a:ext cx="11682" cy="26218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13" y="0"/>
                </a:cxn>
                <a:cxn ang="0">
                  <a:pos x="7" y="0"/>
                </a:cxn>
                <a:cxn ang="0">
                  <a:pos x="0" y="12"/>
                </a:cxn>
                <a:cxn ang="0">
                  <a:pos x="0" y="22"/>
                </a:cxn>
                <a:cxn ang="0">
                  <a:pos x="0" y="35"/>
                </a:cxn>
                <a:cxn ang="0">
                  <a:pos x="7" y="45"/>
                </a:cxn>
                <a:cxn ang="0">
                  <a:pos x="13" y="45"/>
                </a:cxn>
                <a:cxn ang="0">
                  <a:pos x="20" y="45"/>
                </a:cxn>
                <a:cxn ang="0">
                  <a:pos x="20" y="22"/>
                </a:cxn>
                <a:cxn ang="0">
                  <a:pos x="20" y="0"/>
                </a:cxn>
              </a:cxnLst>
              <a:rect l="0" t="0" r="r" b="b"/>
              <a:pathLst>
                <a:path w="20" h="45">
                  <a:moveTo>
                    <a:pt x="20" y="0"/>
                  </a:moveTo>
                  <a:lnTo>
                    <a:pt x="13" y="0"/>
                  </a:lnTo>
                  <a:lnTo>
                    <a:pt x="7" y="0"/>
                  </a:lnTo>
                  <a:lnTo>
                    <a:pt x="0" y="12"/>
                  </a:lnTo>
                  <a:lnTo>
                    <a:pt x="0" y="22"/>
                  </a:lnTo>
                  <a:lnTo>
                    <a:pt x="0" y="35"/>
                  </a:lnTo>
                  <a:lnTo>
                    <a:pt x="7" y="45"/>
                  </a:lnTo>
                  <a:lnTo>
                    <a:pt x="13" y="45"/>
                  </a:lnTo>
                  <a:lnTo>
                    <a:pt x="20" y="45"/>
                  </a:lnTo>
                  <a:lnTo>
                    <a:pt x="20" y="22"/>
                  </a:lnTo>
                  <a:lnTo>
                    <a:pt x="2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07" name="Полилиния 105">
              <a:extLst>
                <a:ext uri="{FF2B5EF4-FFF2-40B4-BE49-F238E27FC236}">
                  <a16:creationId xmlns:a16="http://schemas.microsoft.com/office/drawing/2014/main" id="{D39059C1-81AB-4066-8ECD-54F6C4A9075E}"/>
                </a:ext>
              </a:extLst>
            </p:cNvPr>
            <p:cNvSpPr/>
            <p:nvPr/>
          </p:nvSpPr>
          <p:spPr bwMode="auto">
            <a:xfrm flipH="1">
              <a:off x="8147989" y="979714"/>
              <a:ext cx="996043" cy="310243"/>
            </a:xfrm>
            <a:custGeom>
              <a:avLst/>
              <a:gdLst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96043" h="310243">
                  <a:moveTo>
                    <a:pt x="996043" y="0"/>
                  </a:moveTo>
                  <a:cubicBezTo>
                    <a:pt x="764069" y="166704"/>
                    <a:pt x="546356" y="280324"/>
                    <a:pt x="0" y="310243"/>
                  </a:cubicBezTo>
                </a:path>
              </a:pathLst>
            </a:custGeom>
            <a:noFill/>
            <a:ln w="19050" cap="flat" cmpd="sng" algn="ctr">
              <a:solidFill>
                <a:srgbClr val="0070C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08" name="Rectangle 26">
              <a:extLst>
                <a:ext uri="{FF2B5EF4-FFF2-40B4-BE49-F238E27FC236}">
                  <a16:creationId xmlns:a16="http://schemas.microsoft.com/office/drawing/2014/main" id="{7310F162-9B06-49F4-9181-E841FE232DD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171465" y="966316"/>
              <a:ext cx="49065" cy="15148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09" name="Freeform 29">
              <a:extLst>
                <a:ext uri="{FF2B5EF4-FFF2-40B4-BE49-F238E27FC236}">
                  <a16:creationId xmlns:a16="http://schemas.microsoft.com/office/drawing/2014/main" id="{3C71D1E7-E0E0-4FFF-8466-53D090712AB8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66254" y="96229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9" y="0"/>
                </a:cxn>
                <a:cxn ang="0">
                  <a:pos x="3" y="12"/>
                </a:cxn>
                <a:cxn ang="0">
                  <a:pos x="0" y="22"/>
                </a:cxn>
                <a:cxn ang="0">
                  <a:pos x="3" y="35"/>
                </a:cxn>
                <a:cxn ang="0">
                  <a:pos x="9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9" y="0"/>
                  </a:lnTo>
                  <a:lnTo>
                    <a:pt x="3" y="12"/>
                  </a:lnTo>
                  <a:lnTo>
                    <a:pt x="0" y="22"/>
                  </a:lnTo>
                  <a:lnTo>
                    <a:pt x="3" y="35"/>
                  </a:lnTo>
                  <a:lnTo>
                    <a:pt x="9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10" name="Freeform 31">
              <a:extLst>
                <a:ext uri="{FF2B5EF4-FFF2-40B4-BE49-F238E27FC236}">
                  <a16:creationId xmlns:a16="http://schemas.microsoft.com/office/drawing/2014/main" id="{8E241F8E-72F6-4F4B-BFB0-D43FC28D8A98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54586" y="962870"/>
              <a:ext cx="11682" cy="26218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13" y="0"/>
                </a:cxn>
                <a:cxn ang="0">
                  <a:pos x="10" y="0"/>
                </a:cxn>
                <a:cxn ang="0">
                  <a:pos x="4" y="12"/>
                </a:cxn>
                <a:cxn ang="0">
                  <a:pos x="0" y="22"/>
                </a:cxn>
                <a:cxn ang="0">
                  <a:pos x="4" y="35"/>
                </a:cxn>
                <a:cxn ang="0">
                  <a:pos x="10" y="45"/>
                </a:cxn>
                <a:cxn ang="0">
                  <a:pos x="13" y="45"/>
                </a:cxn>
                <a:cxn ang="0">
                  <a:pos x="20" y="45"/>
                </a:cxn>
                <a:cxn ang="0">
                  <a:pos x="20" y="22"/>
                </a:cxn>
                <a:cxn ang="0">
                  <a:pos x="20" y="0"/>
                </a:cxn>
              </a:cxnLst>
              <a:rect l="0" t="0" r="r" b="b"/>
              <a:pathLst>
                <a:path w="20" h="45">
                  <a:moveTo>
                    <a:pt x="20" y="0"/>
                  </a:moveTo>
                  <a:lnTo>
                    <a:pt x="13" y="0"/>
                  </a:lnTo>
                  <a:lnTo>
                    <a:pt x="10" y="0"/>
                  </a:lnTo>
                  <a:lnTo>
                    <a:pt x="4" y="12"/>
                  </a:lnTo>
                  <a:lnTo>
                    <a:pt x="0" y="22"/>
                  </a:lnTo>
                  <a:lnTo>
                    <a:pt x="4" y="35"/>
                  </a:lnTo>
                  <a:lnTo>
                    <a:pt x="10" y="45"/>
                  </a:lnTo>
                  <a:lnTo>
                    <a:pt x="13" y="45"/>
                  </a:lnTo>
                  <a:lnTo>
                    <a:pt x="20" y="45"/>
                  </a:lnTo>
                  <a:lnTo>
                    <a:pt x="20" y="22"/>
                  </a:lnTo>
                  <a:lnTo>
                    <a:pt x="2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11" name="Freeform 33">
              <a:extLst>
                <a:ext uri="{FF2B5EF4-FFF2-40B4-BE49-F238E27FC236}">
                  <a16:creationId xmlns:a16="http://schemas.microsoft.com/office/drawing/2014/main" id="{A7541D28-BB23-41C0-8BFB-19961BE8979B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43503" y="96344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10" y="0"/>
                </a:cxn>
                <a:cxn ang="0">
                  <a:pos x="3" y="12"/>
                </a:cxn>
                <a:cxn ang="0">
                  <a:pos x="0" y="22"/>
                </a:cxn>
                <a:cxn ang="0">
                  <a:pos x="3" y="35"/>
                </a:cxn>
                <a:cxn ang="0">
                  <a:pos x="10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10" y="0"/>
                  </a:lnTo>
                  <a:lnTo>
                    <a:pt x="3" y="12"/>
                  </a:lnTo>
                  <a:lnTo>
                    <a:pt x="0" y="22"/>
                  </a:lnTo>
                  <a:lnTo>
                    <a:pt x="3" y="35"/>
                  </a:lnTo>
                  <a:lnTo>
                    <a:pt x="10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12" name="Freeform 35">
              <a:extLst>
                <a:ext uri="{FF2B5EF4-FFF2-40B4-BE49-F238E27FC236}">
                  <a16:creationId xmlns:a16="http://schemas.microsoft.com/office/drawing/2014/main" id="{ACCA5C6F-91BB-4BB8-AA5D-44CC6F2B4143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32419" y="96400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9" y="0"/>
                </a:cxn>
                <a:cxn ang="0">
                  <a:pos x="0" y="12"/>
                </a:cxn>
                <a:cxn ang="0">
                  <a:pos x="0" y="22"/>
                </a:cxn>
                <a:cxn ang="0">
                  <a:pos x="0" y="35"/>
                </a:cxn>
                <a:cxn ang="0">
                  <a:pos x="9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9" y="0"/>
                  </a:lnTo>
                  <a:lnTo>
                    <a:pt x="0" y="12"/>
                  </a:lnTo>
                  <a:lnTo>
                    <a:pt x="0" y="22"/>
                  </a:lnTo>
                  <a:lnTo>
                    <a:pt x="0" y="35"/>
                  </a:lnTo>
                  <a:lnTo>
                    <a:pt x="9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13" name="Freeform 37">
              <a:extLst>
                <a:ext uri="{FF2B5EF4-FFF2-40B4-BE49-F238E27FC236}">
                  <a16:creationId xmlns:a16="http://schemas.microsoft.com/office/drawing/2014/main" id="{6B3EE4CA-1C43-4C2A-A79A-C920DCEAFB2D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20751" y="964579"/>
              <a:ext cx="11682" cy="26218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13" y="0"/>
                </a:cxn>
                <a:cxn ang="0">
                  <a:pos x="7" y="0"/>
                </a:cxn>
                <a:cxn ang="0">
                  <a:pos x="0" y="12"/>
                </a:cxn>
                <a:cxn ang="0">
                  <a:pos x="0" y="22"/>
                </a:cxn>
                <a:cxn ang="0">
                  <a:pos x="0" y="35"/>
                </a:cxn>
                <a:cxn ang="0">
                  <a:pos x="7" y="45"/>
                </a:cxn>
                <a:cxn ang="0">
                  <a:pos x="13" y="45"/>
                </a:cxn>
                <a:cxn ang="0">
                  <a:pos x="20" y="45"/>
                </a:cxn>
                <a:cxn ang="0">
                  <a:pos x="20" y="22"/>
                </a:cxn>
                <a:cxn ang="0">
                  <a:pos x="20" y="0"/>
                </a:cxn>
              </a:cxnLst>
              <a:rect l="0" t="0" r="r" b="b"/>
              <a:pathLst>
                <a:path w="20" h="45">
                  <a:moveTo>
                    <a:pt x="20" y="0"/>
                  </a:moveTo>
                  <a:lnTo>
                    <a:pt x="13" y="0"/>
                  </a:lnTo>
                  <a:lnTo>
                    <a:pt x="7" y="0"/>
                  </a:lnTo>
                  <a:lnTo>
                    <a:pt x="0" y="12"/>
                  </a:lnTo>
                  <a:lnTo>
                    <a:pt x="0" y="22"/>
                  </a:lnTo>
                  <a:lnTo>
                    <a:pt x="0" y="35"/>
                  </a:lnTo>
                  <a:lnTo>
                    <a:pt x="7" y="45"/>
                  </a:lnTo>
                  <a:lnTo>
                    <a:pt x="13" y="45"/>
                  </a:lnTo>
                  <a:lnTo>
                    <a:pt x="20" y="45"/>
                  </a:lnTo>
                  <a:lnTo>
                    <a:pt x="20" y="22"/>
                  </a:lnTo>
                  <a:lnTo>
                    <a:pt x="2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</p:grpSp>
      <p:grpSp>
        <p:nvGrpSpPr>
          <p:cNvPr id="114" name="Группа 112">
            <a:extLst>
              <a:ext uri="{FF2B5EF4-FFF2-40B4-BE49-F238E27FC236}">
                <a16:creationId xmlns:a16="http://schemas.microsoft.com/office/drawing/2014/main" id="{EDA679AB-6B2B-40B9-BD7E-9DA5DF67AEA0}"/>
              </a:ext>
            </a:extLst>
          </p:cNvPr>
          <p:cNvGrpSpPr/>
          <p:nvPr userDrawn="1"/>
        </p:nvGrpSpPr>
        <p:grpSpPr>
          <a:xfrm>
            <a:off x="-30" y="1081100"/>
            <a:ext cx="9144935" cy="490517"/>
            <a:chOff x="-902" y="799440"/>
            <a:chExt cx="9144934" cy="490517"/>
          </a:xfr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115" name="Freeform 2">
              <a:extLst>
                <a:ext uri="{FF2B5EF4-FFF2-40B4-BE49-F238E27FC236}">
                  <a16:creationId xmlns:a16="http://schemas.microsoft.com/office/drawing/2014/main" id="{DA60A9D1-B775-4522-8C3E-EFAA1A873551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28841" y="852899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39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4" y="74"/>
                </a:cxn>
                <a:cxn ang="0">
                  <a:pos x="55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39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4" y="74"/>
                  </a:lnTo>
                  <a:lnTo>
                    <a:pt x="55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16" name="Freeform 3">
              <a:extLst>
                <a:ext uri="{FF2B5EF4-FFF2-40B4-BE49-F238E27FC236}">
                  <a16:creationId xmlns:a16="http://schemas.microsoft.com/office/drawing/2014/main" id="{B5B7A123-F191-4EBA-BED5-35379A06132D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37336" y="1021065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39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4" y="74"/>
                </a:cxn>
                <a:cxn ang="0">
                  <a:pos x="55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39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4" y="74"/>
                  </a:lnTo>
                  <a:lnTo>
                    <a:pt x="55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17" name="Freeform 4">
              <a:extLst>
                <a:ext uri="{FF2B5EF4-FFF2-40B4-BE49-F238E27FC236}">
                  <a16:creationId xmlns:a16="http://schemas.microsoft.com/office/drawing/2014/main" id="{59AB3B99-1933-422E-B7AA-F37760075D2B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06428" y="84899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18" name="Freeform 5">
              <a:extLst>
                <a:ext uri="{FF2B5EF4-FFF2-40B4-BE49-F238E27FC236}">
                  <a16:creationId xmlns:a16="http://schemas.microsoft.com/office/drawing/2014/main" id="{CDF58119-2B7D-4E80-A62B-81A442BE0679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14924" y="101716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19" name="Freeform 6">
              <a:extLst>
                <a:ext uri="{FF2B5EF4-FFF2-40B4-BE49-F238E27FC236}">
                  <a16:creationId xmlns:a16="http://schemas.microsoft.com/office/drawing/2014/main" id="{EA14A232-BD1E-4EAB-8851-616DC12BE016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83432" y="84510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20" name="Freeform 7">
              <a:extLst>
                <a:ext uri="{FF2B5EF4-FFF2-40B4-BE49-F238E27FC236}">
                  <a16:creationId xmlns:a16="http://schemas.microsoft.com/office/drawing/2014/main" id="{23350F2B-097B-4BB9-981F-385A06B4713E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91928" y="101327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21" name="Freeform 8">
              <a:extLst>
                <a:ext uri="{FF2B5EF4-FFF2-40B4-BE49-F238E27FC236}">
                  <a16:creationId xmlns:a16="http://schemas.microsoft.com/office/drawing/2014/main" id="{7D508413-BE40-4744-8D87-F285A8B50CC6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560435" y="841199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22" name="Freeform 9">
              <a:extLst>
                <a:ext uri="{FF2B5EF4-FFF2-40B4-BE49-F238E27FC236}">
                  <a16:creationId xmlns:a16="http://schemas.microsoft.com/office/drawing/2014/main" id="{43F751D7-C2EF-453B-AD73-CF4881355207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568931" y="1009365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23" name="Freeform 10">
              <a:extLst>
                <a:ext uri="{FF2B5EF4-FFF2-40B4-BE49-F238E27FC236}">
                  <a16:creationId xmlns:a16="http://schemas.microsoft.com/office/drawing/2014/main" id="{9ACEE293-D554-46A2-A4E7-1C9FE89BF624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638023" y="83729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4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4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24" name="Freeform 11">
              <a:extLst>
                <a:ext uri="{FF2B5EF4-FFF2-40B4-BE49-F238E27FC236}">
                  <a16:creationId xmlns:a16="http://schemas.microsoft.com/office/drawing/2014/main" id="{9F632602-6168-4CF2-8EEA-C0E6BF354193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646519" y="100546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4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4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25" name="Freeform 12">
              <a:extLst>
                <a:ext uri="{FF2B5EF4-FFF2-40B4-BE49-F238E27FC236}">
                  <a16:creationId xmlns:a16="http://schemas.microsoft.com/office/drawing/2014/main" id="{B6F65F14-828F-49B5-819E-23E1B7CAF239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15027" y="83340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7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7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26" name="Freeform 13">
              <a:extLst>
                <a:ext uri="{FF2B5EF4-FFF2-40B4-BE49-F238E27FC236}">
                  <a16:creationId xmlns:a16="http://schemas.microsoft.com/office/drawing/2014/main" id="{4801BC76-C90E-4835-81C7-26BF5B0B034C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23522" y="1001569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7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7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27" name="Freeform 14">
              <a:extLst>
                <a:ext uri="{FF2B5EF4-FFF2-40B4-BE49-F238E27FC236}">
                  <a16:creationId xmlns:a16="http://schemas.microsoft.com/office/drawing/2014/main" id="{5EDFBD79-48DE-44B8-AABD-C39D3C53596D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92029" y="829455"/>
              <a:ext cx="70093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20" y="36"/>
                </a:cxn>
                <a:cxn ang="0">
                  <a:pos x="120" y="49"/>
                </a:cxn>
                <a:cxn ang="0">
                  <a:pos x="120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3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20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20" y="36"/>
                  </a:lnTo>
                  <a:lnTo>
                    <a:pt x="120" y="49"/>
                  </a:lnTo>
                  <a:lnTo>
                    <a:pt x="120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3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28" name="Freeform 15">
              <a:extLst>
                <a:ext uri="{FF2B5EF4-FFF2-40B4-BE49-F238E27FC236}">
                  <a16:creationId xmlns:a16="http://schemas.microsoft.com/office/drawing/2014/main" id="{65BC5426-636E-4762-8AB2-FBE052368331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00525" y="997620"/>
              <a:ext cx="70093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20" y="36"/>
                </a:cxn>
                <a:cxn ang="0">
                  <a:pos x="120" y="49"/>
                </a:cxn>
                <a:cxn ang="0">
                  <a:pos x="120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3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20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20" y="36"/>
                  </a:lnTo>
                  <a:lnTo>
                    <a:pt x="120" y="49"/>
                  </a:lnTo>
                  <a:lnTo>
                    <a:pt x="120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3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29" name="Freeform 16">
              <a:extLst>
                <a:ext uri="{FF2B5EF4-FFF2-40B4-BE49-F238E27FC236}">
                  <a16:creationId xmlns:a16="http://schemas.microsoft.com/office/drawing/2014/main" id="{E191A037-F6F4-4A01-945F-EC1A01F89BCE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69616" y="825550"/>
              <a:ext cx="69509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1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19" y="36"/>
                </a:cxn>
                <a:cxn ang="0">
                  <a:pos x="119" y="49"/>
                </a:cxn>
                <a:cxn ang="0">
                  <a:pos x="119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2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9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1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19" y="36"/>
                  </a:lnTo>
                  <a:lnTo>
                    <a:pt x="119" y="49"/>
                  </a:lnTo>
                  <a:lnTo>
                    <a:pt x="119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2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30" name="Freeform 17">
              <a:extLst>
                <a:ext uri="{FF2B5EF4-FFF2-40B4-BE49-F238E27FC236}">
                  <a16:creationId xmlns:a16="http://schemas.microsoft.com/office/drawing/2014/main" id="{247A7132-7904-4A44-B193-44F39DD3A45F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78112" y="993715"/>
              <a:ext cx="69509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1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19" y="36"/>
                </a:cxn>
                <a:cxn ang="0">
                  <a:pos x="119" y="49"/>
                </a:cxn>
                <a:cxn ang="0">
                  <a:pos x="119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2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9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1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19" y="36"/>
                  </a:lnTo>
                  <a:lnTo>
                    <a:pt x="119" y="49"/>
                  </a:lnTo>
                  <a:lnTo>
                    <a:pt x="119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2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31" name="Rectangle 18">
              <a:extLst>
                <a:ext uri="{FF2B5EF4-FFF2-40B4-BE49-F238E27FC236}">
                  <a16:creationId xmlns:a16="http://schemas.microsoft.com/office/drawing/2014/main" id="{3A47DCD0-18B6-4087-9C7A-385B07017F6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939071" y="847884"/>
              <a:ext cx="15187" cy="9322"/>
            </a:xfrm>
            <a:prstGeom prst="rect">
              <a:avLst/>
            </a:pr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32" name="Rectangle 19">
              <a:extLst>
                <a:ext uri="{FF2B5EF4-FFF2-40B4-BE49-F238E27FC236}">
                  <a16:creationId xmlns:a16="http://schemas.microsoft.com/office/drawing/2014/main" id="{1ABA5DED-3B66-41BD-9CE7-ABB69338EB04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302623" y="880037"/>
              <a:ext cx="15187" cy="9322"/>
            </a:xfrm>
            <a:prstGeom prst="rect">
              <a:avLst/>
            </a:pr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33" name="Rectangle 20">
              <a:extLst>
                <a:ext uri="{FF2B5EF4-FFF2-40B4-BE49-F238E27FC236}">
                  <a16:creationId xmlns:a16="http://schemas.microsoft.com/office/drawing/2014/main" id="{5E85B04F-CDEC-424B-AD3E-3749919C60E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947567" y="1016049"/>
              <a:ext cx="15187" cy="9322"/>
            </a:xfrm>
            <a:prstGeom prst="rect">
              <a:avLst/>
            </a:pr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34" name="Rectangle 21">
              <a:extLst>
                <a:ext uri="{FF2B5EF4-FFF2-40B4-BE49-F238E27FC236}">
                  <a16:creationId xmlns:a16="http://schemas.microsoft.com/office/drawing/2014/main" id="{C2C637DC-6050-4452-A8AA-81913BF58478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311119" y="1048202"/>
              <a:ext cx="15187" cy="9322"/>
            </a:xfrm>
            <a:prstGeom prst="rect">
              <a:avLst/>
            </a:pr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35" name="Freeform 22">
              <a:extLst>
                <a:ext uri="{FF2B5EF4-FFF2-40B4-BE49-F238E27FC236}">
                  <a16:creationId xmlns:a16="http://schemas.microsoft.com/office/drawing/2014/main" id="{FAD3D87C-E230-42FC-831E-FC12BDE79E8C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956669" y="840338"/>
              <a:ext cx="75350" cy="187024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00" y="0"/>
                </a:cxn>
                <a:cxn ang="0">
                  <a:pos x="129" y="144"/>
                </a:cxn>
                <a:cxn ang="0">
                  <a:pos x="129" y="179"/>
                </a:cxn>
                <a:cxn ang="0">
                  <a:pos x="103" y="321"/>
                </a:cxn>
                <a:cxn ang="0">
                  <a:pos x="0" y="321"/>
                </a:cxn>
                <a:cxn ang="0">
                  <a:pos x="0" y="285"/>
                </a:cxn>
                <a:cxn ang="0">
                  <a:pos x="58" y="285"/>
                </a:cxn>
                <a:cxn ang="0">
                  <a:pos x="58" y="38"/>
                </a:cxn>
                <a:cxn ang="0">
                  <a:pos x="0" y="38"/>
                </a:cxn>
                <a:cxn ang="0">
                  <a:pos x="0" y="0"/>
                </a:cxn>
              </a:cxnLst>
              <a:rect l="0" t="0" r="r" b="b"/>
              <a:pathLst>
                <a:path w="129" h="321">
                  <a:moveTo>
                    <a:pt x="0" y="0"/>
                  </a:moveTo>
                  <a:lnTo>
                    <a:pt x="100" y="0"/>
                  </a:lnTo>
                  <a:lnTo>
                    <a:pt x="129" y="144"/>
                  </a:lnTo>
                  <a:lnTo>
                    <a:pt x="129" y="179"/>
                  </a:lnTo>
                  <a:lnTo>
                    <a:pt x="103" y="321"/>
                  </a:lnTo>
                  <a:lnTo>
                    <a:pt x="0" y="321"/>
                  </a:lnTo>
                  <a:lnTo>
                    <a:pt x="0" y="285"/>
                  </a:lnTo>
                  <a:lnTo>
                    <a:pt x="58" y="285"/>
                  </a:lnTo>
                  <a:lnTo>
                    <a:pt x="58" y="38"/>
                  </a:lnTo>
                  <a:lnTo>
                    <a:pt x="0" y="3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36" name="Freeform 23">
              <a:extLst>
                <a:ext uri="{FF2B5EF4-FFF2-40B4-BE49-F238E27FC236}">
                  <a16:creationId xmlns:a16="http://schemas.microsoft.com/office/drawing/2014/main" id="{C886BA98-11BE-4620-9DAD-E53C287EAFFF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233300" y="876882"/>
              <a:ext cx="75350" cy="187024"/>
            </a:xfrm>
            <a:custGeom>
              <a:avLst/>
              <a:gdLst/>
              <a:ahLst/>
              <a:cxnLst>
                <a:cxn ang="0">
                  <a:pos x="129" y="0"/>
                </a:cxn>
                <a:cxn ang="0">
                  <a:pos x="29" y="0"/>
                </a:cxn>
                <a:cxn ang="0">
                  <a:pos x="0" y="144"/>
                </a:cxn>
                <a:cxn ang="0">
                  <a:pos x="0" y="179"/>
                </a:cxn>
                <a:cxn ang="0">
                  <a:pos x="26" y="321"/>
                </a:cxn>
                <a:cxn ang="0">
                  <a:pos x="129" y="321"/>
                </a:cxn>
                <a:cxn ang="0">
                  <a:pos x="129" y="285"/>
                </a:cxn>
                <a:cxn ang="0">
                  <a:pos x="71" y="285"/>
                </a:cxn>
                <a:cxn ang="0">
                  <a:pos x="71" y="38"/>
                </a:cxn>
                <a:cxn ang="0">
                  <a:pos x="129" y="38"/>
                </a:cxn>
                <a:cxn ang="0">
                  <a:pos x="129" y="0"/>
                </a:cxn>
              </a:cxnLst>
              <a:rect l="0" t="0" r="r" b="b"/>
              <a:pathLst>
                <a:path w="129" h="321">
                  <a:moveTo>
                    <a:pt x="129" y="0"/>
                  </a:moveTo>
                  <a:lnTo>
                    <a:pt x="29" y="0"/>
                  </a:lnTo>
                  <a:lnTo>
                    <a:pt x="0" y="144"/>
                  </a:lnTo>
                  <a:lnTo>
                    <a:pt x="0" y="179"/>
                  </a:lnTo>
                  <a:lnTo>
                    <a:pt x="26" y="321"/>
                  </a:lnTo>
                  <a:lnTo>
                    <a:pt x="129" y="321"/>
                  </a:lnTo>
                  <a:lnTo>
                    <a:pt x="129" y="285"/>
                  </a:lnTo>
                  <a:lnTo>
                    <a:pt x="71" y="285"/>
                  </a:lnTo>
                  <a:lnTo>
                    <a:pt x="71" y="38"/>
                  </a:lnTo>
                  <a:lnTo>
                    <a:pt x="129" y="38"/>
                  </a:lnTo>
                  <a:lnTo>
                    <a:pt x="12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37" name="Rectangle 24">
              <a:extLst>
                <a:ext uri="{FF2B5EF4-FFF2-40B4-BE49-F238E27FC236}">
                  <a16:creationId xmlns:a16="http://schemas.microsoft.com/office/drawing/2014/main" id="{47FB5F5D-8EFE-434D-9BBD-3A266A8DF575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220491" y="961259"/>
              <a:ext cx="12850" cy="22140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38" name="Rectangle 25">
              <a:extLst>
                <a:ext uri="{FF2B5EF4-FFF2-40B4-BE49-F238E27FC236}">
                  <a16:creationId xmlns:a16="http://schemas.microsoft.com/office/drawing/2014/main" id="{EFB1E226-CB6F-4699-98CE-53C8986FED64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9031364" y="920293"/>
              <a:ext cx="12850" cy="22140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39" name="Rectangle 27">
              <a:extLst>
                <a:ext uri="{FF2B5EF4-FFF2-40B4-BE49-F238E27FC236}">
                  <a16:creationId xmlns:a16="http://schemas.microsoft.com/office/drawing/2014/main" id="{3451119D-05D2-4808-ABC8-CA519DBE6A97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9043592" y="922257"/>
              <a:ext cx="49065" cy="15148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40" name="Freeform 28">
              <a:extLst>
                <a:ext uri="{FF2B5EF4-FFF2-40B4-BE49-F238E27FC236}">
                  <a16:creationId xmlns:a16="http://schemas.microsoft.com/office/drawing/2014/main" id="{60AE0B1B-DEE7-4C8E-A218-3C17F278A8D3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086799" y="915790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12"/>
                </a:cxn>
                <a:cxn ang="0">
                  <a:pos x="19" y="22"/>
                </a:cxn>
                <a:cxn ang="0">
                  <a:pos x="16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12"/>
                  </a:lnTo>
                  <a:lnTo>
                    <a:pt x="19" y="22"/>
                  </a:lnTo>
                  <a:lnTo>
                    <a:pt x="16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41" name="Freeform 30">
              <a:extLst>
                <a:ext uri="{FF2B5EF4-FFF2-40B4-BE49-F238E27FC236}">
                  <a16:creationId xmlns:a16="http://schemas.microsoft.com/office/drawing/2014/main" id="{B3FCC2BF-21E9-4477-BE9C-3A3A0E4E514E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097883" y="915215"/>
              <a:ext cx="11682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7" y="12"/>
                </a:cxn>
                <a:cxn ang="0">
                  <a:pos x="20" y="22"/>
                </a:cxn>
                <a:cxn ang="0">
                  <a:pos x="17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20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7" y="12"/>
                  </a:lnTo>
                  <a:lnTo>
                    <a:pt x="20" y="22"/>
                  </a:lnTo>
                  <a:lnTo>
                    <a:pt x="17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42" name="Freeform 32">
              <a:extLst>
                <a:ext uri="{FF2B5EF4-FFF2-40B4-BE49-F238E27FC236}">
                  <a16:creationId xmlns:a16="http://schemas.microsoft.com/office/drawing/2014/main" id="{93B0725D-B348-41EC-B322-055B2E064957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109550" y="914640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6" y="12"/>
                </a:cxn>
                <a:cxn ang="0">
                  <a:pos x="19" y="22"/>
                </a:cxn>
                <a:cxn ang="0">
                  <a:pos x="16" y="35"/>
                </a:cxn>
                <a:cxn ang="0">
                  <a:pos x="9" y="45"/>
                </a:cxn>
                <a:cxn ang="0">
                  <a:pos x="6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6" y="12"/>
                  </a:lnTo>
                  <a:lnTo>
                    <a:pt x="19" y="22"/>
                  </a:lnTo>
                  <a:lnTo>
                    <a:pt x="16" y="35"/>
                  </a:lnTo>
                  <a:lnTo>
                    <a:pt x="9" y="45"/>
                  </a:lnTo>
                  <a:lnTo>
                    <a:pt x="6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43" name="Freeform 34">
              <a:extLst>
                <a:ext uri="{FF2B5EF4-FFF2-40B4-BE49-F238E27FC236}">
                  <a16:creationId xmlns:a16="http://schemas.microsoft.com/office/drawing/2014/main" id="{DAE86411-3F69-43EE-A947-B85AD2064824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120634" y="914065"/>
              <a:ext cx="11682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20" y="12"/>
                </a:cxn>
                <a:cxn ang="0">
                  <a:pos x="20" y="22"/>
                </a:cxn>
                <a:cxn ang="0">
                  <a:pos x="20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20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20" y="12"/>
                  </a:lnTo>
                  <a:lnTo>
                    <a:pt x="20" y="22"/>
                  </a:lnTo>
                  <a:lnTo>
                    <a:pt x="20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44" name="Freeform 36">
              <a:extLst>
                <a:ext uri="{FF2B5EF4-FFF2-40B4-BE49-F238E27FC236}">
                  <a16:creationId xmlns:a16="http://schemas.microsoft.com/office/drawing/2014/main" id="{116837C7-4E7A-4E16-B20C-8278ECEE5B47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132302" y="913491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2" y="0"/>
                </a:cxn>
                <a:cxn ang="0">
                  <a:pos x="19" y="12"/>
                </a:cxn>
                <a:cxn ang="0">
                  <a:pos x="19" y="22"/>
                </a:cxn>
                <a:cxn ang="0">
                  <a:pos x="19" y="35"/>
                </a:cxn>
                <a:cxn ang="0">
                  <a:pos x="12" y="45"/>
                </a:cxn>
                <a:cxn ang="0">
                  <a:pos x="6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6" y="0"/>
                  </a:lnTo>
                  <a:lnTo>
                    <a:pt x="12" y="0"/>
                  </a:lnTo>
                  <a:lnTo>
                    <a:pt x="19" y="12"/>
                  </a:lnTo>
                  <a:lnTo>
                    <a:pt x="19" y="22"/>
                  </a:lnTo>
                  <a:lnTo>
                    <a:pt x="19" y="35"/>
                  </a:lnTo>
                  <a:lnTo>
                    <a:pt x="12" y="45"/>
                  </a:lnTo>
                  <a:lnTo>
                    <a:pt x="6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45" name="Freeform 38">
              <a:extLst>
                <a:ext uri="{FF2B5EF4-FFF2-40B4-BE49-F238E27FC236}">
                  <a16:creationId xmlns:a16="http://schemas.microsoft.com/office/drawing/2014/main" id="{FB83F82F-5BCC-4FCA-B54F-1C11EE400643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28039" y="994999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4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4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4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46" name="Freeform 39">
              <a:extLst>
                <a:ext uri="{FF2B5EF4-FFF2-40B4-BE49-F238E27FC236}">
                  <a16:creationId xmlns:a16="http://schemas.microsoft.com/office/drawing/2014/main" id="{3DB26740-765B-4504-A729-B296A90CFBE8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05626" y="99109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47" name="Freeform 40">
              <a:extLst>
                <a:ext uri="{FF2B5EF4-FFF2-40B4-BE49-F238E27FC236}">
                  <a16:creationId xmlns:a16="http://schemas.microsoft.com/office/drawing/2014/main" id="{F7B56391-157E-4D95-8633-D8904844DC50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82630" y="98720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48" name="Freeform 41">
              <a:extLst>
                <a:ext uri="{FF2B5EF4-FFF2-40B4-BE49-F238E27FC236}">
                  <a16:creationId xmlns:a16="http://schemas.microsoft.com/office/drawing/2014/main" id="{1F9C816D-DEB2-48EE-A0C9-25C4626ADACF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559633" y="983299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49" name="Freeform 42">
              <a:extLst>
                <a:ext uri="{FF2B5EF4-FFF2-40B4-BE49-F238E27FC236}">
                  <a16:creationId xmlns:a16="http://schemas.microsoft.com/office/drawing/2014/main" id="{837DC23B-40CD-4E88-91D9-327A14D9672E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637221" y="97939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9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9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50" name="Freeform 43">
              <a:extLst>
                <a:ext uri="{FF2B5EF4-FFF2-40B4-BE49-F238E27FC236}">
                  <a16:creationId xmlns:a16="http://schemas.microsoft.com/office/drawing/2014/main" id="{DD1DC098-4C23-4004-80AC-6DE1598A70D4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14225" y="97550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51" name="Freeform 44">
              <a:extLst>
                <a:ext uri="{FF2B5EF4-FFF2-40B4-BE49-F238E27FC236}">
                  <a16:creationId xmlns:a16="http://schemas.microsoft.com/office/drawing/2014/main" id="{9F6880E9-B376-4FE7-A480-9D4BA2000B88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91228" y="97161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7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52" name="Freeform 45">
              <a:extLst>
                <a:ext uri="{FF2B5EF4-FFF2-40B4-BE49-F238E27FC236}">
                  <a16:creationId xmlns:a16="http://schemas.microsoft.com/office/drawing/2014/main" id="{F9D769F1-DD1A-44F8-ADFF-F08ADDA00B8E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70566" y="967606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53" name="Freeform 46">
              <a:extLst>
                <a:ext uri="{FF2B5EF4-FFF2-40B4-BE49-F238E27FC236}">
                  <a16:creationId xmlns:a16="http://schemas.microsoft.com/office/drawing/2014/main" id="{ED66D485-3CF0-4C98-9FEF-67B3E843659E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19543" y="826834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4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4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4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54" name="Freeform 47">
              <a:extLst>
                <a:ext uri="{FF2B5EF4-FFF2-40B4-BE49-F238E27FC236}">
                  <a16:creationId xmlns:a16="http://schemas.microsoft.com/office/drawing/2014/main" id="{60521058-BCAA-49D2-9F06-91B797CD3EFA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97130" y="82292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55" name="Freeform 48">
              <a:extLst>
                <a:ext uri="{FF2B5EF4-FFF2-40B4-BE49-F238E27FC236}">
                  <a16:creationId xmlns:a16="http://schemas.microsoft.com/office/drawing/2014/main" id="{5863A6FF-7DD9-4825-9626-97C8B3E98870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74134" y="81903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56" name="Freeform 49">
              <a:extLst>
                <a:ext uri="{FF2B5EF4-FFF2-40B4-BE49-F238E27FC236}">
                  <a16:creationId xmlns:a16="http://schemas.microsoft.com/office/drawing/2014/main" id="{991E4CE5-53E1-403D-B0D7-60330DFF2A6A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551138" y="815134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57" name="Freeform 50">
              <a:extLst>
                <a:ext uri="{FF2B5EF4-FFF2-40B4-BE49-F238E27FC236}">
                  <a16:creationId xmlns:a16="http://schemas.microsoft.com/office/drawing/2014/main" id="{8EFB9698-CDE3-4EA0-949C-F766F8287D55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628725" y="81122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9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9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58" name="Freeform 51">
              <a:extLst>
                <a:ext uri="{FF2B5EF4-FFF2-40B4-BE49-F238E27FC236}">
                  <a16:creationId xmlns:a16="http://schemas.microsoft.com/office/drawing/2014/main" id="{EE3FDBD7-FC87-4786-8850-F073F4706475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05729" y="80733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59" name="Freeform 52">
              <a:extLst>
                <a:ext uri="{FF2B5EF4-FFF2-40B4-BE49-F238E27FC236}">
                  <a16:creationId xmlns:a16="http://schemas.microsoft.com/office/drawing/2014/main" id="{58A57B9B-4BA8-4C5C-86D4-53FA20C1A15C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82733" y="80344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7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60" name="Freeform 53">
              <a:extLst>
                <a:ext uri="{FF2B5EF4-FFF2-40B4-BE49-F238E27FC236}">
                  <a16:creationId xmlns:a16="http://schemas.microsoft.com/office/drawing/2014/main" id="{46AAE664-4DD9-46CD-B4F0-E574893CDDB1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62070" y="799440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61" name="Freeform 2">
              <a:extLst>
                <a:ext uri="{FF2B5EF4-FFF2-40B4-BE49-F238E27FC236}">
                  <a16:creationId xmlns:a16="http://schemas.microsoft.com/office/drawing/2014/main" id="{4FE01707-E6CB-436E-97F9-2A815A3CBD5F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745317" y="852899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39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4" y="74"/>
                </a:cxn>
                <a:cxn ang="0">
                  <a:pos x="55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39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4" y="74"/>
                  </a:lnTo>
                  <a:lnTo>
                    <a:pt x="55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62" name="Freeform 3">
              <a:extLst>
                <a:ext uri="{FF2B5EF4-FFF2-40B4-BE49-F238E27FC236}">
                  <a16:creationId xmlns:a16="http://schemas.microsoft.com/office/drawing/2014/main" id="{ED2BA87A-6520-4B14-9FD1-E33E91D05AED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736821" y="1021065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39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4" y="74"/>
                </a:cxn>
                <a:cxn ang="0">
                  <a:pos x="55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39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4" y="74"/>
                  </a:lnTo>
                  <a:lnTo>
                    <a:pt x="55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63" name="Freeform 4">
              <a:extLst>
                <a:ext uri="{FF2B5EF4-FFF2-40B4-BE49-F238E27FC236}">
                  <a16:creationId xmlns:a16="http://schemas.microsoft.com/office/drawing/2014/main" id="{416C019A-1ED6-4142-BF88-27D2ADB85031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668314" y="84899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64" name="Freeform 5">
              <a:extLst>
                <a:ext uri="{FF2B5EF4-FFF2-40B4-BE49-F238E27FC236}">
                  <a16:creationId xmlns:a16="http://schemas.microsoft.com/office/drawing/2014/main" id="{A526E410-C435-4954-B100-BCDF6D7D3076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659818" y="101716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65" name="Freeform 6">
              <a:extLst>
                <a:ext uri="{FF2B5EF4-FFF2-40B4-BE49-F238E27FC236}">
                  <a16:creationId xmlns:a16="http://schemas.microsoft.com/office/drawing/2014/main" id="{446BB082-4A20-436E-A53C-E0CAC36E7024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91310" y="84510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66" name="Freeform 7">
              <a:extLst>
                <a:ext uri="{FF2B5EF4-FFF2-40B4-BE49-F238E27FC236}">
                  <a16:creationId xmlns:a16="http://schemas.microsoft.com/office/drawing/2014/main" id="{EB1FD9D7-F80C-457B-BBC1-A05FAE5CE426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82814" y="101327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67" name="Freeform 8">
              <a:extLst>
                <a:ext uri="{FF2B5EF4-FFF2-40B4-BE49-F238E27FC236}">
                  <a16:creationId xmlns:a16="http://schemas.microsoft.com/office/drawing/2014/main" id="{283AD466-0C42-4C20-8040-99801C0802D7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13722" y="841199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68" name="Freeform 9">
              <a:extLst>
                <a:ext uri="{FF2B5EF4-FFF2-40B4-BE49-F238E27FC236}">
                  <a16:creationId xmlns:a16="http://schemas.microsoft.com/office/drawing/2014/main" id="{DF1AA7E3-C9A5-4BBE-BE31-BB2BA0324A41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05227" y="1009365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69" name="Freeform 10">
              <a:extLst>
                <a:ext uri="{FF2B5EF4-FFF2-40B4-BE49-F238E27FC236}">
                  <a16:creationId xmlns:a16="http://schemas.microsoft.com/office/drawing/2014/main" id="{97D35970-C174-46CF-895B-7C7B831A62CB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436719" y="83729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4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4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70" name="Freeform 11">
              <a:extLst>
                <a:ext uri="{FF2B5EF4-FFF2-40B4-BE49-F238E27FC236}">
                  <a16:creationId xmlns:a16="http://schemas.microsoft.com/office/drawing/2014/main" id="{65C7D805-8DC3-4BF7-859A-AA9FB34D92F2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428223" y="100546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4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4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71" name="Freeform 12">
              <a:extLst>
                <a:ext uri="{FF2B5EF4-FFF2-40B4-BE49-F238E27FC236}">
                  <a16:creationId xmlns:a16="http://schemas.microsoft.com/office/drawing/2014/main" id="{E1444838-A8C4-4ACC-9BE2-406571513F39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359715" y="83340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7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7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72" name="Freeform 13">
              <a:extLst>
                <a:ext uri="{FF2B5EF4-FFF2-40B4-BE49-F238E27FC236}">
                  <a16:creationId xmlns:a16="http://schemas.microsoft.com/office/drawing/2014/main" id="{911AB8A8-87B3-4379-8844-2423B27FF353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351219" y="1001569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7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7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73" name="Freeform 14">
              <a:extLst>
                <a:ext uri="{FF2B5EF4-FFF2-40B4-BE49-F238E27FC236}">
                  <a16:creationId xmlns:a16="http://schemas.microsoft.com/office/drawing/2014/main" id="{B7A286A9-3AD2-40B4-B7CB-C98F79BB6BE8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280376" y="829455"/>
              <a:ext cx="70093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20" y="36"/>
                </a:cxn>
                <a:cxn ang="0">
                  <a:pos x="120" y="49"/>
                </a:cxn>
                <a:cxn ang="0">
                  <a:pos x="120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3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20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20" y="36"/>
                  </a:lnTo>
                  <a:lnTo>
                    <a:pt x="120" y="49"/>
                  </a:lnTo>
                  <a:lnTo>
                    <a:pt x="120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3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74" name="Freeform 15">
              <a:extLst>
                <a:ext uri="{FF2B5EF4-FFF2-40B4-BE49-F238E27FC236}">
                  <a16:creationId xmlns:a16="http://schemas.microsoft.com/office/drawing/2014/main" id="{75DB199F-55BA-4C47-9146-19CBED80B3E4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271881" y="997620"/>
              <a:ext cx="70093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20" y="36"/>
                </a:cxn>
                <a:cxn ang="0">
                  <a:pos x="120" y="49"/>
                </a:cxn>
                <a:cxn ang="0">
                  <a:pos x="120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3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20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20" y="36"/>
                  </a:lnTo>
                  <a:lnTo>
                    <a:pt x="120" y="49"/>
                  </a:lnTo>
                  <a:lnTo>
                    <a:pt x="120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3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75" name="Freeform 16">
              <a:extLst>
                <a:ext uri="{FF2B5EF4-FFF2-40B4-BE49-F238E27FC236}">
                  <a16:creationId xmlns:a16="http://schemas.microsoft.com/office/drawing/2014/main" id="{5B459B36-8197-4B31-B672-D823B41BB956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203373" y="825550"/>
              <a:ext cx="69509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1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19" y="36"/>
                </a:cxn>
                <a:cxn ang="0">
                  <a:pos x="119" y="49"/>
                </a:cxn>
                <a:cxn ang="0">
                  <a:pos x="119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2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9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1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19" y="36"/>
                  </a:lnTo>
                  <a:lnTo>
                    <a:pt x="119" y="49"/>
                  </a:lnTo>
                  <a:lnTo>
                    <a:pt x="119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2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76" name="Freeform 17">
              <a:extLst>
                <a:ext uri="{FF2B5EF4-FFF2-40B4-BE49-F238E27FC236}">
                  <a16:creationId xmlns:a16="http://schemas.microsoft.com/office/drawing/2014/main" id="{919A5614-B77E-4665-B56E-519B1026A5B5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194877" y="993715"/>
              <a:ext cx="69509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1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19" y="36"/>
                </a:cxn>
                <a:cxn ang="0">
                  <a:pos x="119" y="49"/>
                </a:cxn>
                <a:cxn ang="0">
                  <a:pos x="119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2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9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1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19" y="36"/>
                  </a:lnTo>
                  <a:lnTo>
                    <a:pt x="119" y="49"/>
                  </a:lnTo>
                  <a:lnTo>
                    <a:pt x="119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2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77" name="Rectangle 18">
              <a:extLst>
                <a:ext uri="{FF2B5EF4-FFF2-40B4-BE49-F238E27FC236}">
                  <a16:creationId xmlns:a16="http://schemas.microsoft.com/office/drawing/2014/main" id="{89E33B86-3C62-42F7-A788-029D76D0847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188240" y="847884"/>
              <a:ext cx="15187" cy="9322"/>
            </a:xfrm>
            <a:prstGeom prst="rect">
              <a:avLst/>
            </a:pr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78" name="Rectangle 19">
              <a:extLst>
                <a:ext uri="{FF2B5EF4-FFF2-40B4-BE49-F238E27FC236}">
                  <a16:creationId xmlns:a16="http://schemas.microsoft.com/office/drawing/2014/main" id="{BF986FF8-A368-4D77-8839-51A7E968FF9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824688" y="880037"/>
              <a:ext cx="15187" cy="9322"/>
            </a:xfrm>
            <a:prstGeom prst="rect">
              <a:avLst/>
            </a:pr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79" name="Rectangle 20">
              <a:extLst>
                <a:ext uri="{FF2B5EF4-FFF2-40B4-BE49-F238E27FC236}">
                  <a16:creationId xmlns:a16="http://schemas.microsoft.com/office/drawing/2014/main" id="{992596C7-F66D-4DE9-9C56-B3F18414138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179744" y="1016049"/>
              <a:ext cx="15187" cy="9322"/>
            </a:xfrm>
            <a:prstGeom prst="rect">
              <a:avLst/>
            </a:pr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80" name="Rectangle 21">
              <a:extLst>
                <a:ext uri="{FF2B5EF4-FFF2-40B4-BE49-F238E27FC236}">
                  <a16:creationId xmlns:a16="http://schemas.microsoft.com/office/drawing/2014/main" id="{F1DB8755-64CD-4481-A3E2-3CF155B01854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816192" y="1048202"/>
              <a:ext cx="15187" cy="9322"/>
            </a:xfrm>
            <a:prstGeom prst="rect">
              <a:avLst/>
            </a:pr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81" name="Freeform 22">
              <a:extLst>
                <a:ext uri="{FF2B5EF4-FFF2-40B4-BE49-F238E27FC236}">
                  <a16:creationId xmlns:a16="http://schemas.microsoft.com/office/drawing/2014/main" id="{5C91D123-3221-4660-9B4F-CD8D6AA27835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110480" y="840338"/>
              <a:ext cx="75350" cy="187024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00" y="0"/>
                </a:cxn>
                <a:cxn ang="0">
                  <a:pos x="129" y="144"/>
                </a:cxn>
                <a:cxn ang="0">
                  <a:pos x="129" y="179"/>
                </a:cxn>
                <a:cxn ang="0">
                  <a:pos x="103" y="321"/>
                </a:cxn>
                <a:cxn ang="0">
                  <a:pos x="0" y="321"/>
                </a:cxn>
                <a:cxn ang="0">
                  <a:pos x="0" y="285"/>
                </a:cxn>
                <a:cxn ang="0">
                  <a:pos x="58" y="285"/>
                </a:cxn>
                <a:cxn ang="0">
                  <a:pos x="58" y="38"/>
                </a:cxn>
                <a:cxn ang="0">
                  <a:pos x="0" y="38"/>
                </a:cxn>
                <a:cxn ang="0">
                  <a:pos x="0" y="0"/>
                </a:cxn>
              </a:cxnLst>
              <a:rect l="0" t="0" r="r" b="b"/>
              <a:pathLst>
                <a:path w="129" h="321">
                  <a:moveTo>
                    <a:pt x="0" y="0"/>
                  </a:moveTo>
                  <a:lnTo>
                    <a:pt x="100" y="0"/>
                  </a:lnTo>
                  <a:lnTo>
                    <a:pt x="129" y="144"/>
                  </a:lnTo>
                  <a:lnTo>
                    <a:pt x="129" y="179"/>
                  </a:lnTo>
                  <a:lnTo>
                    <a:pt x="103" y="321"/>
                  </a:lnTo>
                  <a:lnTo>
                    <a:pt x="0" y="321"/>
                  </a:lnTo>
                  <a:lnTo>
                    <a:pt x="0" y="285"/>
                  </a:lnTo>
                  <a:lnTo>
                    <a:pt x="58" y="285"/>
                  </a:lnTo>
                  <a:lnTo>
                    <a:pt x="58" y="38"/>
                  </a:lnTo>
                  <a:lnTo>
                    <a:pt x="0" y="3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82" name="Freeform 23">
              <a:extLst>
                <a:ext uri="{FF2B5EF4-FFF2-40B4-BE49-F238E27FC236}">
                  <a16:creationId xmlns:a16="http://schemas.microsoft.com/office/drawing/2014/main" id="{DB01EF67-B942-4663-B1C8-687ED46DD3A1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833849" y="876882"/>
              <a:ext cx="75350" cy="187024"/>
            </a:xfrm>
            <a:custGeom>
              <a:avLst/>
              <a:gdLst/>
              <a:ahLst/>
              <a:cxnLst>
                <a:cxn ang="0">
                  <a:pos x="129" y="0"/>
                </a:cxn>
                <a:cxn ang="0">
                  <a:pos x="29" y="0"/>
                </a:cxn>
                <a:cxn ang="0">
                  <a:pos x="0" y="144"/>
                </a:cxn>
                <a:cxn ang="0">
                  <a:pos x="0" y="179"/>
                </a:cxn>
                <a:cxn ang="0">
                  <a:pos x="26" y="321"/>
                </a:cxn>
                <a:cxn ang="0">
                  <a:pos x="129" y="321"/>
                </a:cxn>
                <a:cxn ang="0">
                  <a:pos x="129" y="285"/>
                </a:cxn>
                <a:cxn ang="0">
                  <a:pos x="71" y="285"/>
                </a:cxn>
                <a:cxn ang="0">
                  <a:pos x="71" y="38"/>
                </a:cxn>
                <a:cxn ang="0">
                  <a:pos x="129" y="38"/>
                </a:cxn>
                <a:cxn ang="0">
                  <a:pos x="129" y="0"/>
                </a:cxn>
              </a:cxnLst>
              <a:rect l="0" t="0" r="r" b="b"/>
              <a:pathLst>
                <a:path w="129" h="321">
                  <a:moveTo>
                    <a:pt x="129" y="0"/>
                  </a:moveTo>
                  <a:lnTo>
                    <a:pt x="29" y="0"/>
                  </a:lnTo>
                  <a:lnTo>
                    <a:pt x="0" y="144"/>
                  </a:lnTo>
                  <a:lnTo>
                    <a:pt x="0" y="179"/>
                  </a:lnTo>
                  <a:lnTo>
                    <a:pt x="26" y="321"/>
                  </a:lnTo>
                  <a:lnTo>
                    <a:pt x="129" y="321"/>
                  </a:lnTo>
                  <a:lnTo>
                    <a:pt x="129" y="285"/>
                  </a:lnTo>
                  <a:lnTo>
                    <a:pt x="71" y="285"/>
                  </a:lnTo>
                  <a:lnTo>
                    <a:pt x="71" y="38"/>
                  </a:lnTo>
                  <a:lnTo>
                    <a:pt x="129" y="38"/>
                  </a:lnTo>
                  <a:lnTo>
                    <a:pt x="12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83" name="Rectangle 25">
              <a:extLst>
                <a:ext uri="{FF2B5EF4-FFF2-40B4-BE49-F238E27FC236}">
                  <a16:creationId xmlns:a16="http://schemas.microsoft.com/office/drawing/2014/main" id="{2FB1AF7A-8845-48CA-862F-7395F9C6DED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98284" y="920293"/>
              <a:ext cx="12850" cy="22140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84" name="Rectangle 27">
              <a:extLst>
                <a:ext uri="{FF2B5EF4-FFF2-40B4-BE49-F238E27FC236}">
                  <a16:creationId xmlns:a16="http://schemas.microsoft.com/office/drawing/2014/main" id="{FDDC0FDD-BE3A-4164-B357-7CA9F4076A78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49841" y="922257"/>
              <a:ext cx="49065" cy="15148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85" name="Freeform 28">
              <a:extLst>
                <a:ext uri="{FF2B5EF4-FFF2-40B4-BE49-F238E27FC236}">
                  <a16:creationId xmlns:a16="http://schemas.microsoft.com/office/drawing/2014/main" id="{A0890004-D6A1-4573-B1AB-5D49F01601C5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44601" y="915790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12"/>
                </a:cxn>
                <a:cxn ang="0">
                  <a:pos x="19" y="22"/>
                </a:cxn>
                <a:cxn ang="0">
                  <a:pos x="16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12"/>
                  </a:lnTo>
                  <a:lnTo>
                    <a:pt x="19" y="22"/>
                  </a:lnTo>
                  <a:lnTo>
                    <a:pt x="16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86" name="Freeform 30">
              <a:extLst>
                <a:ext uri="{FF2B5EF4-FFF2-40B4-BE49-F238E27FC236}">
                  <a16:creationId xmlns:a16="http://schemas.microsoft.com/office/drawing/2014/main" id="{D8C13766-802B-4E26-9A30-EB2799AB3385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32933" y="915215"/>
              <a:ext cx="11682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7" y="12"/>
                </a:cxn>
                <a:cxn ang="0">
                  <a:pos x="20" y="22"/>
                </a:cxn>
                <a:cxn ang="0">
                  <a:pos x="17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20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7" y="12"/>
                  </a:lnTo>
                  <a:lnTo>
                    <a:pt x="20" y="22"/>
                  </a:lnTo>
                  <a:lnTo>
                    <a:pt x="17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87" name="Freeform 32">
              <a:extLst>
                <a:ext uri="{FF2B5EF4-FFF2-40B4-BE49-F238E27FC236}">
                  <a16:creationId xmlns:a16="http://schemas.microsoft.com/office/drawing/2014/main" id="{4AF2355E-CC74-42C5-9F1A-1F5102ECB9C2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21850" y="914640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6" y="12"/>
                </a:cxn>
                <a:cxn ang="0">
                  <a:pos x="19" y="22"/>
                </a:cxn>
                <a:cxn ang="0">
                  <a:pos x="16" y="35"/>
                </a:cxn>
                <a:cxn ang="0">
                  <a:pos x="9" y="45"/>
                </a:cxn>
                <a:cxn ang="0">
                  <a:pos x="6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6" y="12"/>
                  </a:lnTo>
                  <a:lnTo>
                    <a:pt x="19" y="22"/>
                  </a:lnTo>
                  <a:lnTo>
                    <a:pt x="16" y="35"/>
                  </a:lnTo>
                  <a:lnTo>
                    <a:pt x="9" y="45"/>
                  </a:lnTo>
                  <a:lnTo>
                    <a:pt x="6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88" name="Freeform 34">
              <a:extLst>
                <a:ext uri="{FF2B5EF4-FFF2-40B4-BE49-F238E27FC236}">
                  <a16:creationId xmlns:a16="http://schemas.microsoft.com/office/drawing/2014/main" id="{792E3572-45E9-45C8-B9A1-91849B0612B6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10182" y="914065"/>
              <a:ext cx="11682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20" y="12"/>
                </a:cxn>
                <a:cxn ang="0">
                  <a:pos x="20" y="22"/>
                </a:cxn>
                <a:cxn ang="0">
                  <a:pos x="20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20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20" y="12"/>
                  </a:lnTo>
                  <a:lnTo>
                    <a:pt x="20" y="22"/>
                  </a:lnTo>
                  <a:lnTo>
                    <a:pt x="20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89" name="Freeform 36">
              <a:extLst>
                <a:ext uri="{FF2B5EF4-FFF2-40B4-BE49-F238E27FC236}">
                  <a16:creationId xmlns:a16="http://schemas.microsoft.com/office/drawing/2014/main" id="{CBC02B1E-A9D2-40A2-9143-BFC7144F9672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-902" y="913491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2" y="0"/>
                </a:cxn>
                <a:cxn ang="0">
                  <a:pos x="19" y="12"/>
                </a:cxn>
                <a:cxn ang="0">
                  <a:pos x="19" y="22"/>
                </a:cxn>
                <a:cxn ang="0">
                  <a:pos x="19" y="35"/>
                </a:cxn>
                <a:cxn ang="0">
                  <a:pos x="12" y="45"/>
                </a:cxn>
                <a:cxn ang="0">
                  <a:pos x="6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6" y="0"/>
                  </a:lnTo>
                  <a:lnTo>
                    <a:pt x="12" y="0"/>
                  </a:lnTo>
                  <a:lnTo>
                    <a:pt x="19" y="12"/>
                  </a:lnTo>
                  <a:lnTo>
                    <a:pt x="19" y="22"/>
                  </a:lnTo>
                  <a:lnTo>
                    <a:pt x="19" y="35"/>
                  </a:lnTo>
                  <a:lnTo>
                    <a:pt x="12" y="45"/>
                  </a:lnTo>
                  <a:lnTo>
                    <a:pt x="6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90" name="Freeform 38">
              <a:extLst>
                <a:ext uri="{FF2B5EF4-FFF2-40B4-BE49-F238E27FC236}">
                  <a16:creationId xmlns:a16="http://schemas.microsoft.com/office/drawing/2014/main" id="{8DF6D7CB-D1B0-4FC9-8E4F-8931FD61CE18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802777" y="994999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4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4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4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91" name="Freeform 39">
              <a:extLst>
                <a:ext uri="{FF2B5EF4-FFF2-40B4-BE49-F238E27FC236}">
                  <a16:creationId xmlns:a16="http://schemas.microsoft.com/office/drawing/2014/main" id="{273A1EF0-57DB-4ED5-AAA1-8F24474ADA92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725774" y="99109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92" name="Freeform 40">
              <a:extLst>
                <a:ext uri="{FF2B5EF4-FFF2-40B4-BE49-F238E27FC236}">
                  <a16:creationId xmlns:a16="http://schemas.microsoft.com/office/drawing/2014/main" id="{99E99325-3FE1-447E-BD6E-115B50385D91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648770" y="98720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93" name="Freeform 41">
              <a:extLst>
                <a:ext uri="{FF2B5EF4-FFF2-40B4-BE49-F238E27FC236}">
                  <a16:creationId xmlns:a16="http://schemas.microsoft.com/office/drawing/2014/main" id="{E0D6AC93-0D70-4E24-B7F4-1BA556C74A2B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71183" y="983299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94" name="Freeform 42">
              <a:extLst>
                <a:ext uri="{FF2B5EF4-FFF2-40B4-BE49-F238E27FC236}">
                  <a16:creationId xmlns:a16="http://schemas.microsoft.com/office/drawing/2014/main" id="{B28FC471-C8D6-4DF5-BE45-7DB07C0B2FC2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494179" y="97939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9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9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95" name="Freeform 43">
              <a:extLst>
                <a:ext uri="{FF2B5EF4-FFF2-40B4-BE49-F238E27FC236}">
                  <a16:creationId xmlns:a16="http://schemas.microsoft.com/office/drawing/2014/main" id="{165052D0-108B-49E8-997D-80FCEBFB3749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417175" y="97550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96" name="Freeform 44">
              <a:extLst>
                <a:ext uri="{FF2B5EF4-FFF2-40B4-BE49-F238E27FC236}">
                  <a16:creationId xmlns:a16="http://schemas.microsoft.com/office/drawing/2014/main" id="{9560787F-4336-407B-A2F6-A6449A606887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340172" y="97161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7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97" name="Freeform 45">
              <a:extLst>
                <a:ext uri="{FF2B5EF4-FFF2-40B4-BE49-F238E27FC236}">
                  <a16:creationId xmlns:a16="http://schemas.microsoft.com/office/drawing/2014/main" id="{705D8728-C3F0-41F5-BA4B-DC91DEB1A432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260834" y="967606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98" name="Freeform 46">
              <a:extLst>
                <a:ext uri="{FF2B5EF4-FFF2-40B4-BE49-F238E27FC236}">
                  <a16:creationId xmlns:a16="http://schemas.microsoft.com/office/drawing/2014/main" id="{084E4030-DD1F-4309-BEF3-08945B5D0BB8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811273" y="826834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4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4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4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99" name="Freeform 47">
              <a:extLst>
                <a:ext uri="{FF2B5EF4-FFF2-40B4-BE49-F238E27FC236}">
                  <a16:creationId xmlns:a16="http://schemas.microsoft.com/office/drawing/2014/main" id="{4C0F90D1-FA6F-4D11-BF76-286351E746C2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734270" y="82292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00" name="Freeform 48">
              <a:extLst>
                <a:ext uri="{FF2B5EF4-FFF2-40B4-BE49-F238E27FC236}">
                  <a16:creationId xmlns:a16="http://schemas.microsoft.com/office/drawing/2014/main" id="{9B60F3C9-0FCB-461E-B6BD-ADDC74AF6341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657266" y="81903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01" name="Freeform 49">
              <a:extLst>
                <a:ext uri="{FF2B5EF4-FFF2-40B4-BE49-F238E27FC236}">
                  <a16:creationId xmlns:a16="http://schemas.microsoft.com/office/drawing/2014/main" id="{995C3EF0-68FC-433D-9C30-98D59D9C5DD5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79678" y="815134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02" name="Freeform 50">
              <a:extLst>
                <a:ext uri="{FF2B5EF4-FFF2-40B4-BE49-F238E27FC236}">
                  <a16:creationId xmlns:a16="http://schemas.microsoft.com/office/drawing/2014/main" id="{8C0059BD-3499-4EF9-9C2C-0513E2228305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02675" y="81122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9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9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03" name="Freeform 51">
              <a:extLst>
                <a:ext uri="{FF2B5EF4-FFF2-40B4-BE49-F238E27FC236}">
                  <a16:creationId xmlns:a16="http://schemas.microsoft.com/office/drawing/2014/main" id="{4E174C01-4C2C-403E-8202-B46DC183092C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425671" y="80733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04" name="Freeform 52">
              <a:extLst>
                <a:ext uri="{FF2B5EF4-FFF2-40B4-BE49-F238E27FC236}">
                  <a16:creationId xmlns:a16="http://schemas.microsoft.com/office/drawing/2014/main" id="{DA8586F5-F675-4729-8E09-10042A668870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348667" y="80344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7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05" name="Freeform 53">
              <a:extLst>
                <a:ext uri="{FF2B5EF4-FFF2-40B4-BE49-F238E27FC236}">
                  <a16:creationId xmlns:a16="http://schemas.microsoft.com/office/drawing/2014/main" id="{0CB85F7D-54FA-4C14-98BD-AEF6EA7B6636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269330" y="799440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06" name="Полилиния 204">
              <a:extLst>
                <a:ext uri="{FF2B5EF4-FFF2-40B4-BE49-F238E27FC236}">
                  <a16:creationId xmlns:a16="http://schemas.microsoft.com/office/drawing/2014/main" id="{69B32E18-9B27-424E-9A79-DF11F813CE31}"/>
                </a:ext>
              </a:extLst>
            </p:cNvPr>
            <p:cNvSpPr/>
            <p:nvPr/>
          </p:nvSpPr>
          <p:spPr bwMode="auto">
            <a:xfrm>
              <a:off x="1002632" y="978568"/>
              <a:ext cx="7114673" cy="142852"/>
            </a:xfrm>
            <a:custGeom>
              <a:avLst/>
              <a:gdLst>
                <a:gd name="connsiteX0" fmla="*/ 0 w 7114673"/>
                <a:gd name="connsiteY0" fmla="*/ 0 h 0"/>
                <a:gd name="connsiteX1" fmla="*/ 7114673 w 7114673"/>
                <a:gd name="connsiteY1" fmla="*/ 0 h 0"/>
                <a:gd name="connsiteX2" fmla="*/ 7114673 w 7114673"/>
                <a:gd name="connsiteY2" fmla="*/ 0 h 0"/>
                <a:gd name="connsiteX0" fmla="*/ 0 w 7114673"/>
                <a:gd name="connsiteY0" fmla="*/ 0 h 0"/>
                <a:gd name="connsiteX1" fmla="*/ 7114673 w 7114673"/>
                <a:gd name="connsiteY1" fmla="*/ 0 h 0"/>
                <a:gd name="connsiteX2" fmla="*/ 7114673 w 7114673"/>
                <a:gd name="connsiteY2" fmla="*/ 0 h 0"/>
                <a:gd name="connsiteX0" fmla="*/ 0 w 7114673"/>
                <a:gd name="connsiteY0" fmla="*/ 0 h 98776"/>
                <a:gd name="connsiteX1" fmla="*/ 7114673 w 7114673"/>
                <a:gd name="connsiteY1" fmla="*/ 0 h 98776"/>
                <a:gd name="connsiteX2" fmla="*/ 7114673 w 7114673"/>
                <a:gd name="connsiteY2" fmla="*/ 0 h 98776"/>
                <a:gd name="connsiteX0" fmla="*/ 0 w 7114673"/>
                <a:gd name="connsiteY0" fmla="*/ 1337 h 64730"/>
                <a:gd name="connsiteX1" fmla="*/ 3643306 w 7114673"/>
                <a:gd name="connsiteY1" fmla="*/ 64730 h 64730"/>
                <a:gd name="connsiteX2" fmla="*/ 7114673 w 7114673"/>
                <a:gd name="connsiteY2" fmla="*/ 1337 h 64730"/>
                <a:gd name="connsiteX3" fmla="*/ 7114673 w 7114673"/>
                <a:gd name="connsiteY3" fmla="*/ 1337 h 64730"/>
                <a:gd name="connsiteX0" fmla="*/ 0 w 7114673"/>
                <a:gd name="connsiteY0" fmla="*/ 1337 h 116131"/>
                <a:gd name="connsiteX1" fmla="*/ 3643306 w 7114673"/>
                <a:gd name="connsiteY1" fmla="*/ 64730 h 116131"/>
                <a:gd name="connsiteX2" fmla="*/ 7114673 w 7114673"/>
                <a:gd name="connsiteY2" fmla="*/ 1337 h 116131"/>
                <a:gd name="connsiteX3" fmla="*/ 7114673 w 7114673"/>
                <a:gd name="connsiteY3" fmla="*/ 1337 h 116131"/>
                <a:gd name="connsiteX0" fmla="*/ 0 w 7114673"/>
                <a:gd name="connsiteY0" fmla="*/ 0 h 0"/>
                <a:gd name="connsiteX1" fmla="*/ 7114673 w 7114673"/>
                <a:gd name="connsiteY1" fmla="*/ 0 h 0"/>
                <a:gd name="connsiteX2" fmla="*/ 7114673 w 7114673"/>
                <a:gd name="connsiteY2" fmla="*/ 0 h 0"/>
                <a:gd name="connsiteX0" fmla="*/ 0 w 7114673"/>
                <a:gd name="connsiteY0" fmla="*/ 0 h 259197"/>
                <a:gd name="connsiteX1" fmla="*/ 7114673 w 7114673"/>
                <a:gd name="connsiteY1" fmla="*/ 0 h 259197"/>
                <a:gd name="connsiteX2" fmla="*/ 7114673 w 7114673"/>
                <a:gd name="connsiteY2" fmla="*/ 0 h 259197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64241"/>
                <a:gd name="connsiteX1" fmla="*/ 3643306 w 7114673"/>
                <a:gd name="connsiteY1" fmla="*/ 142852 h 164241"/>
                <a:gd name="connsiteX2" fmla="*/ 5022911 w 7114673"/>
                <a:gd name="connsiteY2" fmla="*/ 128337 h 164241"/>
                <a:gd name="connsiteX3" fmla="*/ 7114673 w 7114673"/>
                <a:gd name="connsiteY3" fmla="*/ 0 h 164241"/>
                <a:gd name="connsiteX4" fmla="*/ 7114673 w 7114673"/>
                <a:gd name="connsiteY4" fmla="*/ 0 h 164241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5255 h 148107"/>
                <a:gd name="connsiteX1" fmla="*/ 3643306 w 7114673"/>
                <a:gd name="connsiteY1" fmla="*/ 148107 h 148107"/>
                <a:gd name="connsiteX2" fmla="*/ 7114673 w 7114673"/>
                <a:gd name="connsiteY2" fmla="*/ 5255 h 148107"/>
                <a:gd name="connsiteX3" fmla="*/ 7114673 w 7114673"/>
                <a:gd name="connsiteY3" fmla="*/ 5255 h 148107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14673" h="142852">
                  <a:moveTo>
                    <a:pt x="0" y="0"/>
                  </a:moveTo>
                  <a:cubicBezTo>
                    <a:pt x="1079383" y="39898"/>
                    <a:pt x="2256426" y="122573"/>
                    <a:pt x="3643306" y="142852"/>
                  </a:cubicBezTo>
                  <a:cubicBezTo>
                    <a:pt x="4829085" y="142852"/>
                    <a:pt x="6367148" y="58417"/>
                    <a:pt x="7114673" y="0"/>
                  </a:cubicBezTo>
                  <a:lnTo>
                    <a:pt x="7114673" y="0"/>
                  </a:lnTo>
                </a:path>
              </a:pathLst>
            </a:custGeom>
            <a:noFill/>
            <a:ln w="19050" cap="flat" cmpd="sng" algn="ctr">
              <a:solidFill>
                <a:srgbClr val="0070C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07" name="Полилиния 205">
              <a:extLst>
                <a:ext uri="{FF2B5EF4-FFF2-40B4-BE49-F238E27FC236}">
                  <a16:creationId xmlns:a16="http://schemas.microsoft.com/office/drawing/2014/main" id="{0097CFA8-F165-40B5-81B5-C03958C192E7}"/>
                </a:ext>
              </a:extLst>
            </p:cNvPr>
            <p:cNvSpPr/>
            <p:nvPr/>
          </p:nvSpPr>
          <p:spPr bwMode="auto">
            <a:xfrm>
              <a:off x="0" y="979714"/>
              <a:ext cx="996043" cy="310243"/>
            </a:xfrm>
            <a:custGeom>
              <a:avLst/>
              <a:gdLst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96043" h="310243">
                  <a:moveTo>
                    <a:pt x="996043" y="0"/>
                  </a:moveTo>
                  <a:cubicBezTo>
                    <a:pt x="764069" y="166704"/>
                    <a:pt x="546356" y="280324"/>
                    <a:pt x="0" y="310243"/>
                  </a:cubicBezTo>
                </a:path>
              </a:pathLst>
            </a:custGeom>
            <a:noFill/>
            <a:ln w="19050" cap="flat" cmpd="sng" algn="ctr">
              <a:solidFill>
                <a:srgbClr val="0070C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08" name="Rectangle 24">
              <a:extLst>
                <a:ext uri="{FF2B5EF4-FFF2-40B4-BE49-F238E27FC236}">
                  <a16:creationId xmlns:a16="http://schemas.microsoft.com/office/drawing/2014/main" id="{BEA1654D-46E5-4F23-B1D5-CE8CCD55FED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909157" y="961259"/>
              <a:ext cx="12850" cy="22140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09" name="Rectangle 26">
              <a:extLst>
                <a:ext uri="{FF2B5EF4-FFF2-40B4-BE49-F238E27FC236}">
                  <a16:creationId xmlns:a16="http://schemas.microsoft.com/office/drawing/2014/main" id="{975B2F79-F205-4416-B8C9-F4BA24DA19F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921968" y="966316"/>
              <a:ext cx="49065" cy="15148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10" name="Freeform 29">
              <a:extLst>
                <a:ext uri="{FF2B5EF4-FFF2-40B4-BE49-F238E27FC236}">
                  <a16:creationId xmlns:a16="http://schemas.microsoft.com/office/drawing/2014/main" id="{17137588-62BD-4436-AECF-47BB9E711B12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965146" y="96229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9" y="0"/>
                </a:cxn>
                <a:cxn ang="0">
                  <a:pos x="3" y="12"/>
                </a:cxn>
                <a:cxn ang="0">
                  <a:pos x="0" y="22"/>
                </a:cxn>
                <a:cxn ang="0">
                  <a:pos x="3" y="35"/>
                </a:cxn>
                <a:cxn ang="0">
                  <a:pos x="9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9" y="0"/>
                  </a:lnTo>
                  <a:lnTo>
                    <a:pt x="3" y="12"/>
                  </a:lnTo>
                  <a:lnTo>
                    <a:pt x="0" y="22"/>
                  </a:lnTo>
                  <a:lnTo>
                    <a:pt x="3" y="35"/>
                  </a:lnTo>
                  <a:lnTo>
                    <a:pt x="9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11" name="Freeform 31">
              <a:extLst>
                <a:ext uri="{FF2B5EF4-FFF2-40B4-BE49-F238E27FC236}">
                  <a16:creationId xmlns:a16="http://schemas.microsoft.com/office/drawing/2014/main" id="{60D88502-EB18-4440-BFFC-F1077497E353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976230" y="962870"/>
              <a:ext cx="11682" cy="26218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13" y="0"/>
                </a:cxn>
                <a:cxn ang="0">
                  <a:pos x="10" y="0"/>
                </a:cxn>
                <a:cxn ang="0">
                  <a:pos x="4" y="12"/>
                </a:cxn>
                <a:cxn ang="0">
                  <a:pos x="0" y="22"/>
                </a:cxn>
                <a:cxn ang="0">
                  <a:pos x="4" y="35"/>
                </a:cxn>
                <a:cxn ang="0">
                  <a:pos x="10" y="45"/>
                </a:cxn>
                <a:cxn ang="0">
                  <a:pos x="13" y="45"/>
                </a:cxn>
                <a:cxn ang="0">
                  <a:pos x="20" y="45"/>
                </a:cxn>
                <a:cxn ang="0">
                  <a:pos x="20" y="22"/>
                </a:cxn>
                <a:cxn ang="0">
                  <a:pos x="20" y="0"/>
                </a:cxn>
              </a:cxnLst>
              <a:rect l="0" t="0" r="r" b="b"/>
              <a:pathLst>
                <a:path w="20" h="45">
                  <a:moveTo>
                    <a:pt x="20" y="0"/>
                  </a:moveTo>
                  <a:lnTo>
                    <a:pt x="13" y="0"/>
                  </a:lnTo>
                  <a:lnTo>
                    <a:pt x="10" y="0"/>
                  </a:lnTo>
                  <a:lnTo>
                    <a:pt x="4" y="12"/>
                  </a:lnTo>
                  <a:lnTo>
                    <a:pt x="0" y="22"/>
                  </a:lnTo>
                  <a:lnTo>
                    <a:pt x="4" y="35"/>
                  </a:lnTo>
                  <a:lnTo>
                    <a:pt x="10" y="45"/>
                  </a:lnTo>
                  <a:lnTo>
                    <a:pt x="13" y="45"/>
                  </a:lnTo>
                  <a:lnTo>
                    <a:pt x="20" y="45"/>
                  </a:lnTo>
                  <a:lnTo>
                    <a:pt x="20" y="22"/>
                  </a:lnTo>
                  <a:lnTo>
                    <a:pt x="2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12" name="Freeform 33">
              <a:extLst>
                <a:ext uri="{FF2B5EF4-FFF2-40B4-BE49-F238E27FC236}">
                  <a16:creationId xmlns:a16="http://schemas.microsoft.com/office/drawing/2014/main" id="{1C8A0C58-C544-4E7E-A251-30F7AC0E0D7E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987897" y="96344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10" y="0"/>
                </a:cxn>
                <a:cxn ang="0">
                  <a:pos x="3" y="12"/>
                </a:cxn>
                <a:cxn ang="0">
                  <a:pos x="0" y="22"/>
                </a:cxn>
                <a:cxn ang="0">
                  <a:pos x="3" y="35"/>
                </a:cxn>
                <a:cxn ang="0">
                  <a:pos x="10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10" y="0"/>
                  </a:lnTo>
                  <a:lnTo>
                    <a:pt x="3" y="12"/>
                  </a:lnTo>
                  <a:lnTo>
                    <a:pt x="0" y="22"/>
                  </a:lnTo>
                  <a:lnTo>
                    <a:pt x="3" y="35"/>
                  </a:lnTo>
                  <a:lnTo>
                    <a:pt x="10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13" name="Freeform 35">
              <a:extLst>
                <a:ext uri="{FF2B5EF4-FFF2-40B4-BE49-F238E27FC236}">
                  <a16:creationId xmlns:a16="http://schemas.microsoft.com/office/drawing/2014/main" id="{9D2A430E-43AF-4210-843D-DAF8588E8848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998981" y="96400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9" y="0"/>
                </a:cxn>
                <a:cxn ang="0">
                  <a:pos x="0" y="12"/>
                </a:cxn>
                <a:cxn ang="0">
                  <a:pos x="0" y="22"/>
                </a:cxn>
                <a:cxn ang="0">
                  <a:pos x="0" y="35"/>
                </a:cxn>
                <a:cxn ang="0">
                  <a:pos x="9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9" y="0"/>
                  </a:lnTo>
                  <a:lnTo>
                    <a:pt x="0" y="12"/>
                  </a:lnTo>
                  <a:lnTo>
                    <a:pt x="0" y="22"/>
                  </a:lnTo>
                  <a:lnTo>
                    <a:pt x="0" y="35"/>
                  </a:lnTo>
                  <a:lnTo>
                    <a:pt x="9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14" name="Freeform 37">
              <a:extLst>
                <a:ext uri="{FF2B5EF4-FFF2-40B4-BE49-F238E27FC236}">
                  <a16:creationId xmlns:a16="http://schemas.microsoft.com/office/drawing/2014/main" id="{DFA2847F-CE46-493C-BAFD-D25F735D7CE9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1010065" y="964579"/>
              <a:ext cx="11682" cy="26218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13" y="0"/>
                </a:cxn>
                <a:cxn ang="0">
                  <a:pos x="7" y="0"/>
                </a:cxn>
                <a:cxn ang="0">
                  <a:pos x="0" y="12"/>
                </a:cxn>
                <a:cxn ang="0">
                  <a:pos x="0" y="22"/>
                </a:cxn>
                <a:cxn ang="0">
                  <a:pos x="0" y="35"/>
                </a:cxn>
                <a:cxn ang="0">
                  <a:pos x="7" y="45"/>
                </a:cxn>
                <a:cxn ang="0">
                  <a:pos x="13" y="45"/>
                </a:cxn>
                <a:cxn ang="0">
                  <a:pos x="20" y="45"/>
                </a:cxn>
                <a:cxn ang="0">
                  <a:pos x="20" y="22"/>
                </a:cxn>
                <a:cxn ang="0">
                  <a:pos x="20" y="0"/>
                </a:cxn>
              </a:cxnLst>
              <a:rect l="0" t="0" r="r" b="b"/>
              <a:pathLst>
                <a:path w="20" h="45">
                  <a:moveTo>
                    <a:pt x="20" y="0"/>
                  </a:moveTo>
                  <a:lnTo>
                    <a:pt x="13" y="0"/>
                  </a:lnTo>
                  <a:lnTo>
                    <a:pt x="7" y="0"/>
                  </a:lnTo>
                  <a:lnTo>
                    <a:pt x="0" y="12"/>
                  </a:lnTo>
                  <a:lnTo>
                    <a:pt x="0" y="22"/>
                  </a:lnTo>
                  <a:lnTo>
                    <a:pt x="0" y="35"/>
                  </a:lnTo>
                  <a:lnTo>
                    <a:pt x="7" y="45"/>
                  </a:lnTo>
                  <a:lnTo>
                    <a:pt x="13" y="45"/>
                  </a:lnTo>
                  <a:lnTo>
                    <a:pt x="20" y="45"/>
                  </a:lnTo>
                  <a:lnTo>
                    <a:pt x="20" y="22"/>
                  </a:lnTo>
                  <a:lnTo>
                    <a:pt x="2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15" name="Полилиния 213">
              <a:extLst>
                <a:ext uri="{FF2B5EF4-FFF2-40B4-BE49-F238E27FC236}">
                  <a16:creationId xmlns:a16="http://schemas.microsoft.com/office/drawing/2014/main" id="{6A43B3D6-9351-4714-8827-F36B375B41EA}"/>
                </a:ext>
              </a:extLst>
            </p:cNvPr>
            <p:cNvSpPr/>
            <p:nvPr/>
          </p:nvSpPr>
          <p:spPr bwMode="auto">
            <a:xfrm flipH="1">
              <a:off x="8147989" y="979714"/>
              <a:ext cx="996043" cy="310243"/>
            </a:xfrm>
            <a:custGeom>
              <a:avLst/>
              <a:gdLst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96043" h="310243">
                  <a:moveTo>
                    <a:pt x="996043" y="0"/>
                  </a:moveTo>
                  <a:cubicBezTo>
                    <a:pt x="764069" y="166704"/>
                    <a:pt x="546356" y="280324"/>
                    <a:pt x="0" y="310243"/>
                  </a:cubicBezTo>
                </a:path>
              </a:pathLst>
            </a:custGeom>
            <a:noFill/>
            <a:ln w="19050" cap="flat" cmpd="sng" algn="ctr">
              <a:solidFill>
                <a:srgbClr val="0070C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16" name="Rectangle 26">
              <a:extLst>
                <a:ext uri="{FF2B5EF4-FFF2-40B4-BE49-F238E27FC236}">
                  <a16:creationId xmlns:a16="http://schemas.microsoft.com/office/drawing/2014/main" id="{1882022B-6126-4582-9C2E-DF7285DD6CB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171465" y="966316"/>
              <a:ext cx="49065" cy="15148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17" name="Freeform 29">
              <a:extLst>
                <a:ext uri="{FF2B5EF4-FFF2-40B4-BE49-F238E27FC236}">
                  <a16:creationId xmlns:a16="http://schemas.microsoft.com/office/drawing/2014/main" id="{82DAD3DC-A11B-4D3B-9137-C56894E6263E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66254" y="96229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9" y="0"/>
                </a:cxn>
                <a:cxn ang="0">
                  <a:pos x="3" y="12"/>
                </a:cxn>
                <a:cxn ang="0">
                  <a:pos x="0" y="22"/>
                </a:cxn>
                <a:cxn ang="0">
                  <a:pos x="3" y="35"/>
                </a:cxn>
                <a:cxn ang="0">
                  <a:pos x="9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9" y="0"/>
                  </a:lnTo>
                  <a:lnTo>
                    <a:pt x="3" y="12"/>
                  </a:lnTo>
                  <a:lnTo>
                    <a:pt x="0" y="22"/>
                  </a:lnTo>
                  <a:lnTo>
                    <a:pt x="3" y="35"/>
                  </a:lnTo>
                  <a:lnTo>
                    <a:pt x="9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18" name="Freeform 31">
              <a:extLst>
                <a:ext uri="{FF2B5EF4-FFF2-40B4-BE49-F238E27FC236}">
                  <a16:creationId xmlns:a16="http://schemas.microsoft.com/office/drawing/2014/main" id="{D0B06457-0F3E-4AF3-B5A7-CDEB74135A35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54586" y="962870"/>
              <a:ext cx="11682" cy="26218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13" y="0"/>
                </a:cxn>
                <a:cxn ang="0">
                  <a:pos x="10" y="0"/>
                </a:cxn>
                <a:cxn ang="0">
                  <a:pos x="4" y="12"/>
                </a:cxn>
                <a:cxn ang="0">
                  <a:pos x="0" y="22"/>
                </a:cxn>
                <a:cxn ang="0">
                  <a:pos x="4" y="35"/>
                </a:cxn>
                <a:cxn ang="0">
                  <a:pos x="10" y="45"/>
                </a:cxn>
                <a:cxn ang="0">
                  <a:pos x="13" y="45"/>
                </a:cxn>
                <a:cxn ang="0">
                  <a:pos x="20" y="45"/>
                </a:cxn>
                <a:cxn ang="0">
                  <a:pos x="20" y="22"/>
                </a:cxn>
                <a:cxn ang="0">
                  <a:pos x="20" y="0"/>
                </a:cxn>
              </a:cxnLst>
              <a:rect l="0" t="0" r="r" b="b"/>
              <a:pathLst>
                <a:path w="20" h="45">
                  <a:moveTo>
                    <a:pt x="20" y="0"/>
                  </a:moveTo>
                  <a:lnTo>
                    <a:pt x="13" y="0"/>
                  </a:lnTo>
                  <a:lnTo>
                    <a:pt x="10" y="0"/>
                  </a:lnTo>
                  <a:lnTo>
                    <a:pt x="4" y="12"/>
                  </a:lnTo>
                  <a:lnTo>
                    <a:pt x="0" y="22"/>
                  </a:lnTo>
                  <a:lnTo>
                    <a:pt x="4" y="35"/>
                  </a:lnTo>
                  <a:lnTo>
                    <a:pt x="10" y="45"/>
                  </a:lnTo>
                  <a:lnTo>
                    <a:pt x="13" y="45"/>
                  </a:lnTo>
                  <a:lnTo>
                    <a:pt x="20" y="45"/>
                  </a:lnTo>
                  <a:lnTo>
                    <a:pt x="20" y="22"/>
                  </a:lnTo>
                  <a:lnTo>
                    <a:pt x="2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19" name="Freeform 33">
              <a:extLst>
                <a:ext uri="{FF2B5EF4-FFF2-40B4-BE49-F238E27FC236}">
                  <a16:creationId xmlns:a16="http://schemas.microsoft.com/office/drawing/2014/main" id="{AC38787F-EB87-45BA-9A00-0D4337A2C15E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43503" y="96344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10" y="0"/>
                </a:cxn>
                <a:cxn ang="0">
                  <a:pos x="3" y="12"/>
                </a:cxn>
                <a:cxn ang="0">
                  <a:pos x="0" y="22"/>
                </a:cxn>
                <a:cxn ang="0">
                  <a:pos x="3" y="35"/>
                </a:cxn>
                <a:cxn ang="0">
                  <a:pos x="10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10" y="0"/>
                  </a:lnTo>
                  <a:lnTo>
                    <a:pt x="3" y="12"/>
                  </a:lnTo>
                  <a:lnTo>
                    <a:pt x="0" y="22"/>
                  </a:lnTo>
                  <a:lnTo>
                    <a:pt x="3" y="35"/>
                  </a:lnTo>
                  <a:lnTo>
                    <a:pt x="10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20" name="Freeform 35">
              <a:extLst>
                <a:ext uri="{FF2B5EF4-FFF2-40B4-BE49-F238E27FC236}">
                  <a16:creationId xmlns:a16="http://schemas.microsoft.com/office/drawing/2014/main" id="{A020F4FC-070C-46A4-880C-093FA1A5DDB5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32419" y="96400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9" y="0"/>
                </a:cxn>
                <a:cxn ang="0">
                  <a:pos x="0" y="12"/>
                </a:cxn>
                <a:cxn ang="0">
                  <a:pos x="0" y="22"/>
                </a:cxn>
                <a:cxn ang="0">
                  <a:pos x="0" y="35"/>
                </a:cxn>
                <a:cxn ang="0">
                  <a:pos x="9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9" y="0"/>
                  </a:lnTo>
                  <a:lnTo>
                    <a:pt x="0" y="12"/>
                  </a:lnTo>
                  <a:lnTo>
                    <a:pt x="0" y="22"/>
                  </a:lnTo>
                  <a:lnTo>
                    <a:pt x="0" y="35"/>
                  </a:lnTo>
                  <a:lnTo>
                    <a:pt x="9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21" name="Freeform 37">
              <a:extLst>
                <a:ext uri="{FF2B5EF4-FFF2-40B4-BE49-F238E27FC236}">
                  <a16:creationId xmlns:a16="http://schemas.microsoft.com/office/drawing/2014/main" id="{3244F429-0D77-4EF7-A8CE-CA0D75F10705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20751" y="964579"/>
              <a:ext cx="11682" cy="26218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13" y="0"/>
                </a:cxn>
                <a:cxn ang="0">
                  <a:pos x="7" y="0"/>
                </a:cxn>
                <a:cxn ang="0">
                  <a:pos x="0" y="12"/>
                </a:cxn>
                <a:cxn ang="0">
                  <a:pos x="0" y="22"/>
                </a:cxn>
                <a:cxn ang="0">
                  <a:pos x="0" y="35"/>
                </a:cxn>
                <a:cxn ang="0">
                  <a:pos x="7" y="45"/>
                </a:cxn>
                <a:cxn ang="0">
                  <a:pos x="13" y="45"/>
                </a:cxn>
                <a:cxn ang="0">
                  <a:pos x="20" y="45"/>
                </a:cxn>
                <a:cxn ang="0">
                  <a:pos x="20" y="22"/>
                </a:cxn>
                <a:cxn ang="0">
                  <a:pos x="20" y="0"/>
                </a:cxn>
              </a:cxnLst>
              <a:rect l="0" t="0" r="r" b="b"/>
              <a:pathLst>
                <a:path w="20" h="45">
                  <a:moveTo>
                    <a:pt x="20" y="0"/>
                  </a:moveTo>
                  <a:lnTo>
                    <a:pt x="13" y="0"/>
                  </a:lnTo>
                  <a:lnTo>
                    <a:pt x="7" y="0"/>
                  </a:lnTo>
                  <a:lnTo>
                    <a:pt x="0" y="12"/>
                  </a:lnTo>
                  <a:lnTo>
                    <a:pt x="0" y="22"/>
                  </a:lnTo>
                  <a:lnTo>
                    <a:pt x="0" y="35"/>
                  </a:lnTo>
                  <a:lnTo>
                    <a:pt x="7" y="45"/>
                  </a:lnTo>
                  <a:lnTo>
                    <a:pt x="13" y="45"/>
                  </a:lnTo>
                  <a:lnTo>
                    <a:pt x="20" y="45"/>
                  </a:lnTo>
                  <a:lnTo>
                    <a:pt x="20" y="22"/>
                  </a:lnTo>
                  <a:lnTo>
                    <a:pt x="2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</p:grpSp>
      <p:sp>
        <p:nvSpPr>
          <p:cNvPr id="222" name="Freeform 55">
            <a:extLst>
              <a:ext uri="{FF2B5EF4-FFF2-40B4-BE49-F238E27FC236}">
                <a16:creationId xmlns:a16="http://schemas.microsoft.com/office/drawing/2014/main" id="{2D2EAF28-1417-40F3-8350-941DB467F669}"/>
              </a:ext>
            </a:extLst>
          </p:cNvPr>
          <p:cNvSpPr>
            <a:spLocks noEditPoints="1"/>
          </p:cNvSpPr>
          <p:nvPr userDrawn="1"/>
        </p:nvSpPr>
        <p:spPr bwMode="auto">
          <a:xfrm flipH="1">
            <a:off x="-23813" y="2947988"/>
            <a:ext cx="1571626" cy="3917950"/>
          </a:xfrm>
          <a:custGeom>
            <a:avLst/>
            <a:gdLst/>
            <a:ahLst/>
            <a:cxnLst>
              <a:cxn ang="0">
                <a:pos x="67" y="0"/>
              </a:cxn>
              <a:cxn ang="0">
                <a:pos x="31" y="93"/>
              </a:cxn>
              <a:cxn ang="0">
                <a:pos x="0" y="167"/>
              </a:cxn>
              <a:cxn ang="0">
                <a:pos x="56" y="167"/>
              </a:cxn>
              <a:cxn ang="0">
                <a:pos x="44" y="148"/>
              </a:cxn>
              <a:cxn ang="0">
                <a:pos x="21" y="117"/>
              </a:cxn>
              <a:cxn ang="0">
                <a:pos x="67" y="140"/>
              </a:cxn>
              <a:cxn ang="0">
                <a:pos x="37" y="157"/>
              </a:cxn>
              <a:cxn ang="0">
                <a:pos x="18" y="167"/>
              </a:cxn>
              <a:cxn ang="0">
                <a:pos x="13" y="167"/>
              </a:cxn>
              <a:cxn ang="0">
                <a:pos x="38" y="148"/>
              </a:cxn>
              <a:cxn ang="0">
                <a:pos x="67" y="127"/>
              </a:cxn>
              <a:cxn ang="0">
                <a:pos x="21" y="117"/>
              </a:cxn>
              <a:cxn ang="0">
                <a:pos x="46" y="144"/>
              </a:cxn>
              <a:cxn ang="0">
                <a:pos x="67" y="167"/>
              </a:cxn>
              <a:cxn ang="0">
                <a:pos x="67" y="147"/>
              </a:cxn>
              <a:cxn ang="0">
                <a:pos x="42" y="147"/>
              </a:cxn>
              <a:cxn ang="0">
                <a:pos x="8" y="149"/>
              </a:cxn>
              <a:cxn ang="0">
                <a:pos x="8" y="149"/>
              </a:cxn>
              <a:cxn ang="0">
                <a:pos x="42" y="149"/>
              </a:cxn>
              <a:cxn ang="0">
                <a:pos x="67" y="151"/>
              </a:cxn>
              <a:cxn ang="0">
                <a:pos x="67" y="99"/>
              </a:cxn>
              <a:cxn ang="0">
                <a:pos x="53" y="104"/>
              </a:cxn>
              <a:cxn ang="0">
                <a:pos x="21" y="117"/>
              </a:cxn>
              <a:cxn ang="0">
                <a:pos x="21" y="117"/>
              </a:cxn>
              <a:cxn ang="0">
                <a:pos x="54" y="98"/>
              </a:cxn>
              <a:cxn ang="0">
                <a:pos x="67" y="91"/>
              </a:cxn>
              <a:cxn ang="0">
                <a:pos x="67" y="107"/>
              </a:cxn>
              <a:cxn ang="0">
                <a:pos x="57" y="98"/>
              </a:cxn>
              <a:cxn ang="0">
                <a:pos x="37" y="79"/>
              </a:cxn>
              <a:cxn ang="0">
                <a:pos x="37" y="79"/>
              </a:cxn>
              <a:cxn ang="0">
                <a:pos x="58" y="96"/>
              </a:cxn>
              <a:cxn ang="0">
                <a:pos x="67" y="103"/>
              </a:cxn>
              <a:cxn ang="0">
                <a:pos x="67" y="56"/>
              </a:cxn>
              <a:cxn ang="0">
                <a:pos x="64" y="58"/>
              </a:cxn>
              <a:cxn ang="0">
                <a:pos x="37" y="79"/>
              </a:cxn>
              <a:cxn ang="0">
                <a:pos x="37" y="79"/>
              </a:cxn>
              <a:cxn ang="0">
                <a:pos x="64" y="65"/>
              </a:cxn>
              <a:cxn ang="0">
                <a:pos x="67" y="63"/>
              </a:cxn>
              <a:cxn ang="0">
                <a:pos x="53" y="38"/>
              </a:cxn>
              <a:cxn ang="0">
                <a:pos x="67" y="57"/>
              </a:cxn>
              <a:cxn ang="0">
                <a:pos x="67" y="28"/>
              </a:cxn>
              <a:cxn ang="0">
                <a:pos x="53" y="38"/>
              </a:cxn>
              <a:cxn ang="0">
                <a:pos x="67" y="53"/>
              </a:cxn>
              <a:cxn ang="0">
                <a:pos x="53" y="38"/>
              </a:cxn>
              <a:cxn ang="0">
                <a:pos x="67" y="24"/>
              </a:cxn>
            </a:cxnLst>
            <a:rect l="0" t="0" r="r" b="b"/>
            <a:pathLst>
              <a:path w="67" h="167">
                <a:moveTo>
                  <a:pt x="67" y="0"/>
                </a:moveTo>
                <a:cubicBezTo>
                  <a:pt x="56" y="31"/>
                  <a:pt x="44" y="62"/>
                  <a:pt x="31" y="93"/>
                </a:cubicBezTo>
                <a:cubicBezTo>
                  <a:pt x="21" y="118"/>
                  <a:pt x="11" y="142"/>
                  <a:pt x="0" y="167"/>
                </a:cubicBezTo>
                <a:moveTo>
                  <a:pt x="56" y="167"/>
                </a:moveTo>
                <a:cubicBezTo>
                  <a:pt x="52" y="161"/>
                  <a:pt x="48" y="154"/>
                  <a:pt x="44" y="148"/>
                </a:cubicBezTo>
                <a:cubicBezTo>
                  <a:pt x="36" y="138"/>
                  <a:pt x="28" y="128"/>
                  <a:pt x="21" y="117"/>
                </a:cubicBezTo>
                <a:moveTo>
                  <a:pt x="67" y="140"/>
                </a:moveTo>
                <a:cubicBezTo>
                  <a:pt x="57" y="146"/>
                  <a:pt x="47" y="151"/>
                  <a:pt x="37" y="157"/>
                </a:cubicBezTo>
                <a:cubicBezTo>
                  <a:pt x="30" y="160"/>
                  <a:pt x="24" y="163"/>
                  <a:pt x="18" y="167"/>
                </a:cubicBezTo>
                <a:moveTo>
                  <a:pt x="13" y="167"/>
                </a:moveTo>
                <a:cubicBezTo>
                  <a:pt x="21" y="160"/>
                  <a:pt x="29" y="154"/>
                  <a:pt x="38" y="148"/>
                </a:cubicBezTo>
                <a:cubicBezTo>
                  <a:pt x="47" y="141"/>
                  <a:pt x="57" y="134"/>
                  <a:pt x="67" y="127"/>
                </a:cubicBezTo>
                <a:moveTo>
                  <a:pt x="21" y="117"/>
                </a:moveTo>
                <a:cubicBezTo>
                  <a:pt x="29" y="126"/>
                  <a:pt x="37" y="135"/>
                  <a:pt x="46" y="144"/>
                </a:cubicBezTo>
                <a:cubicBezTo>
                  <a:pt x="53" y="151"/>
                  <a:pt x="60" y="159"/>
                  <a:pt x="67" y="167"/>
                </a:cubicBezTo>
                <a:moveTo>
                  <a:pt x="67" y="147"/>
                </a:moveTo>
                <a:cubicBezTo>
                  <a:pt x="58" y="147"/>
                  <a:pt x="50" y="147"/>
                  <a:pt x="42" y="147"/>
                </a:cubicBezTo>
                <a:cubicBezTo>
                  <a:pt x="31" y="148"/>
                  <a:pt x="20" y="148"/>
                  <a:pt x="8" y="149"/>
                </a:cubicBezTo>
                <a:moveTo>
                  <a:pt x="8" y="149"/>
                </a:moveTo>
                <a:cubicBezTo>
                  <a:pt x="20" y="149"/>
                  <a:pt x="31" y="149"/>
                  <a:pt x="42" y="149"/>
                </a:cubicBezTo>
                <a:cubicBezTo>
                  <a:pt x="50" y="150"/>
                  <a:pt x="58" y="150"/>
                  <a:pt x="67" y="151"/>
                </a:cubicBezTo>
                <a:moveTo>
                  <a:pt x="67" y="99"/>
                </a:moveTo>
                <a:cubicBezTo>
                  <a:pt x="62" y="100"/>
                  <a:pt x="58" y="102"/>
                  <a:pt x="53" y="104"/>
                </a:cubicBezTo>
                <a:cubicBezTo>
                  <a:pt x="42" y="108"/>
                  <a:pt x="32" y="113"/>
                  <a:pt x="21" y="117"/>
                </a:cubicBezTo>
                <a:moveTo>
                  <a:pt x="21" y="117"/>
                </a:moveTo>
                <a:cubicBezTo>
                  <a:pt x="32" y="111"/>
                  <a:pt x="43" y="104"/>
                  <a:pt x="54" y="98"/>
                </a:cubicBezTo>
                <a:cubicBezTo>
                  <a:pt x="58" y="95"/>
                  <a:pt x="62" y="93"/>
                  <a:pt x="67" y="91"/>
                </a:cubicBezTo>
                <a:moveTo>
                  <a:pt x="67" y="107"/>
                </a:moveTo>
                <a:cubicBezTo>
                  <a:pt x="63" y="104"/>
                  <a:pt x="60" y="101"/>
                  <a:pt x="57" y="98"/>
                </a:cubicBezTo>
                <a:cubicBezTo>
                  <a:pt x="50" y="92"/>
                  <a:pt x="44" y="85"/>
                  <a:pt x="37" y="79"/>
                </a:cubicBezTo>
                <a:moveTo>
                  <a:pt x="37" y="79"/>
                </a:moveTo>
                <a:cubicBezTo>
                  <a:pt x="44" y="84"/>
                  <a:pt x="51" y="90"/>
                  <a:pt x="58" y="96"/>
                </a:cubicBezTo>
                <a:cubicBezTo>
                  <a:pt x="61" y="98"/>
                  <a:pt x="64" y="101"/>
                  <a:pt x="67" y="103"/>
                </a:cubicBezTo>
                <a:moveTo>
                  <a:pt x="67" y="56"/>
                </a:moveTo>
                <a:cubicBezTo>
                  <a:pt x="66" y="57"/>
                  <a:pt x="65" y="57"/>
                  <a:pt x="64" y="58"/>
                </a:cubicBezTo>
                <a:cubicBezTo>
                  <a:pt x="56" y="65"/>
                  <a:pt x="47" y="72"/>
                  <a:pt x="37" y="79"/>
                </a:cubicBezTo>
                <a:moveTo>
                  <a:pt x="37" y="79"/>
                </a:moveTo>
                <a:cubicBezTo>
                  <a:pt x="46" y="74"/>
                  <a:pt x="55" y="69"/>
                  <a:pt x="64" y="65"/>
                </a:cubicBezTo>
                <a:cubicBezTo>
                  <a:pt x="65" y="64"/>
                  <a:pt x="66" y="64"/>
                  <a:pt x="67" y="63"/>
                </a:cubicBezTo>
                <a:moveTo>
                  <a:pt x="53" y="38"/>
                </a:moveTo>
                <a:cubicBezTo>
                  <a:pt x="57" y="44"/>
                  <a:pt x="62" y="50"/>
                  <a:pt x="67" y="57"/>
                </a:cubicBezTo>
                <a:moveTo>
                  <a:pt x="67" y="28"/>
                </a:moveTo>
                <a:cubicBezTo>
                  <a:pt x="62" y="31"/>
                  <a:pt x="58" y="35"/>
                  <a:pt x="53" y="38"/>
                </a:cubicBezTo>
                <a:cubicBezTo>
                  <a:pt x="57" y="43"/>
                  <a:pt x="62" y="48"/>
                  <a:pt x="67" y="53"/>
                </a:cubicBezTo>
                <a:moveTo>
                  <a:pt x="53" y="38"/>
                </a:moveTo>
                <a:cubicBezTo>
                  <a:pt x="58" y="33"/>
                  <a:pt x="62" y="28"/>
                  <a:pt x="67" y="24"/>
                </a:cubicBezTo>
              </a:path>
            </a:pathLst>
          </a:custGeom>
          <a:noFill/>
          <a:ln w="38100" cap="flat" cmpd="sng">
            <a:solidFill>
              <a:schemeClr val="accent1">
                <a:lumMod val="75000"/>
              </a:schemeClr>
            </a:solidFill>
            <a:prstDash val="solid"/>
            <a:miter lim="800000"/>
            <a:headEnd/>
            <a:tailEnd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>
              <a:defRPr/>
            </a:pPr>
            <a:endParaRPr lang="ru-RU" b="1" dirty="0">
              <a:solidFill>
                <a:srgbClr val="000000"/>
              </a:solidFill>
              <a:latin typeface="Tahoma" pitchFamily="34" charset="0"/>
            </a:endParaRPr>
          </a:p>
        </p:txBody>
      </p:sp>
      <p:sp>
        <p:nvSpPr>
          <p:cNvPr id="223" name="Freeform 55">
            <a:extLst>
              <a:ext uri="{FF2B5EF4-FFF2-40B4-BE49-F238E27FC236}">
                <a16:creationId xmlns:a16="http://schemas.microsoft.com/office/drawing/2014/main" id="{24855E6E-C7F3-448C-B12A-62AEE59E0059}"/>
              </a:ext>
            </a:extLst>
          </p:cNvPr>
          <p:cNvSpPr>
            <a:spLocks noEditPoints="1"/>
          </p:cNvSpPr>
          <p:nvPr userDrawn="1"/>
        </p:nvSpPr>
        <p:spPr bwMode="auto">
          <a:xfrm>
            <a:off x="7588250" y="2947988"/>
            <a:ext cx="1571625" cy="3917950"/>
          </a:xfrm>
          <a:custGeom>
            <a:avLst/>
            <a:gdLst/>
            <a:ahLst/>
            <a:cxnLst>
              <a:cxn ang="0">
                <a:pos x="67" y="0"/>
              </a:cxn>
              <a:cxn ang="0">
                <a:pos x="31" y="93"/>
              </a:cxn>
              <a:cxn ang="0">
                <a:pos x="0" y="167"/>
              </a:cxn>
              <a:cxn ang="0">
                <a:pos x="56" y="167"/>
              </a:cxn>
              <a:cxn ang="0">
                <a:pos x="44" y="148"/>
              </a:cxn>
              <a:cxn ang="0">
                <a:pos x="21" y="117"/>
              </a:cxn>
              <a:cxn ang="0">
                <a:pos x="67" y="140"/>
              </a:cxn>
              <a:cxn ang="0">
                <a:pos x="37" y="157"/>
              </a:cxn>
              <a:cxn ang="0">
                <a:pos x="18" y="167"/>
              </a:cxn>
              <a:cxn ang="0">
                <a:pos x="13" y="167"/>
              </a:cxn>
              <a:cxn ang="0">
                <a:pos x="38" y="148"/>
              </a:cxn>
              <a:cxn ang="0">
                <a:pos x="67" y="127"/>
              </a:cxn>
              <a:cxn ang="0">
                <a:pos x="21" y="117"/>
              </a:cxn>
              <a:cxn ang="0">
                <a:pos x="46" y="144"/>
              </a:cxn>
              <a:cxn ang="0">
                <a:pos x="67" y="167"/>
              </a:cxn>
              <a:cxn ang="0">
                <a:pos x="67" y="147"/>
              </a:cxn>
              <a:cxn ang="0">
                <a:pos x="42" y="147"/>
              </a:cxn>
              <a:cxn ang="0">
                <a:pos x="8" y="149"/>
              </a:cxn>
              <a:cxn ang="0">
                <a:pos x="8" y="149"/>
              </a:cxn>
              <a:cxn ang="0">
                <a:pos x="42" y="149"/>
              </a:cxn>
              <a:cxn ang="0">
                <a:pos x="67" y="151"/>
              </a:cxn>
              <a:cxn ang="0">
                <a:pos x="67" y="99"/>
              </a:cxn>
              <a:cxn ang="0">
                <a:pos x="53" y="104"/>
              </a:cxn>
              <a:cxn ang="0">
                <a:pos x="21" y="117"/>
              </a:cxn>
              <a:cxn ang="0">
                <a:pos x="21" y="117"/>
              </a:cxn>
              <a:cxn ang="0">
                <a:pos x="54" y="98"/>
              </a:cxn>
              <a:cxn ang="0">
                <a:pos x="67" y="91"/>
              </a:cxn>
              <a:cxn ang="0">
                <a:pos x="67" y="107"/>
              </a:cxn>
              <a:cxn ang="0">
                <a:pos x="57" y="98"/>
              </a:cxn>
              <a:cxn ang="0">
                <a:pos x="37" y="79"/>
              </a:cxn>
              <a:cxn ang="0">
                <a:pos x="37" y="79"/>
              </a:cxn>
              <a:cxn ang="0">
                <a:pos x="58" y="96"/>
              </a:cxn>
              <a:cxn ang="0">
                <a:pos x="67" y="103"/>
              </a:cxn>
              <a:cxn ang="0">
                <a:pos x="67" y="56"/>
              </a:cxn>
              <a:cxn ang="0">
                <a:pos x="64" y="58"/>
              </a:cxn>
              <a:cxn ang="0">
                <a:pos x="37" y="79"/>
              </a:cxn>
              <a:cxn ang="0">
                <a:pos x="37" y="79"/>
              </a:cxn>
              <a:cxn ang="0">
                <a:pos x="64" y="65"/>
              </a:cxn>
              <a:cxn ang="0">
                <a:pos x="67" y="63"/>
              </a:cxn>
              <a:cxn ang="0">
                <a:pos x="53" y="38"/>
              </a:cxn>
              <a:cxn ang="0">
                <a:pos x="67" y="57"/>
              </a:cxn>
              <a:cxn ang="0">
                <a:pos x="67" y="28"/>
              </a:cxn>
              <a:cxn ang="0">
                <a:pos x="53" y="38"/>
              </a:cxn>
              <a:cxn ang="0">
                <a:pos x="67" y="53"/>
              </a:cxn>
              <a:cxn ang="0">
                <a:pos x="53" y="38"/>
              </a:cxn>
              <a:cxn ang="0">
                <a:pos x="67" y="24"/>
              </a:cxn>
            </a:cxnLst>
            <a:rect l="0" t="0" r="r" b="b"/>
            <a:pathLst>
              <a:path w="67" h="167">
                <a:moveTo>
                  <a:pt x="67" y="0"/>
                </a:moveTo>
                <a:cubicBezTo>
                  <a:pt x="56" y="31"/>
                  <a:pt x="44" y="62"/>
                  <a:pt x="31" y="93"/>
                </a:cubicBezTo>
                <a:cubicBezTo>
                  <a:pt x="21" y="118"/>
                  <a:pt x="11" y="142"/>
                  <a:pt x="0" y="167"/>
                </a:cubicBezTo>
                <a:moveTo>
                  <a:pt x="56" y="167"/>
                </a:moveTo>
                <a:cubicBezTo>
                  <a:pt x="52" y="161"/>
                  <a:pt x="48" y="154"/>
                  <a:pt x="44" y="148"/>
                </a:cubicBezTo>
                <a:cubicBezTo>
                  <a:pt x="36" y="138"/>
                  <a:pt x="28" y="128"/>
                  <a:pt x="21" y="117"/>
                </a:cubicBezTo>
                <a:moveTo>
                  <a:pt x="67" y="140"/>
                </a:moveTo>
                <a:cubicBezTo>
                  <a:pt x="57" y="146"/>
                  <a:pt x="47" y="151"/>
                  <a:pt x="37" y="157"/>
                </a:cubicBezTo>
                <a:cubicBezTo>
                  <a:pt x="30" y="160"/>
                  <a:pt x="24" y="163"/>
                  <a:pt x="18" y="167"/>
                </a:cubicBezTo>
                <a:moveTo>
                  <a:pt x="13" y="167"/>
                </a:moveTo>
                <a:cubicBezTo>
                  <a:pt x="21" y="160"/>
                  <a:pt x="29" y="154"/>
                  <a:pt x="38" y="148"/>
                </a:cubicBezTo>
                <a:cubicBezTo>
                  <a:pt x="47" y="141"/>
                  <a:pt x="57" y="134"/>
                  <a:pt x="67" y="127"/>
                </a:cubicBezTo>
                <a:moveTo>
                  <a:pt x="21" y="117"/>
                </a:moveTo>
                <a:cubicBezTo>
                  <a:pt x="29" y="126"/>
                  <a:pt x="37" y="135"/>
                  <a:pt x="46" y="144"/>
                </a:cubicBezTo>
                <a:cubicBezTo>
                  <a:pt x="53" y="151"/>
                  <a:pt x="60" y="159"/>
                  <a:pt x="67" y="167"/>
                </a:cubicBezTo>
                <a:moveTo>
                  <a:pt x="67" y="147"/>
                </a:moveTo>
                <a:cubicBezTo>
                  <a:pt x="58" y="147"/>
                  <a:pt x="50" y="147"/>
                  <a:pt x="42" y="147"/>
                </a:cubicBezTo>
                <a:cubicBezTo>
                  <a:pt x="31" y="148"/>
                  <a:pt x="20" y="148"/>
                  <a:pt x="8" y="149"/>
                </a:cubicBezTo>
                <a:moveTo>
                  <a:pt x="8" y="149"/>
                </a:moveTo>
                <a:cubicBezTo>
                  <a:pt x="20" y="149"/>
                  <a:pt x="31" y="149"/>
                  <a:pt x="42" y="149"/>
                </a:cubicBezTo>
                <a:cubicBezTo>
                  <a:pt x="50" y="150"/>
                  <a:pt x="58" y="150"/>
                  <a:pt x="67" y="151"/>
                </a:cubicBezTo>
                <a:moveTo>
                  <a:pt x="67" y="99"/>
                </a:moveTo>
                <a:cubicBezTo>
                  <a:pt x="62" y="100"/>
                  <a:pt x="58" y="102"/>
                  <a:pt x="53" y="104"/>
                </a:cubicBezTo>
                <a:cubicBezTo>
                  <a:pt x="42" y="108"/>
                  <a:pt x="32" y="113"/>
                  <a:pt x="21" y="117"/>
                </a:cubicBezTo>
                <a:moveTo>
                  <a:pt x="21" y="117"/>
                </a:moveTo>
                <a:cubicBezTo>
                  <a:pt x="32" y="111"/>
                  <a:pt x="43" y="104"/>
                  <a:pt x="54" y="98"/>
                </a:cubicBezTo>
                <a:cubicBezTo>
                  <a:pt x="58" y="95"/>
                  <a:pt x="62" y="93"/>
                  <a:pt x="67" y="91"/>
                </a:cubicBezTo>
                <a:moveTo>
                  <a:pt x="67" y="107"/>
                </a:moveTo>
                <a:cubicBezTo>
                  <a:pt x="63" y="104"/>
                  <a:pt x="60" y="101"/>
                  <a:pt x="57" y="98"/>
                </a:cubicBezTo>
                <a:cubicBezTo>
                  <a:pt x="50" y="92"/>
                  <a:pt x="44" y="85"/>
                  <a:pt x="37" y="79"/>
                </a:cubicBezTo>
                <a:moveTo>
                  <a:pt x="37" y="79"/>
                </a:moveTo>
                <a:cubicBezTo>
                  <a:pt x="44" y="84"/>
                  <a:pt x="51" y="90"/>
                  <a:pt x="58" y="96"/>
                </a:cubicBezTo>
                <a:cubicBezTo>
                  <a:pt x="61" y="98"/>
                  <a:pt x="64" y="101"/>
                  <a:pt x="67" y="103"/>
                </a:cubicBezTo>
                <a:moveTo>
                  <a:pt x="67" y="56"/>
                </a:moveTo>
                <a:cubicBezTo>
                  <a:pt x="66" y="57"/>
                  <a:pt x="65" y="57"/>
                  <a:pt x="64" y="58"/>
                </a:cubicBezTo>
                <a:cubicBezTo>
                  <a:pt x="56" y="65"/>
                  <a:pt x="47" y="72"/>
                  <a:pt x="37" y="79"/>
                </a:cubicBezTo>
                <a:moveTo>
                  <a:pt x="37" y="79"/>
                </a:moveTo>
                <a:cubicBezTo>
                  <a:pt x="46" y="74"/>
                  <a:pt x="55" y="69"/>
                  <a:pt x="64" y="65"/>
                </a:cubicBezTo>
                <a:cubicBezTo>
                  <a:pt x="65" y="64"/>
                  <a:pt x="66" y="64"/>
                  <a:pt x="67" y="63"/>
                </a:cubicBezTo>
                <a:moveTo>
                  <a:pt x="53" y="38"/>
                </a:moveTo>
                <a:cubicBezTo>
                  <a:pt x="57" y="44"/>
                  <a:pt x="62" y="50"/>
                  <a:pt x="67" y="57"/>
                </a:cubicBezTo>
                <a:moveTo>
                  <a:pt x="67" y="28"/>
                </a:moveTo>
                <a:cubicBezTo>
                  <a:pt x="62" y="31"/>
                  <a:pt x="58" y="35"/>
                  <a:pt x="53" y="38"/>
                </a:cubicBezTo>
                <a:cubicBezTo>
                  <a:pt x="57" y="43"/>
                  <a:pt x="62" y="48"/>
                  <a:pt x="67" y="53"/>
                </a:cubicBezTo>
                <a:moveTo>
                  <a:pt x="53" y="38"/>
                </a:moveTo>
                <a:cubicBezTo>
                  <a:pt x="58" y="33"/>
                  <a:pt x="62" y="28"/>
                  <a:pt x="67" y="24"/>
                </a:cubicBezTo>
              </a:path>
            </a:pathLst>
          </a:custGeom>
          <a:noFill/>
          <a:ln w="38100" cap="flat" cmpd="sng">
            <a:solidFill>
              <a:schemeClr val="accent1">
                <a:lumMod val="75000"/>
              </a:schemeClr>
            </a:solidFill>
            <a:prstDash val="solid"/>
            <a:miter lim="800000"/>
            <a:headEnd/>
            <a:tailEnd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>
              <a:defRPr/>
            </a:pPr>
            <a:endParaRPr lang="ru-RU" b="1" dirty="0">
              <a:solidFill>
                <a:srgbClr val="000000"/>
              </a:solidFill>
              <a:latin typeface="Tahoma" pitchFamily="34" charset="0"/>
            </a:endParaRPr>
          </a:p>
        </p:txBody>
      </p:sp>
      <p:grpSp>
        <p:nvGrpSpPr>
          <p:cNvPr id="224" name="Группа 331">
            <a:extLst>
              <a:ext uri="{FF2B5EF4-FFF2-40B4-BE49-F238E27FC236}">
                <a16:creationId xmlns:a16="http://schemas.microsoft.com/office/drawing/2014/main" id="{57FF8842-3C44-4A13-B38C-C4601D3928B1}"/>
              </a:ext>
            </a:extLst>
          </p:cNvPr>
          <p:cNvGrpSpPr/>
          <p:nvPr userDrawn="1"/>
        </p:nvGrpSpPr>
        <p:grpSpPr>
          <a:xfrm>
            <a:off x="-30" y="1581166"/>
            <a:ext cx="9144935" cy="490517"/>
            <a:chOff x="-902" y="799440"/>
            <a:chExt cx="9144934" cy="490517"/>
          </a:xfr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225" name="Freeform 2">
              <a:extLst>
                <a:ext uri="{FF2B5EF4-FFF2-40B4-BE49-F238E27FC236}">
                  <a16:creationId xmlns:a16="http://schemas.microsoft.com/office/drawing/2014/main" id="{CEAEEDC2-A2E5-48AA-BDB6-4E04D42AC093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28841" y="852899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39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4" y="74"/>
                </a:cxn>
                <a:cxn ang="0">
                  <a:pos x="55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39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4" y="74"/>
                  </a:lnTo>
                  <a:lnTo>
                    <a:pt x="55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26" name="Freeform 3">
              <a:extLst>
                <a:ext uri="{FF2B5EF4-FFF2-40B4-BE49-F238E27FC236}">
                  <a16:creationId xmlns:a16="http://schemas.microsoft.com/office/drawing/2014/main" id="{C74EFDAC-E9C1-4CC4-8636-8A539E99B931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37336" y="1021065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39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4" y="74"/>
                </a:cxn>
                <a:cxn ang="0">
                  <a:pos x="55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39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4" y="74"/>
                  </a:lnTo>
                  <a:lnTo>
                    <a:pt x="55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27" name="Freeform 4">
              <a:extLst>
                <a:ext uri="{FF2B5EF4-FFF2-40B4-BE49-F238E27FC236}">
                  <a16:creationId xmlns:a16="http://schemas.microsoft.com/office/drawing/2014/main" id="{AFEAA60D-FFB3-4538-AE5C-0F6016F669FE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06428" y="84899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28" name="Freeform 5">
              <a:extLst>
                <a:ext uri="{FF2B5EF4-FFF2-40B4-BE49-F238E27FC236}">
                  <a16:creationId xmlns:a16="http://schemas.microsoft.com/office/drawing/2014/main" id="{E7243CA1-F200-420C-9D1A-C6CF539DD1BF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14924" y="101716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29" name="Freeform 6">
              <a:extLst>
                <a:ext uri="{FF2B5EF4-FFF2-40B4-BE49-F238E27FC236}">
                  <a16:creationId xmlns:a16="http://schemas.microsoft.com/office/drawing/2014/main" id="{305A9FBD-41F5-4EC6-9BC7-C603C11FD1E1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83432" y="84510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30" name="Freeform 7">
              <a:extLst>
                <a:ext uri="{FF2B5EF4-FFF2-40B4-BE49-F238E27FC236}">
                  <a16:creationId xmlns:a16="http://schemas.microsoft.com/office/drawing/2014/main" id="{1BDD30F8-E7D2-46A8-BCCE-390D4A476A8F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91928" y="101327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31" name="Freeform 8">
              <a:extLst>
                <a:ext uri="{FF2B5EF4-FFF2-40B4-BE49-F238E27FC236}">
                  <a16:creationId xmlns:a16="http://schemas.microsoft.com/office/drawing/2014/main" id="{A95360AE-E31A-40A5-854A-7D946D50A2E7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560435" y="841199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32" name="Freeform 9">
              <a:extLst>
                <a:ext uri="{FF2B5EF4-FFF2-40B4-BE49-F238E27FC236}">
                  <a16:creationId xmlns:a16="http://schemas.microsoft.com/office/drawing/2014/main" id="{6F7741A2-3179-466C-B52F-DFC30F0CB4B8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568931" y="1009365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33" name="Freeform 10">
              <a:extLst>
                <a:ext uri="{FF2B5EF4-FFF2-40B4-BE49-F238E27FC236}">
                  <a16:creationId xmlns:a16="http://schemas.microsoft.com/office/drawing/2014/main" id="{1AA800A3-309B-407B-A140-21E1F65167B7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638023" y="83729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4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4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34" name="Freeform 11">
              <a:extLst>
                <a:ext uri="{FF2B5EF4-FFF2-40B4-BE49-F238E27FC236}">
                  <a16:creationId xmlns:a16="http://schemas.microsoft.com/office/drawing/2014/main" id="{45894BDA-F8A7-4EB9-937B-448324B3667C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646519" y="100546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4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4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35" name="Freeform 12">
              <a:extLst>
                <a:ext uri="{FF2B5EF4-FFF2-40B4-BE49-F238E27FC236}">
                  <a16:creationId xmlns:a16="http://schemas.microsoft.com/office/drawing/2014/main" id="{186A1B0E-6D56-4096-A41C-844CF1C3A026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15027" y="83340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7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7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36" name="Freeform 13">
              <a:extLst>
                <a:ext uri="{FF2B5EF4-FFF2-40B4-BE49-F238E27FC236}">
                  <a16:creationId xmlns:a16="http://schemas.microsoft.com/office/drawing/2014/main" id="{8AD4BD5F-9CA6-4B45-BAFF-B2FAE9198ECB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23522" y="1001569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7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7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37" name="Freeform 14">
              <a:extLst>
                <a:ext uri="{FF2B5EF4-FFF2-40B4-BE49-F238E27FC236}">
                  <a16:creationId xmlns:a16="http://schemas.microsoft.com/office/drawing/2014/main" id="{E32B29BE-84EE-449D-9AD5-BA73434A58D1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92029" y="829455"/>
              <a:ext cx="70093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20" y="36"/>
                </a:cxn>
                <a:cxn ang="0">
                  <a:pos x="120" y="49"/>
                </a:cxn>
                <a:cxn ang="0">
                  <a:pos x="120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3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20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20" y="36"/>
                  </a:lnTo>
                  <a:lnTo>
                    <a:pt x="120" y="49"/>
                  </a:lnTo>
                  <a:lnTo>
                    <a:pt x="120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3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38" name="Freeform 15">
              <a:extLst>
                <a:ext uri="{FF2B5EF4-FFF2-40B4-BE49-F238E27FC236}">
                  <a16:creationId xmlns:a16="http://schemas.microsoft.com/office/drawing/2014/main" id="{F3D27CF7-C825-476A-8A75-2350F580A74E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00525" y="997620"/>
              <a:ext cx="70093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20" y="36"/>
                </a:cxn>
                <a:cxn ang="0">
                  <a:pos x="120" y="49"/>
                </a:cxn>
                <a:cxn ang="0">
                  <a:pos x="120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3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20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20" y="36"/>
                  </a:lnTo>
                  <a:lnTo>
                    <a:pt x="120" y="49"/>
                  </a:lnTo>
                  <a:lnTo>
                    <a:pt x="120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3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39" name="Freeform 16">
              <a:extLst>
                <a:ext uri="{FF2B5EF4-FFF2-40B4-BE49-F238E27FC236}">
                  <a16:creationId xmlns:a16="http://schemas.microsoft.com/office/drawing/2014/main" id="{01779CA8-CF3C-42B9-9CD7-2C1D8DF69592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69616" y="825550"/>
              <a:ext cx="69509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1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19" y="36"/>
                </a:cxn>
                <a:cxn ang="0">
                  <a:pos x="119" y="49"/>
                </a:cxn>
                <a:cxn ang="0">
                  <a:pos x="119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2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9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1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19" y="36"/>
                  </a:lnTo>
                  <a:lnTo>
                    <a:pt x="119" y="49"/>
                  </a:lnTo>
                  <a:lnTo>
                    <a:pt x="119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2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0" name="Freeform 17">
              <a:extLst>
                <a:ext uri="{FF2B5EF4-FFF2-40B4-BE49-F238E27FC236}">
                  <a16:creationId xmlns:a16="http://schemas.microsoft.com/office/drawing/2014/main" id="{15438DFA-5AC1-4695-B71C-D9240657812A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78112" y="993715"/>
              <a:ext cx="69509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1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19" y="36"/>
                </a:cxn>
                <a:cxn ang="0">
                  <a:pos x="119" y="49"/>
                </a:cxn>
                <a:cxn ang="0">
                  <a:pos x="119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2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9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1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19" y="36"/>
                  </a:lnTo>
                  <a:lnTo>
                    <a:pt x="119" y="49"/>
                  </a:lnTo>
                  <a:lnTo>
                    <a:pt x="119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2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1" name="Rectangle 18">
              <a:extLst>
                <a:ext uri="{FF2B5EF4-FFF2-40B4-BE49-F238E27FC236}">
                  <a16:creationId xmlns:a16="http://schemas.microsoft.com/office/drawing/2014/main" id="{B42D150E-D592-45CC-A9CE-A166ABAF9881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939071" y="847884"/>
              <a:ext cx="15187" cy="9322"/>
            </a:xfrm>
            <a:prstGeom prst="rect">
              <a:avLst/>
            </a:pr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2" name="Rectangle 19">
              <a:extLst>
                <a:ext uri="{FF2B5EF4-FFF2-40B4-BE49-F238E27FC236}">
                  <a16:creationId xmlns:a16="http://schemas.microsoft.com/office/drawing/2014/main" id="{C14B42D8-29AC-438B-B11E-A6AB5697AC2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302623" y="880037"/>
              <a:ext cx="15187" cy="9322"/>
            </a:xfrm>
            <a:prstGeom prst="rect">
              <a:avLst/>
            </a:pr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3" name="Rectangle 20">
              <a:extLst>
                <a:ext uri="{FF2B5EF4-FFF2-40B4-BE49-F238E27FC236}">
                  <a16:creationId xmlns:a16="http://schemas.microsoft.com/office/drawing/2014/main" id="{7165A868-FE0E-45B9-BD90-53C7AAC5947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947567" y="1016049"/>
              <a:ext cx="15187" cy="9322"/>
            </a:xfrm>
            <a:prstGeom prst="rect">
              <a:avLst/>
            </a:pr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4" name="Rectangle 21">
              <a:extLst>
                <a:ext uri="{FF2B5EF4-FFF2-40B4-BE49-F238E27FC236}">
                  <a16:creationId xmlns:a16="http://schemas.microsoft.com/office/drawing/2014/main" id="{063C78B5-3724-46E8-9D7B-BB272D7F340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311119" y="1048202"/>
              <a:ext cx="15187" cy="9322"/>
            </a:xfrm>
            <a:prstGeom prst="rect">
              <a:avLst/>
            </a:pr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5" name="Freeform 22">
              <a:extLst>
                <a:ext uri="{FF2B5EF4-FFF2-40B4-BE49-F238E27FC236}">
                  <a16:creationId xmlns:a16="http://schemas.microsoft.com/office/drawing/2014/main" id="{E1EC6AD6-61BC-4D85-B965-930386BB07B7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956669" y="840338"/>
              <a:ext cx="75350" cy="187024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00" y="0"/>
                </a:cxn>
                <a:cxn ang="0">
                  <a:pos x="129" y="144"/>
                </a:cxn>
                <a:cxn ang="0">
                  <a:pos x="129" y="179"/>
                </a:cxn>
                <a:cxn ang="0">
                  <a:pos x="103" y="321"/>
                </a:cxn>
                <a:cxn ang="0">
                  <a:pos x="0" y="321"/>
                </a:cxn>
                <a:cxn ang="0">
                  <a:pos x="0" y="285"/>
                </a:cxn>
                <a:cxn ang="0">
                  <a:pos x="58" y="285"/>
                </a:cxn>
                <a:cxn ang="0">
                  <a:pos x="58" y="38"/>
                </a:cxn>
                <a:cxn ang="0">
                  <a:pos x="0" y="38"/>
                </a:cxn>
                <a:cxn ang="0">
                  <a:pos x="0" y="0"/>
                </a:cxn>
              </a:cxnLst>
              <a:rect l="0" t="0" r="r" b="b"/>
              <a:pathLst>
                <a:path w="129" h="321">
                  <a:moveTo>
                    <a:pt x="0" y="0"/>
                  </a:moveTo>
                  <a:lnTo>
                    <a:pt x="100" y="0"/>
                  </a:lnTo>
                  <a:lnTo>
                    <a:pt x="129" y="144"/>
                  </a:lnTo>
                  <a:lnTo>
                    <a:pt x="129" y="179"/>
                  </a:lnTo>
                  <a:lnTo>
                    <a:pt x="103" y="321"/>
                  </a:lnTo>
                  <a:lnTo>
                    <a:pt x="0" y="321"/>
                  </a:lnTo>
                  <a:lnTo>
                    <a:pt x="0" y="285"/>
                  </a:lnTo>
                  <a:lnTo>
                    <a:pt x="58" y="285"/>
                  </a:lnTo>
                  <a:lnTo>
                    <a:pt x="58" y="38"/>
                  </a:lnTo>
                  <a:lnTo>
                    <a:pt x="0" y="3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6" name="Freeform 23">
              <a:extLst>
                <a:ext uri="{FF2B5EF4-FFF2-40B4-BE49-F238E27FC236}">
                  <a16:creationId xmlns:a16="http://schemas.microsoft.com/office/drawing/2014/main" id="{978633BE-3257-43D6-B69F-18DD5CD06834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233300" y="876882"/>
              <a:ext cx="75350" cy="187024"/>
            </a:xfrm>
            <a:custGeom>
              <a:avLst/>
              <a:gdLst/>
              <a:ahLst/>
              <a:cxnLst>
                <a:cxn ang="0">
                  <a:pos x="129" y="0"/>
                </a:cxn>
                <a:cxn ang="0">
                  <a:pos x="29" y="0"/>
                </a:cxn>
                <a:cxn ang="0">
                  <a:pos x="0" y="144"/>
                </a:cxn>
                <a:cxn ang="0">
                  <a:pos x="0" y="179"/>
                </a:cxn>
                <a:cxn ang="0">
                  <a:pos x="26" y="321"/>
                </a:cxn>
                <a:cxn ang="0">
                  <a:pos x="129" y="321"/>
                </a:cxn>
                <a:cxn ang="0">
                  <a:pos x="129" y="285"/>
                </a:cxn>
                <a:cxn ang="0">
                  <a:pos x="71" y="285"/>
                </a:cxn>
                <a:cxn ang="0">
                  <a:pos x="71" y="38"/>
                </a:cxn>
                <a:cxn ang="0">
                  <a:pos x="129" y="38"/>
                </a:cxn>
                <a:cxn ang="0">
                  <a:pos x="129" y="0"/>
                </a:cxn>
              </a:cxnLst>
              <a:rect l="0" t="0" r="r" b="b"/>
              <a:pathLst>
                <a:path w="129" h="321">
                  <a:moveTo>
                    <a:pt x="129" y="0"/>
                  </a:moveTo>
                  <a:lnTo>
                    <a:pt x="29" y="0"/>
                  </a:lnTo>
                  <a:lnTo>
                    <a:pt x="0" y="144"/>
                  </a:lnTo>
                  <a:lnTo>
                    <a:pt x="0" y="179"/>
                  </a:lnTo>
                  <a:lnTo>
                    <a:pt x="26" y="321"/>
                  </a:lnTo>
                  <a:lnTo>
                    <a:pt x="129" y="321"/>
                  </a:lnTo>
                  <a:lnTo>
                    <a:pt x="129" y="285"/>
                  </a:lnTo>
                  <a:lnTo>
                    <a:pt x="71" y="285"/>
                  </a:lnTo>
                  <a:lnTo>
                    <a:pt x="71" y="38"/>
                  </a:lnTo>
                  <a:lnTo>
                    <a:pt x="129" y="38"/>
                  </a:lnTo>
                  <a:lnTo>
                    <a:pt x="12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7" name="Rectangle 24">
              <a:extLst>
                <a:ext uri="{FF2B5EF4-FFF2-40B4-BE49-F238E27FC236}">
                  <a16:creationId xmlns:a16="http://schemas.microsoft.com/office/drawing/2014/main" id="{D2F5A6EA-C002-41C5-A77A-145710D2279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220491" y="961259"/>
              <a:ext cx="12850" cy="22140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8" name="Rectangle 25">
              <a:extLst>
                <a:ext uri="{FF2B5EF4-FFF2-40B4-BE49-F238E27FC236}">
                  <a16:creationId xmlns:a16="http://schemas.microsoft.com/office/drawing/2014/main" id="{6657F025-18F1-4270-A8C7-D21E0050FC0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9031364" y="920293"/>
              <a:ext cx="12850" cy="22140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9" name="Rectangle 27">
              <a:extLst>
                <a:ext uri="{FF2B5EF4-FFF2-40B4-BE49-F238E27FC236}">
                  <a16:creationId xmlns:a16="http://schemas.microsoft.com/office/drawing/2014/main" id="{9523B3DE-1789-4D5D-98D2-1EEC7125E28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9043592" y="922257"/>
              <a:ext cx="49065" cy="15148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0" name="Freeform 28">
              <a:extLst>
                <a:ext uri="{FF2B5EF4-FFF2-40B4-BE49-F238E27FC236}">
                  <a16:creationId xmlns:a16="http://schemas.microsoft.com/office/drawing/2014/main" id="{392B5C21-9803-411A-9250-DA8A39B6AAE2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086799" y="915790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12"/>
                </a:cxn>
                <a:cxn ang="0">
                  <a:pos x="19" y="22"/>
                </a:cxn>
                <a:cxn ang="0">
                  <a:pos x="16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12"/>
                  </a:lnTo>
                  <a:lnTo>
                    <a:pt x="19" y="22"/>
                  </a:lnTo>
                  <a:lnTo>
                    <a:pt x="16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1" name="Freeform 30">
              <a:extLst>
                <a:ext uri="{FF2B5EF4-FFF2-40B4-BE49-F238E27FC236}">
                  <a16:creationId xmlns:a16="http://schemas.microsoft.com/office/drawing/2014/main" id="{B2CA4FA8-514E-47CE-ABF5-FFDC6AACAF30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097883" y="915215"/>
              <a:ext cx="11682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7" y="12"/>
                </a:cxn>
                <a:cxn ang="0">
                  <a:pos x="20" y="22"/>
                </a:cxn>
                <a:cxn ang="0">
                  <a:pos x="17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20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7" y="12"/>
                  </a:lnTo>
                  <a:lnTo>
                    <a:pt x="20" y="22"/>
                  </a:lnTo>
                  <a:lnTo>
                    <a:pt x="17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2" name="Freeform 32">
              <a:extLst>
                <a:ext uri="{FF2B5EF4-FFF2-40B4-BE49-F238E27FC236}">
                  <a16:creationId xmlns:a16="http://schemas.microsoft.com/office/drawing/2014/main" id="{BB8A2AC0-4409-499C-8882-3FF7DB57304B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109550" y="914640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6" y="12"/>
                </a:cxn>
                <a:cxn ang="0">
                  <a:pos x="19" y="22"/>
                </a:cxn>
                <a:cxn ang="0">
                  <a:pos x="16" y="35"/>
                </a:cxn>
                <a:cxn ang="0">
                  <a:pos x="9" y="45"/>
                </a:cxn>
                <a:cxn ang="0">
                  <a:pos x="6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6" y="12"/>
                  </a:lnTo>
                  <a:lnTo>
                    <a:pt x="19" y="22"/>
                  </a:lnTo>
                  <a:lnTo>
                    <a:pt x="16" y="35"/>
                  </a:lnTo>
                  <a:lnTo>
                    <a:pt x="9" y="45"/>
                  </a:lnTo>
                  <a:lnTo>
                    <a:pt x="6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3" name="Freeform 34">
              <a:extLst>
                <a:ext uri="{FF2B5EF4-FFF2-40B4-BE49-F238E27FC236}">
                  <a16:creationId xmlns:a16="http://schemas.microsoft.com/office/drawing/2014/main" id="{BC8DA0F6-CB44-4985-AFE6-6973B200430F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120634" y="914065"/>
              <a:ext cx="11682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20" y="12"/>
                </a:cxn>
                <a:cxn ang="0">
                  <a:pos x="20" y="22"/>
                </a:cxn>
                <a:cxn ang="0">
                  <a:pos x="20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20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20" y="12"/>
                  </a:lnTo>
                  <a:lnTo>
                    <a:pt x="20" y="22"/>
                  </a:lnTo>
                  <a:lnTo>
                    <a:pt x="20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4" name="Freeform 36">
              <a:extLst>
                <a:ext uri="{FF2B5EF4-FFF2-40B4-BE49-F238E27FC236}">
                  <a16:creationId xmlns:a16="http://schemas.microsoft.com/office/drawing/2014/main" id="{D0AD472C-D574-42A7-9247-BCE0861009F0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132302" y="913491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2" y="0"/>
                </a:cxn>
                <a:cxn ang="0">
                  <a:pos x="19" y="12"/>
                </a:cxn>
                <a:cxn ang="0">
                  <a:pos x="19" y="22"/>
                </a:cxn>
                <a:cxn ang="0">
                  <a:pos x="19" y="35"/>
                </a:cxn>
                <a:cxn ang="0">
                  <a:pos x="12" y="45"/>
                </a:cxn>
                <a:cxn ang="0">
                  <a:pos x="6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6" y="0"/>
                  </a:lnTo>
                  <a:lnTo>
                    <a:pt x="12" y="0"/>
                  </a:lnTo>
                  <a:lnTo>
                    <a:pt x="19" y="12"/>
                  </a:lnTo>
                  <a:lnTo>
                    <a:pt x="19" y="22"/>
                  </a:lnTo>
                  <a:lnTo>
                    <a:pt x="19" y="35"/>
                  </a:lnTo>
                  <a:lnTo>
                    <a:pt x="12" y="45"/>
                  </a:lnTo>
                  <a:lnTo>
                    <a:pt x="6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5" name="Freeform 38">
              <a:extLst>
                <a:ext uri="{FF2B5EF4-FFF2-40B4-BE49-F238E27FC236}">
                  <a16:creationId xmlns:a16="http://schemas.microsoft.com/office/drawing/2014/main" id="{EFC7F4F3-5FC2-4EF8-AFF1-BAE784074CCC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28039" y="994999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4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4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4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6" name="Freeform 39">
              <a:extLst>
                <a:ext uri="{FF2B5EF4-FFF2-40B4-BE49-F238E27FC236}">
                  <a16:creationId xmlns:a16="http://schemas.microsoft.com/office/drawing/2014/main" id="{4965CB57-684C-4043-AAFF-1D244604D160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05626" y="99109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7" name="Freeform 40">
              <a:extLst>
                <a:ext uri="{FF2B5EF4-FFF2-40B4-BE49-F238E27FC236}">
                  <a16:creationId xmlns:a16="http://schemas.microsoft.com/office/drawing/2014/main" id="{655B61DB-5E84-4DD1-85FA-6BC6FC31DB40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82630" y="98720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8" name="Freeform 41">
              <a:extLst>
                <a:ext uri="{FF2B5EF4-FFF2-40B4-BE49-F238E27FC236}">
                  <a16:creationId xmlns:a16="http://schemas.microsoft.com/office/drawing/2014/main" id="{5DE3A364-A3FF-41B6-8D30-801C043ECFFA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559633" y="983299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9" name="Freeform 42">
              <a:extLst>
                <a:ext uri="{FF2B5EF4-FFF2-40B4-BE49-F238E27FC236}">
                  <a16:creationId xmlns:a16="http://schemas.microsoft.com/office/drawing/2014/main" id="{31B078FD-6F4A-4D0F-8394-68A067162E17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637221" y="97939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9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9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0" name="Freeform 43">
              <a:extLst>
                <a:ext uri="{FF2B5EF4-FFF2-40B4-BE49-F238E27FC236}">
                  <a16:creationId xmlns:a16="http://schemas.microsoft.com/office/drawing/2014/main" id="{F87112C6-F5E6-4A46-AC06-BB00C65EB304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14225" y="97550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1" name="Freeform 44">
              <a:extLst>
                <a:ext uri="{FF2B5EF4-FFF2-40B4-BE49-F238E27FC236}">
                  <a16:creationId xmlns:a16="http://schemas.microsoft.com/office/drawing/2014/main" id="{A6369876-5E36-44E5-9F22-7521DCB45463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91228" y="97161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7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2" name="Freeform 45">
              <a:extLst>
                <a:ext uri="{FF2B5EF4-FFF2-40B4-BE49-F238E27FC236}">
                  <a16:creationId xmlns:a16="http://schemas.microsoft.com/office/drawing/2014/main" id="{155431C0-C167-4203-965A-60B6AA492863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70566" y="967606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3" name="Freeform 46">
              <a:extLst>
                <a:ext uri="{FF2B5EF4-FFF2-40B4-BE49-F238E27FC236}">
                  <a16:creationId xmlns:a16="http://schemas.microsoft.com/office/drawing/2014/main" id="{7DE11C1A-AF37-4E88-A623-A48D28F15E2B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19543" y="826834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4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4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4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4" name="Freeform 47">
              <a:extLst>
                <a:ext uri="{FF2B5EF4-FFF2-40B4-BE49-F238E27FC236}">
                  <a16:creationId xmlns:a16="http://schemas.microsoft.com/office/drawing/2014/main" id="{B8346CE7-E77A-4ECA-8F98-82E255492911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97130" y="82292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5" name="Freeform 48">
              <a:extLst>
                <a:ext uri="{FF2B5EF4-FFF2-40B4-BE49-F238E27FC236}">
                  <a16:creationId xmlns:a16="http://schemas.microsoft.com/office/drawing/2014/main" id="{30D45983-ED19-4571-8989-58350646C61A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74134" y="81903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6" name="Freeform 49">
              <a:extLst>
                <a:ext uri="{FF2B5EF4-FFF2-40B4-BE49-F238E27FC236}">
                  <a16:creationId xmlns:a16="http://schemas.microsoft.com/office/drawing/2014/main" id="{743C5179-B080-4AD9-BB3A-69DD1F0BB2B9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551138" y="815134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7" name="Freeform 50">
              <a:extLst>
                <a:ext uri="{FF2B5EF4-FFF2-40B4-BE49-F238E27FC236}">
                  <a16:creationId xmlns:a16="http://schemas.microsoft.com/office/drawing/2014/main" id="{40FDB250-89C6-4092-ADAC-7E6491FEEAB4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628725" y="81122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9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9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8" name="Freeform 51">
              <a:extLst>
                <a:ext uri="{FF2B5EF4-FFF2-40B4-BE49-F238E27FC236}">
                  <a16:creationId xmlns:a16="http://schemas.microsoft.com/office/drawing/2014/main" id="{A1DF2DB5-0C1D-4D8F-8927-DB3A445A2F74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05729" y="80733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9" name="Freeform 52">
              <a:extLst>
                <a:ext uri="{FF2B5EF4-FFF2-40B4-BE49-F238E27FC236}">
                  <a16:creationId xmlns:a16="http://schemas.microsoft.com/office/drawing/2014/main" id="{C46FCEB0-8000-4E7E-B0A5-B769036DEE78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82733" y="80344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7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0" name="Freeform 53">
              <a:extLst>
                <a:ext uri="{FF2B5EF4-FFF2-40B4-BE49-F238E27FC236}">
                  <a16:creationId xmlns:a16="http://schemas.microsoft.com/office/drawing/2014/main" id="{70D6580F-CBC0-476A-9425-15C8DA6D9D89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62070" y="799440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1" name="Freeform 2">
              <a:extLst>
                <a:ext uri="{FF2B5EF4-FFF2-40B4-BE49-F238E27FC236}">
                  <a16:creationId xmlns:a16="http://schemas.microsoft.com/office/drawing/2014/main" id="{D9C40645-5B48-49DD-9334-C02F376EC2D9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745317" y="852899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39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4" y="74"/>
                </a:cxn>
                <a:cxn ang="0">
                  <a:pos x="55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39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4" y="74"/>
                  </a:lnTo>
                  <a:lnTo>
                    <a:pt x="55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2" name="Freeform 3">
              <a:extLst>
                <a:ext uri="{FF2B5EF4-FFF2-40B4-BE49-F238E27FC236}">
                  <a16:creationId xmlns:a16="http://schemas.microsoft.com/office/drawing/2014/main" id="{476961A6-60CF-47CD-B3E9-8732B3E8434F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736821" y="1021065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39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4" y="74"/>
                </a:cxn>
                <a:cxn ang="0">
                  <a:pos x="55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39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4" y="74"/>
                  </a:lnTo>
                  <a:lnTo>
                    <a:pt x="55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3" name="Freeform 4">
              <a:extLst>
                <a:ext uri="{FF2B5EF4-FFF2-40B4-BE49-F238E27FC236}">
                  <a16:creationId xmlns:a16="http://schemas.microsoft.com/office/drawing/2014/main" id="{41CC09AD-1D51-4ECA-8F09-0EABB3EC42D7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668314" y="84899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4" name="Freeform 5">
              <a:extLst>
                <a:ext uri="{FF2B5EF4-FFF2-40B4-BE49-F238E27FC236}">
                  <a16:creationId xmlns:a16="http://schemas.microsoft.com/office/drawing/2014/main" id="{53AA393B-7F7B-438F-9F24-B51F1047A9B5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659818" y="101716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5" name="Freeform 6">
              <a:extLst>
                <a:ext uri="{FF2B5EF4-FFF2-40B4-BE49-F238E27FC236}">
                  <a16:creationId xmlns:a16="http://schemas.microsoft.com/office/drawing/2014/main" id="{C91AB345-E893-4105-8060-E3CE4846D163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91310" y="84510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6" name="Freeform 7">
              <a:extLst>
                <a:ext uri="{FF2B5EF4-FFF2-40B4-BE49-F238E27FC236}">
                  <a16:creationId xmlns:a16="http://schemas.microsoft.com/office/drawing/2014/main" id="{6CF8CAC0-29CA-4641-90A2-65FA90716BD4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82814" y="101327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7" name="Freeform 8">
              <a:extLst>
                <a:ext uri="{FF2B5EF4-FFF2-40B4-BE49-F238E27FC236}">
                  <a16:creationId xmlns:a16="http://schemas.microsoft.com/office/drawing/2014/main" id="{574C6890-ACFA-44FF-9B86-29185CB2A532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13722" y="841199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8" name="Freeform 9">
              <a:extLst>
                <a:ext uri="{FF2B5EF4-FFF2-40B4-BE49-F238E27FC236}">
                  <a16:creationId xmlns:a16="http://schemas.microsoft.com/office/drawing/2014/main" id="{524018E9-1D75-4020-A23D-EE19C2963F8B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05227" y="1009365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9" name="Freeform 10">
              <a:extLst>
                <a:ext uri="{FF2B5EF4-FFF2-40B4-BE49-F238E27FC236}">
                  <a16:creationId xmlns:a16="http://schemas.microsoft.com/office/drawing/2014/main" id="{D4DA9BD0-0692-48AA-A061-61D8AAE6051C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436719" y="83729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4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4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0" name="Freeform 11">
              <a:extLst>
                <a:ext uri="{FF2B5EF4-FFF2-40B4-BE49-F238E27FC236}">
                  <a16:creationId xmlns:a16="http://schemas.microsoft.com/office/drawing/2014/main" id="{954202D3-F5C5-47B7-B5E4-F679C92453EB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428223" y="100546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4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4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1" name="Freeform 12">
              <a:extLst>
                <a:ext uri="{FF2B5EF4-FFF2-40B4-BE49-F238E27FC236}">
                  <a16:creationId xmlns:a16="http://schemas.microsoft.com/office/drawing/2014/main" id="{659FC3C1-6A80-4663-A9B5-2D74D17866D0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359715" y="83340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7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7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2" name="Freeform 13">
              <a:extLst>
                <a:ext uri="{FF2B5EF4-FFF2-40B4-BE49-F238E27FC236}">
                  <a16:creationId xmlns:a16="http://schemas.microsoft.com/office/drawing/2014/main" id="{9FA9513A-1A61-401A-BF7F-CC1504FDC05F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351219" y="1001569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7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7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3" name="Freeform 14">
              <a:extLst>
                <a:ext uri="{FF2B5EF4-FFF2-40B4-BE49-F238E27FC236}">
                  <a16:creationId xmlns:a16="http://schemas.microsoft.com/office/drawing/2014/main" id="{0DA604EE-82F4-4FE1-A0CF-2F665F3068A1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280376" y="829455"/>
              <a:ext cx="70093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20" y="36"/>
                </a:cxn>
                <a:cxn ang="0">
                  <a:pos x="120" y="49"/>
                </a:cxn>
                <a:cxn ang="0">
                  <a:pos x="120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3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20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20" y="36"/>
                  </a:lnTo>
                  <a:lnTo>
                    <a:pt x="120" y="49"/>
                  </a:lnTo>
                  <a:lnTo>
                    <a:pt x="120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3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4" name="Freeform 15">
              <a:extLst>
                <a:ext uri="{FF2B5EF4-FFF2-40B4-BE49-F238E27FC236}">
                  <a16:creationId xmlns:a16="http://schemas.microsoft.com/office/drawing/2014/main" id="{5D763522-0C31-4358-89D6-2E0008F86B46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271881" y="997620"/>
              <a:ext cx="70093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20" y="36"/>
                </a:cxn>
                <a:cxn ang="0">
                  <a:pos x="120" y="49"/>
                </a:cxn>
                <a:cxn ang="0">
                  <a:pos x="120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3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20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20" y="36"/>
                  </a:lnTo>
                  <a:lnTo>
                    <a:pt x="120" y="49"/>
                  </a:lnTo>
                  <a:lnTo>
                    <a:pt x="120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3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5" name="Freeform 16">
              <a:extLst>
                <a:ext uri="{FF2B5EF4-FFF2-40B4-BE49-F238E27FC236}">
                  <a16:creationId xmlns:a16="http://schemas.microsoft.com/office/drawing/2014/main" id="{1B4231BE-C179-4946-BF6D-2F9F87870FD4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203373" y="825550"/>
              <a:ext cx="69509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1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19" y="36"/>
                </a:cxn>
                <a:cxn ang="0">
                  <a:pos x="119" y="49"/>
                </a:cxn>
                <a:cxn ang="0">
                  <a:pos x="119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2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9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1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19" y="36"/>
                  </a:lnTo>
                  <a:lnTo>
                    <a:pt x="119" y="49"/>
                  </a:lnTo>
                  <a:lnTo>
                    <a:pt x="119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2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6" name="Freeform 17">
              <a:extLst>
                <a:ext uri="{FF2B5EF4-FFF2-40B4-BE49-F238E27FC236}">
                  <a16:creationId xmlns:a16="http://schemas.microsoft.com/office/drawing/2014/main" id="{8B82B79A-0010-454C-997F-DA04822662FE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194877" y="993715"/>
              <a:ext cx="69509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1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19" y="36"/>
                </a:cxn>
                <a:cxn ang="0">
                  <a:pos x="119" y="49"/>
                </a:cxn>
                <a:cxn ang="0">
                  <a:pos x="119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2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9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1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19" y="36"/>
                  </a:lnTo>
                  <a:lnTo>
                    <a:pt x="119" y="49"/>
                  </a:lnTo>
                  <a:lnTo>
                    <a:pt x="119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2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7" name="Rectangle 18">
              <a:extLst>
                <a:ext uri="{FF2B5EF4-FFF2-40B4-BE49-F238E27FC236}">
                  <a16:creationId xmlns:a16="http://schemas.microsoft.com/office/drawing/2014/main" id="{6B91E83F-69C8-42DB-8060-3B78FE5E0EB3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188240" y="847884"/>
              <a:ext cx="15187" cy="9322"/>
            </a:xfrm>
            <a:prstGeom prst="rect">
              <a:avLst/>
            </a:pr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8" name="Rectangle 19">
              <a:extLst>
                <a:ext uri="{FF2B5EF4-FFF2-40B4-BE49-F238E27FC236}">
                  <a16:creationId xmlns:a16="http://schemas.microsoft.com/office/drawing/2014/main" id="{089DCB13-D06B-408C-B447-5A82793DD55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824688" y="880037"/>
              <a:ext cx="15187" cy="9322"/>
            </a:xfrm>
            <a:prstGeom prst="rect">
              <a:avLst/>
            </a:pr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9" name="Rectangle 20">
              <a:extLst>
                <a:ext uri="{FF2B5EF4-FFF2-40B4-BE49-F238E27FC236}">
                  <a16:creationId xmlns:a16="http://schemas.microsoft.com/office/drawing/2014/main" id="{7A83040A-E857-4B47-8979-640D42F2578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179744" y="1016049"/>
              <a:ext cx="15187" cy="9322"/>
            </a:xfrm>
            <a:prstGeom prst="rect">
              <a:avLst/>
            </a:pr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0" name="Rectangle 21">
              <a:extLst>
                <a:ext uri="{FF2B5EF4-FFF2-40B4-BE49-F238E27FC236}">
                  <a16:creationId xmlns:a16="http://schemas.microsoft.com/office/drawing/2014/main" id="{96FCF13E-08BB-4ED0-BCB8-7EC70FCF0403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816192" y="1048202"/>
              <a:ext cx="15187" cy="9322"/>
            </a:xfrm>
            <a:prstGeom prst="rect">
              <a:avLst/>
            </a:pr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1" name="Freeform 22">
              <a:extLst>
                <a:ext uri="{FF2B5EF4-FFF2-40B4-BE49-F238E27FC236}">
                  <a16:creationId xmlns:a16="http://schemas.microsoft.com/office/drawing/2014/main" id="{48925171-7ACC-4ECE-8999-A929771D9BE8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110480" y="840338"/>
              <a:ext cx="75350" cy="187024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00" y="0"/>
                </a:cxn>
                <a:cxn ang="0">
                  <a:pos x="129" y="144"/>
                </a:cxn>
                <a:cxn ang="0">
                  <a:pos x="129" y="179"/>
                </a:cxn>
                <a:cxn ang="0">
                  <a:pos x="103" y="321"/>
                </a:cxn>
                <a:cxn ang="0">
                  <a:pos x="0" y="321"/>
                </a:cxn>
                <a:cxn ang="0">
                  <a:pos x="0" y="285"/>
                </a:cxn>
                <a:cxn ang="0">
                  <a:pos x="58" y="285"/>
                </a:cxn>
                <a:cxn ang="0">
                  <a:pos x="58" y="38"/>
                </a:cxn>
                <a:cxn ang="0">
                  <a:pos x="0" y="38"/>
                </a:cxn>
                <a:cxn ang="0">
                  <a:pos x="0" y="0"/>
                </a:cxn>
              </a:cxnLst>
              <a:rect l="0" t="0" r="r" b="b"/>
              <a:pathLst>
                <a:path w="129" h="321">
                  <a:moveTo>
                    <a:pt x="0" y="0"/>
                  </a:moveTo>
                  <a:lnTo>
                    <a:pt x="100" y="0"/>
                  </a:lnTo>
                  <a:lnTo>
                    <a:pt x="129" y="144"/>
                  </a:lnTo>
                  <a:lnTo>
                    <a:pt x="129" y="179"/>
                  </a:lnTo>
                  <a:lnTo>
                    <a:pt x="103" y="321"/>
                  </a:lnTo>
                  <a:lnTo>
                    <a:pt x="0" y="321"/>
                  </a:lnTo>
                  <a:lnTo>
                    <a:pt x="0" y="285"/>
                  </a:lnTo>
                  <a:lnTo>
                    <a:pt x="58" y="285"/>
                  </a:lnTo>
                  <a:lnTo>
                    <a:pt x="58" y="38"/>
                  </a:lnTo>
                  <a:lnTo>
                    <a:pt x="0" y="3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2" name="Freeform 23">
              <a:extLst>
                <a:ext uri="{FF2B5EF4-FFF2-40B4-BE49-F238E27FC236}">
                  <a16:creationId xmlns:a16="http://schemas.microsoft.com/office/drawing/2014/main" id="{4AF14729-AC84-4412-A89C-A7368998D754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833849" y="876882"/>
              <a:ext cx="75350" cy="187024"/>
            </a:xfrm>
            <a:custGeom>
              <a:avLst/>
              <a:gdLst/>
              <a:ahLst/>
              <a:cxnLst>
                <a:cxn ang="0">
                  <a:pos x="129" y="0"/>
                </a:cxn>
                <a:cxn ang="0">
                  <a:pos x="29" y="0"/>
                </a:cxn>
                <a:cxn ang="0">
                  <a:pos x="0" y="144"/>
                </a:cxn>
                <a:cxn ang="0">
                  <a:pos x="0" y="179"/>
                </a:cxn>
                <a:cxn ang="0">
                  <a:pos x="26" y="321"/>
                </a:cxn>
                <a:cxn ang="0">
                  <a:pos x="129" y="321"/>
                </a:cxn>
                <a:cxn ang="0">
                  <a:pos x="129" y="285"/>
                </a:cxn>
                <a:cxn ang="0">
                  <a:pos x="71" y="285"/>
                </a:cxn>
                <a:cxn ang="0">
                  <a:pos x="71" y="38"/>
                </a:cxn>
                <a:cxn ang="0">
                  <a:pos x="129" y="38"/>
                </a:cxn>
                <a:cxn ang="0">
                  <a:pos x="129" y="0"/>
                </a:cxn>
              </a:cxnLst>
              <a:rect l="0" t="0" r="r" b="b"/>
              <a:pathLst>
                <a:path w="129" h="321">
                  <a:moveTo>
                    <a:pt x="129" y="0"/>
                  </a:moveTo>
                  <a:lnTo>
                    <a:pt x="29" y="0"/>
                  </a:lnTo>
                  <a:lnTo>
                    <a:pt x="0" y="144"/>
                  </a:lnTo>
                  <a:lnTo>
                    <a:pt x="0" y="179"/>
                  </a:lnTo>
                  <a:lnTo>
                    <a:pt x="26" y="321"/>
                  </a:lnTo>
                  <a:lnTo>
                    <a:pt x="129" y="321"/>
                  </a:lnTo>
                  <a:lnTo>
                    <a:pt x="129" y="285"/>
                  </a:lnTo>
                  <a:lnTo>
                    <a:pt x="71" y="285"/>
                  </a:lnTo>
                  <a:lnTo>
                    <a:pt x="71" y="38"/>
                  </a:lnTo>
                  <a:lnTo>
                    <a:pt x="129" y="38"/>
                  </a:lnTo>
                  <a:lnTo>
                    <a:pt x="12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3" name="Rectangle 25">
              <a:extLst>
                <a:ext uri="{FF2B5EF4-FFF2-40B4-BE49-F238E27FC236}">
                  <a16:creationId xmlns:a16="http://schemas.microsoft.com/office/drawing/2014/main" id="{10F658C4-37D6-413C-A2C0-75BFDFDAFE13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98284" y="920293"/>
              <a:ext cx="12850" cy="22140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4" name="Rectangle 27">
              <a:extLst>
                <a:ext uri="{FF2B5EF4-FFF2-40B4-BE49-F238E27FC236}">
                  <a16:creationId xmlns:a16="http://schemas.microsoft.com/office/drawing/2014/main" id="{1C604A28-9C8D-4295-AF29-470230D3070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49841" y="922257"/>
              <a:ext cx="49065" cy="15148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5" name="Freeform 28">
              <a:extLst>
                <a:ext uri="{FF2B5EF4-FFF2-40B4-BE49-F238E27FC236}">
                  <a16:creationId xmlns:a16="http://schemas.microsoft.com/office/drawing/2014/main" id="{0B5DEB9E-0D1B-42EB-800A-5209F454CC5A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44601" y="915790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12"/>
                </a:cxn>
                <a:cxn ang="0">
                  <a:pos x="19" y="22"/>
                </a:cxn>
                <a:cxn ang="0">
                  <a:pos x="16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12"/>
                  </a:lnTo>
                  <a:lnTo>
                    <a:pt x="19" y="22"/>
                  </a:lnTo>
                  <a:lnTo>
                    <a:pt x="16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6" name="Freeform 30">
              <a:extLst>
                <a:ext uri="{FF2B5EF4-FFF2-40B4-BE49-F238E27FC236}">
                  <a16:creationId xmlns:a16="http://schemas.microsoft.com/office/drawing/2014/main" id="{250B1D27-E6A3-4DD3-80CB-0AF6CF869B0E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32933" y="915215"/>
              <a:ext cx="11682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7" y="12"/>
                </a:cxn>
                <a:cxn ang="0">
                  <a:pos x="20" y="22"/>
                </a:cxn>
                <a:cxn ang="0">
                  <a:pos x="17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20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7" y="12"/>
                  </a:lnTo>
                  <a:lnTo>
                    <a:pt x="20" y="22"/>
                  </a:lnTo>
                  <a:lnTo>
                    <a:pt x="17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7" name="Freeform 32">
              <a:extLst>
                <a:ext uri="{FF2B5EF4-FFF2-40B4-BE49-F238E27FC236}">
                  <a16:creationId xmlns:a16="http://schemas.microsoft.com/office/drawing/2014/main" id="{02579D81-0F43-4539-A97F-3417F93D2CD4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21850" y="914640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6" y="12"/>
                </a:cxn>
                <a:cxn ang="0">
                  <a:pos x="19" y="22"/>
                </a:cxn>
                <a:cxn ang="0">
                  <a:pos x="16" y="35"/>
                </a:cxn>
                <a:cxn ang="0">
                  <a:pos x="9" y="45"/>
                </a:cxn>
                <a:cxn ang="0">
                  <a:pos x="6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6" y="12"/>
                  </a:lnTo>
                  <a:lnTo>
                    <a:pt x="19" y="22"/>
                  </a:lnTo>
                  <a:lnTo>
                    <a:pt x="16" y="35"/>
                  </a:lnTo>
                  <a:lnTo>
                    <a:pt x="9" y="45"/>
                  </a:lnTo>
                  <a:lnTo>
                    <a:pt x="6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8" name="Freeform 34">
              <a:extLst>
                <a:ext uri="{FF2B5EF4-FFF2-40B4-BE49-F238E27FC236}">
                  <a16:creationId xmlns:a16="http://schemas.microsoft.com/office/drawing/2014/main" id="{4EF20015-8DCC-49B6-8A6B-F67447D6398D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10182" y="914065"/>
              <a:ext cx="11682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20" y="12"/>
                </a:cxn>
                <a:cxn ang="0">
                  <a:pos x="20" y="22"/>
                </a:cxn>
                <a:cxn ang="0">
                  <a:pos x="20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20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20" y="12"/>
                  </a:lnTo>
                  <a:lnTo>
                    <a:pt x="20" y="22"/>
                  </a:lnTo>
                  <a:lnTo>
                    <a:pt x="20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9" name="Freeform 36">
              <a:extLst>
                <a:ext uri="{FF2B5EF4-FFF2-40B4-BE49-F238E27FC236}">
                  <a16:creationId xmlns:a16="http://schemas.microsoft.com/office/drawing/2014/main" id="{A6982DD8-85B8-4BA0-9A0C-95E07C86CAAD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-902" y="913491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2" y="0"/>
                </a:cxn>
                <a:cxn ang="0">
                  <a:pos x="19" y="12"/>
                </a:cxn>
                <a:cxn ang="0">
                  <a:pos x="19" y="22"/>
                </a:cxn>
                <a:cxn ang="0">
                  <a:pos x="19" y="35"/>
                </a:cxn>
                <a:cxn ang="0">
                  <a:pos x="12" y="45"/>
                </a:cxn>
                <a:cxn ang="0">
                  <a:pos x="6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6" y="0"/>
                  </a:lnTo>
                  <a:lnTo>
                    <a:pt x="12" y="0"/>
                  </a:lnTo>
                  <a:lnTo>
                    <a:pt x="19" y="12"/>
                  </a:lnTo>
                  <a:lnTo>
                    <a:pt x="19" y="22"/>
                  </a:lnTo>
                  <a:lnTo>
                    <a:pt x="19" y="35"/>
                  </a:lnTo>
                  <a:lnTo>
                    <a:pt x="12" y="45"/>
                  </a:lnTo>
                  <a:lnTo>
                    <a:pt x="6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0" name="Freeform 38">
              <a:extLst>
                <a:ext uri="{FF2B5EF4-FFF2-40B4-BE49-F238E27FC236}">
                  <a16:creationId xmlns:a16="http://schemas.microsoft.com/office/drawing/2014/main" id="{1AAE1DCB-0CEE-4B2C-807C-0E10A9946CD3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802777" y="994999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4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4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4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1" name="Freeform 39">
              <a:extLst>
                <a:ext uri="{FF2B5EF4-FFF2-40B4-BE49-F238E27FC236}">
                  <a16:creationId xmlns:a16="http://schemas.microsoft.com/office/drawing/2014/main" id="{AE046426-6E3A-44AB-99D0-6F6593A69111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725774" y="99109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2" name="Freeform 40">
              <a:extLst>
                <a:ext uri="{FF2B5EF4-FFF2-40B4-BE49-F238E27FC236}">
                  <a16:creationId xmlns:a16="http://schemas.microsoft.com/office/drawing/2014/main" id="{8013C5EF-C90A-4C49-BE9D-895925DB55CB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648770" y="98720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3" name="Freeform 41">
              <a:extLst>
                <a:ext uri="{FF2B5EF4-FFF2-40B4-BE49-F238E27FC236}">
                  <a16:creationId xmlns:a16="http://schemas.microsoft.com/office/drawing/2014/main" id="{3C965988-D6D6-4F96-A7F0-F9240994CE74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71183" y="983299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4" name="Freeform 42">
              <a:extLst>
                <a:ext uri="{FF2B5EF4-FFF2-40B4-BE49-F238E27FC236}">
                  <a16:creationId xmlns:a16="http://schemas.microsoft.com/office/drawing/2014/main" id="{2109626C-2CC2-4CC8-971B-197E47D55E86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494179" y="97939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9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9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5" name="Freeform 43">
              <a:extLst>
                <a:ext uri="{FF2B5EF4-FFF2-40B4-BE49-F238E27FC236}">
                  <a16:creationId xmlns:a16="http://schemas.microsoft.com/office/drawing/2014/main" id="{87AC3574-A524-426E-AC14-B057EDFCBC12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417175" y="97550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6" name="Freeform 44">
              <a:extLst>
                <a:ext uri="{FF2B5EF4-FFF2-40B4-BE49-F238E27FC236}">
                  <a16:creationId xmlns:a16="http://schemas.microsoft.com/office/drawing/2014/main" id="{21881B02-D2D9-40A2-88A0-3C10C073815B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340172" y="97161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7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7" name="Freeform 45">
              <a:extLst>
                <a:ext uri="{FF2B5EF4-FFF2-40B4-BE49-F238E27FC236}">
                  <a16:creationId xmlns:a16="http://schemas.microsoft.com/office/drawing/2014/main" id="{84FCD06C-21D0-4CB1-BD4F-3C66956138F1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260834" y="967606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8" name="Freeform 46">
              <a:extLst>
                <a:ext uri="{FF2B5EF4-FFF2-40B4-BE49-F238E27FC236}">
                  <a16:creationId xmlns:a16="http://schemas.microsoft.com/office/drawing/2014/main" id="{61A6CEFA-09A0-4A51-8726-9449FAFB7F20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811273" y="826834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4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4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4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9" name="Freeform 47">
              <a:extLst>
                <a:ext uri="{FF2B5EF4-FFF2-40B4-BE49-F238E27FC236}">
                  <a16:creationId xmlns:a16="http://schemas.microsoft.com/office/drawing/2014/main" id="{3937B566-A409-449F-AB39-DDDE645D32D5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734270" y="82292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0" name="Freeform 48">
              <a:extLst>
                <a:ext uri="{FF2B5EF4-FFF2-40B4-BE49-F238E27FC236}">
                  <a16:creationId xmlns:a16="http://schemas.microsoft.com/office/drawing/2014/main" id="{203B28B2-6FCC-46FB-A923-AFE9FE35B592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657266" y="81903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1" name="Freeform 49">
              <a:extLst>
                <a:ext uri="{FF2B5EF4-FFF2-40B4-BE49-F238E27FC236}">
                  <a16:creationId xmlns:a16="http://schemas.microsoft.com/office/drawing/2014/main" id="{4FC3C659-9ECC-47E2-BC3D-D0B3996E0C2E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79678" y="815134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2" name="Freeform 50">
              <a:extLst>
                <a:ext uri="{FF2B5EF4-FFF2-40B4-BE49-F238E27FC236}">
                  <a16:creationId xmlns:a16="http://schemas.microsoft.com/office/drawing/2014/main" id="{8C62C3B9-CF97-4CCB-BB21-7F4411ED6BFD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02675" y="81122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9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9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3" name="Freeform 51">
              <a:extLst>
                <a:ext uri="{FF2B5EF4-FFF2-40B4-BE49-F238E27FC236}">
                  <a16:creationId xmlns:a16="http://schemas.microsoft.com/office/drawing/2014/main" id="{CBA35DCF-7412-4008-9F4E-1E3E3A06CCD8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425671" y="80733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4" name="Freeform 52">
              <a:extLst>
                <a:ext uri="{FF2B5EF4-FFF2-40B4-BE49-F238E27FC236}">
                  <a16:creationId xmlns:a16="http://schemas.microsoft.com/office/drawing/2014/main" id="{D8B19708-67CA-44E5-BD78-C9CDCB43F9D3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348667" y="80344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7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5" name="Freeform 53">
              <a:extLst>
                <a:ext uri="{FF2B5EF4-FFF2-40B4-BE49-F238E27FC236}">
                  <a16:creationId xmlns:a16="http://schemas.microsoft.com/office/drawing/2014/main" id="{A40A3408-1E6A-4A4A-9280-93BC18742F6F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269330" y="799440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6" name="Полилиния 423">
              <a:extLst>
                <a:ext uri="{FF2B5EF4-FFF2-40B4-BE49-F238E27FC236}">
                  <a16:creationId xmlns:a16="http://schemas.microsoft.com/office/drawing/2014/main" id="{D5DCC3D2-FCD5-448D-B1E3-7E0F49463422}"/>
                </a:ext>
              </a:extLst>
            </p:cNvPr>
            <p:cNvSpPr/>
            <p:nvPr/>
          </p:nvSpPr>
          <p:spPr bwMode="auto">
            <a:xfrm>
              <a:off x="1002632" y="978568"/>
              <a:ext cx="7114673" cy="142852"/>
            </a:xfrm>
            <a:custGeom>
              <a:avLst/>
              <a:gdLst>
                <a:gd name="connsiteX0" fmla="*/ 0 w 7114673"/>
                <a:gd name="connsiteY0" fmla="*/ 0 h 0"/>
                <a:gd name="connsiteX1" fmla="*/ 7114673 w 7114673"/>
                <a:gd name="connsiteY1" fmla="*/ 0 h 0"/>
                <a:gd name="connsiteX2" fmla="*/ 7114673 w 7114673"/>
                <a:gd name="connsiteY2" fmla="*/ 0 h 0"/>
                <a:gd name="connsiteX0" fmla="*/ 0 w 7114673"/>
                <a:gd name="connsiteY0" fmla="*/ 0 h 0"/>
                <a:gd name="connsiteX1" fmla="*/ 7114673 w 7114673"/>
                <a:gd name="connsiteY1" fmla="*/ 0 h 0"/>
                <a:gd name="connsiteX2" fmla="*/ 7114673 w 7114673"/>
                <a:gd name="connsiteY2" fmla="*/ 0 h 0"/>
                <a:gd name="connsiteX0" fmla="*/ 0 w 7114673"/>
                <a:gd name="connsiteY0" fmla="*/ 0 h 98776"/>
                <a:gd name="connsiteX1" fmla="*/ 7114673 w 7114673"/>
                <a:gd name="connsiteY1" fmla="*/ 0 h 98776"/>
                <a:gd name="connsiteX2" fmla="*/ 7114673 w 7114673"/>
                <a:gd name="connsiteY2" fmla="*/ 0 h 98776"/>
                <a:gd name="connsiteX0" fmla="*/ 0 w 7114673"/>
                <a:gd name="connsiteY0" fmla="*/ 1337 h 64730"/>
                <a:gd name="connsiteX1" fmla="*/ 3643306 w 7114673"/>
                <a:gd name="connsiteY1" fmla="*/ 64730 h 64730"/>
                <a:gd name="connsiteX2" fmla="*/ 7114673 w 7114673"/>
                <a:gd name="connsiteY2" fmla="*/ 1337 h 64730"/>
                <a:gd name="connsiteX3" fmla="*/ 7114673 w 7114673"/>
                <a:gd name="connsiteY3" fmla="*/ 1337 h 64730"/>
                <a:gd name="connsiteX0" fmla="*/ 0 w 7114673"/>
                <a:gd name="connsiteY0" fmla="*/ 1337 h 116131"/>
                <a:gd name="connsiteX1" fmla="*/ 3643306 w 7114673"/>
                <a:gd name="connsiteY1" fmla="*/ 64730 h 116131"/>
                <a:gd name="connsiteX2" fmla="*/ 7114673 w 7114673"/>
                <a:gd name="connsiteY2" fmla="*/ 1337 h 116131"/>
                <a:gd name="connsiteX3" fmla="*/ 7114673 w 7114673"/>
                <a:gd name="connsiteY3" fmla="*/ 1337 h 116131"/>
                <a:gd name="connsiteX0" fmla="*/ 0 w 7114673"/>
                <a:gd name="connsiteY0" fmla="*/ 0 h 0"/>
                <a:gd name="connsiteX1" fmla="*/ 7114673 w 7114673"/>
                <a:gd name="connsiteY1" fmla="*/ 0 h 0"/>
                <a:gd name="connsiteX2" fmla="*/ 7114673 w 7114673"/>
                <a:gd name="connsiteY2" fmla="*/ 0 h 0"/>
                <a:gd name="connsiteX0" fmla="*/ 0 w 7114673"/>
                <a:gd name="connsiteY0" fmla="*/ 0 h 259197"/>
                <a:gd name="connsiteX1" fmla="*/ 7114673 w 7114673"/>
                <a:gd name="connsiteY1" fmla="*/ 0 h 259197"/>
                <a:gd name="connsiteX2" fmla="*/ 7114673 w 7114673"/>
                <a:gd name="connsiteY2" fmla="*/ 0 h 259197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64241"/>
                <a:gd name="connsiteX1" fmla="*/ 3643306 w 7114673"/>
                <a:gd name="connsiteY1" fmla="*/ 142852 h 164241"/>
                <a:gd name="connsiteX2" fmla="*/ 5022911 w 7114673"/>
                <a:gd name="connsiteY2" fmla="*/ 128337 h 164241"/>
                <a:gd name="connsiteX3" fmla="*/ 7114673 w 7114673"/>
                <a:gd name="connsiteY3" fmla="*/ 0 h 164241"/>
                <a:gd name="connsiteX4" fmla="*/ 7114673 w 7114673"/>
                <a:gd name="connsiteY4" fmla="*/ 0 h 164241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5255 h 148107"/>
                <a:gd name="connsiteX1" fmla="*/ 3643306 w 7114673"/>
                <a:gd name="connsiteY1" fmla="*/ 148107 h 148107"/>
                <a:gd name="connsiteX2" fmla="*/ 7114673 w 7114673"/>
                <a:gd name="connsiteY2" fmla="*/ 5255 h 148107"/>
                <a:gd name="connsiteX3" fmla="*/ 7114673 w 7114673"/>
                <a:gd name="connsiteY3" fmla="*/ 5255 h 148107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14673" h="142852">
                  <a:moveTo>
                    <a:pt x="0" y="0"/>
                  </a:moveTo>
                  <a:cubicBezTo>
                    <a:pt x="1079383" y="39898"/>
                    <a:pt x="2256426" y="122573"/>
                    <a:pt x="3643306" y="142852"/>
                  </a:cubicBezTo>
                  <a:cubicBezTo>
                    <a:pt x="4829085" y="142852"/>
                    <a:pt x="6367148" y="58417"/>
                    <a:pt x="7114673" y="0"/>
                  </a:cubicBezTo>
                  <a:lnTo>
                    <a:pt x="7114673" y="0"/>
                  </a:lnTo>
                </a:path>
              </a:pathLst>
            </a:custGeom>
            <a:noFill/>
            <a:ln w="19050" cap="flat" cmpd="sng" algn="ctr">
              <a:solidFill>
                <a:srgbClr val="0070C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7" name="Полилиния 424">
              <a:extLst>
                <a:ext uri="{FF2B5EF4-FFF2-40B4-BE49-F238E27FC236}">
                  <a16:creationId xmlns:a16="http://schemas.microsoft.com/office/drawing/2014/main" id="{395D9380-C3AD-447F-AE58-8AE8AC63BF94}"/>
                </a:ext>
              </a:extLst>
            </p:cNvPr>
            <p:cNvSpPr/>
            <p:nvPr/>
          </p:nvSpPr>
          <p:spPr bwMode="auto">
            <a:xfrm>
              <a:off x="0" y="979714"/>
              <a:ext cx="996043" cy="310243"/>
            </a:xfrm>
            <a:custGeom>
              <a:avLst/>
              <a:gdLst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96043" h="310243">
                  <a:moveTo>
                    <a:pt x="996043" y="0"/>
                  </a:moveTo>
                  <a:cubicBezTo>
                    <a:pt x="764069" y="166704"/>
                    <a:pt x="546356" y="280324"/>
                    <a:pt x="0" y="310243"/>
                  </a:cubicBezTo>
                </a:path>
              </a:pathLst>
            </a:custGeom>
            <a:noFill/>
            <a:ln w="19050" cap="flat" cmpd="sng" algn="ctr">
              <a:solidFill>
                <a:srgbClr val="0070C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8" name="Rectangle 24">
              <a:extLst>
                <a:ext uri="{FF2B5EF4-FFF2-40B4-BE49-F238E27FC236}">
                  <a16:creationId xmlns:a16="http://schemas.microsoft.com/office/drawing/2014/main" id="{9550168F-7C1F-4CD0-B652-FB92C05CEE4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909157" y="961259"/>
              <a:ext cx="12850" cy="22140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9" name="Rectangle 26">
              <a:extLst>
                <a:ext uri="{FF2B5EF4-FFF2-40B4-BE49-F238E27FC236}">
                  <a16:creationId xmlns:a16="http://schemas.microsoft.com/office/drawing/2014/main" id="{EFBC1C3F-5A76-48E6-A1BD-6A86D964105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921968" y="966316"/>
              <a:ext cx="49065" cy="15148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0" name="Freeform 29">
              <a:extLst>
                <a:ext uri="{FF2B5EF4-FFF2-40B4-BE49-F238E27FC236}">
                  <a16:creationId xmlns:a16="http://schemas.microsoft.com/office/drawing/2014/main" id="{6D687952-6439-495A-A0B7-D69CB76EE195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965146" y="96229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9" y="0"/>
                </a:cxn>
                <a:cxn ang="0">
                  <a:pos x="3" y="12"/>
                </a:cxn>
                <a:cxn ang="0">
                  <a:pos x="0" y="22"/>
                </a:cxn>
                <a:cxn ang="0">
                  <a:pos x="3" y="35"/>
                </a:cxn>
                <a:cxn ang="0">
                  <a:pos x="9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9" y="0"/>
                  </a:lnTo>
                  <a:lnTo>
                    <a:pt x="3" y="12"/>
                  </a:lnTo>
                  <a:lnTo>
                    <a:pt x="0" y="22"/>
                  </a:lnTo>
                  <a:lnTo>
                    <a:pt x="3" y="35"/>
                  </a:lnTo>
                  <a:lnTo>
                    <a:pt x="9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1" name="Freeform 31">
              <a:extLst>
                <a:ext uri="{FF2B5EF4-FFF2-40B4-BE49-F238E27FC236}">
                  <a16:creationId xmlns:a16="http://schemas.microsoft.com/office/drawing/2014/main" id="{164B4D90-937F-4D7F-9C9D-03507F2A3548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976230" y="962870"/>
              <a:ext cx="11682" cy="26218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13" y="0"/>
                </a:cxn>
                <a:cxn ang="0">
                  <a:pos x="10" y="0"/>
                </a:cxn>
                <a:cxn ang="0">
                  <a:pos x="4" y="12"/>
                </a:cxn>
                <a:cxn ang="0">
                  <a:pos x="0" y="22"/>
                </a:cxn>
                <a:cxn ang="0">
                  <a:pos x="4" y="35"/>
                </a:cxn>
                <a:cxn ang="0">
                  <a:pos x="10" y="45"/>
                </a:cxn>
                <a:cxn ang="0">
                  <a:pos x="13" y="45"/>
                </a:cxn>
                <a:cxn ang="0">
                  <a:pos x="20" y="45"/>
                </a:cxn>
                <a:cxn ang="0">
                  <a:pos x="20" y="22"/>
                </a:cxn>
                <a:cxn ang="0">
                  <a:pos x="20" y="0"/>
                </a:cxn>
              </a:cxnLst>
              <a:rect l="0" t="0" r="r" b="b"/>
              <a:pathLst>
                <a:path w="20" h="45">
                  <a:moveTo>
                    <a:pt x="20" y="0"/>
                  </a:moveTo>
                  <a:lnTo>
                    <a:pt x="13" y="0"/>
                  </a:lnTo>
                  <a:lnTo>
                    <a:pt x="10" y="0"/>
                  </a:lnTo>
                  <a:lnTo>
                    <a:pt x="4" y="12"/>
                  </a:lnTo>
                  <a:lnTo>
                    <a:pt x="0" y="22"/>
                  </a:lnTo>
                  <a:lnTo>
                    <a:pt x="4" y="35"/>
                  </a:lnTo>
                  <a:lnTo>
                    <a:pt x="10" y="45"/>
                  </a:lnTo>
                  <a:lnTo>
                    <a:pt x="13" y="45"/>
                  </a:lnTo>
                  <a:lnTo>
                    <a:pt x="20" y="45"/>
                  </a:lnTo>
                  <a:lnTo>
                    <a:pt x="20" y="22"/>
                  </a:lnTo>
                  <a:lnTo>
                    <a:pt x="2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2" name="Freeform 33">
              <a:extLst>
                <a:ext uri="{FF2B5EF4-FFF2-40B4-BE49-F238E27FC236}">
                  <a16:creationId xmlns:a16="http://schemas.microsoft.com/office/drawing/2014/main" id="{6AD74E2A-CE5A-4C15-BA6B-AB3FA5832060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987897" y="96344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10" y="0"/>
                </a:cxn>
                <a:cxn ang="0">
                  <a:pos x="3" y="12"/>
                </a:cxn>
                <a:cxn ang="0">
                  <a:pos x="0" y="22"/>
                </a:cxn>
                <a:cxn ang="0">
                  <a:pos x="3" y="35"/>
                </a:cxn>
                <a:cxn ang="0">
                  <a:pos x="10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10" y="0"/>
                  </a:lnTo>
                  <a:lnTo>
                    <a:pt x="3" y="12"/>
                  </a:lnTo>
                  <a:lnTo>
                    <a:pt x="0" y="22"/>
                  </a:lnTo>
                  <a:lnTo>
                    <a:pt x="3" y="35"/>
                  </a:lnTo>
                  <a:lnTo>
                    <a:pt x="10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3" name="Freeform 35">
              <a:extLst>
                <a:ext uri="{FF2B5EF4-FFF2-40B4-BE49-F238E27FC236}">
                  <a16:creationId xmlns:a16="http://schemas.microsoft.com/office/drawing/2014/main" id="{D95A2707-A6E4-4252-B57F-72496FDAB0AF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998981" y="96400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9" y="0"/>
                </a:cxn>
                <a:cxn ang="0">
                  <a:pos x="0" y="12"/>
                </a:cxn>
                <a:cxn ang="0">
                  <a:pos x="0" y="22"/>
                </a:cxn>
                <a:cxn ang="0">
                  <a:pos x="0" y="35"/>
                </a:cxn>
                <a:cxn ang="0">
                  <a:pos x="9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9" y="0"/>
                  </a:lnTo>
                  <a:lnTo>
                    <a:pt x="0" y="12"/>
                  </a:lnTo>
                  <a:lnTo>
                    <a:pt x="0" y="22"/>
                  </a:lnTo>
                  <a:lnTo>
                    <a:pt x="0" y="35"/>
                  </a:lnTo>
                  <a:lnTo>
                    <a:pt x="9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4" name="Freeform 37">
              <a:extLst>
                <a:ext uri="{FF2B5EF4-FFF2-40B4-BE49-F238E27FC236}">
                  <a16:creationId xmlns:a16="http://schemas.microsoft.com/office/drawing/2014/main" id="{A9A1B5CF-40FE-43FB-9F2D-08F72992715C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1010065" y="964579"/>
              <a:ext cx="11682" cy="26218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13" y="0"/>
                </a:cxn>
                <a:cxn ang="0">
                  <a:pos x="7" y="0"/>
                </a:cxn>
                <a:cxn ang="0">
                  <a:pos x="0" y="12"/>
                </a:cxn>
                <a:cxn ang="0">
                  <a:pos x="0" y="22"/>
                </a:cxn>
                <a:cxn ang="0">
                  <a:pos x="0" y="35"/>
                </a:cxn>
                <a:cxn ang="0">
                  <a:pos x="7" y="45"/>
                </a:cxn>
                <a:cxn ang="0">
                  <a:pos x="13" y="45"/>
                </a:cxn>
                <a:cxn ang="0">
                  <a:pos x="20" y="45"/>
                </a:cxn>
                <a:cxn ang="0">
                  <a:pos x="20" y="22"/>
                </a:cxn>
                <a:cxn ang="0">
                  <a:pos x="20" y="0"/>
                </a:cxn>
              </a:cxnLst>
              <a:rect l="0" t="0" r="r" b="b"/>
              <a:pathLst>
                <a:path w="20" h="45">
                  <a:moveTo>
                    <a:pt x="20" y="0"/>
                  </a:moveTo>
                  <a:lnTo>
                    <a:pt x="13" y="0"/>
                  </a:lnTo>
                  <a:lnTo>
                    <a:pt x="7" y="0"/>
                  </a:lnTo>
                  <a:lnTo>
                    <a:pt x="0" y="12"/>
                  </a:lnTo>
                  <a:lnTo>
                    <a:pt x="0" y="22"/>
                  </a:lnTo>
                  <a:lnTo>
                    <a:pt x="0" y="35"/>
                  </a:lnTo>
                  <a:lnTo>
                    <a:pt x="7" y="45"/>
                  </a:lnTo>
                  <a:lnTo>
                    <a:pt x="13" y="45"/>
                  </a:lnTo>
                  <a:lnTo>
                    <a:pt x="20" y="45"/>
                  </a:lnTo>
                  <a:lnTo>
                    <a:pt x="20" y="22"/>
                  </a:lnTo>
                  <a:lnTo>
                    <a:pt x="2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5" name="Полилиния 432">
              <a:extLst>
                <a:ext uri="{FF2B5EF4-FFF2-40B4-BE49-F238E27FC236}">
                  <a16:creationId xmlns:a16="http://schemas.microsoft.com/office/drawing/2014/main" id="{B37B6E7D-5431-43FD-BAE4-5D66C15C55CF}"/>
                </a:ext>
              </a:extLst>
            </p:cNvPr>
            <p:cNvSpPr/>
            <p:nvPr/>
          </p:nvSpPr>
          <p:spPr bwMode="auto">
            <a:xfrm flipH="1">
              <a:off x="8147989" y="979714"/>
              <a:ext cx="996043" cy="310243"/>
            </a:xfrm>
            <a:custGeom>
              <a:avLst/>
              <a:gdLst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96043" h="310243">
                  <a:moveTo>
                    <a:pt x="996043" y="0"/>
                  </a:moveTo>
                  <a:cubicBezTo>
                    <a:pt x="764069" y="166704"/>
                    <a:pt x="546356" y="280324"/>
                    <a:pt x="0" y="310243"/>
                  </a:cubicBezTo>
                </a:path>
              </a:pathLst>
            </a:custGeom>
            <a:noFill/>
            <a:ln w="19050" cap="flat" cmpd="sng" algn="ctr">
              <a:solidFill>
                <a:srgbClr val="0070C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6" name="Rectangle 26">
              <a:extLst>
                <a:ext uri="{FF2B5EF4-FFF2-40B4-BE49-F238E27FC236}">
                  <a16:creationId xmlns:a16="http://schemas.microsoft.com/office/drawing/2014/main" id="{2A94F213-C6BD-4E05-9782-7B6286C5D13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171465" y="966316"/>
              <a:ext cx="49065" cy="15148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7" name="Freeform 29">
              <a:extLst>
                <a:ext uri="{FF2B5EF4-FFF2-40B4-BE49-F238E27FC236}">
                  <a16:creationId xmlns:a16="http://schemas.microsoft.com/office/drawing/2014/main" id="{B6272891-1314-4D0F-BF0D-0D25A68F5E8D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66254" y="96229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9" y="0"/>
                </a:cxn>
                <a:cxn ang="0">
                  <a:pos x="3" y="12"/>
                </a:cxn>
                <a:cxn ang="0">
                  <a:pos x="0" y="22"/>
                </a:cxn>
                <a:cxn ang="0">
                  <a:pos x="3" y="35"/>
                </a:cxn>
                <a:cxn ang="0">
                  <a:pos x="9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9" y="0"/>
                  </a:lnTo>
                  <a:lnTo>
                    <a:pt x="3" y="12"/>
                  </a:lnTo>
                  <a:lnTo>
                    <a:pt x="0" y="22"/>
                  </a:lnTo>
                  <a:lnTo>
                    <a:pt x="3" y="35"/>
                  </a:lnTo>
                  <a:lnTo>
                    <a:pt x="9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8" name="Freeform 31">
              <a:extLst>
                <a:ext uri="{FF2B5EF4-FFF2-40B4-BE49-F238E27FC236}">
                  <a16:creationId xmlns:a16="http://schemas.microsoft.com/office/drawing/2014/main" id="{0FED8F83-EE68-4B55-9F57-544D6B3748C9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54586" y="962870"/>
              <a:ext cx="11682" cy="26218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13" y="0"/>
                </a:cxn>
                <a:cxn ang="0">
                  <a:pos x="10" y="0"/>
                </a:cxn>
                <a:cxn ang="0">
                  <a:pos x="4" y="12"/>
                </a:cxn>
                <a:cxn ang="0">
                  <a:pos x="0" y="22"/>
                </a:cxn>
                <a:cxn ang="0">
                  <a:pos x="4" y="35"/>
                </a:cxn>
                <a:cxn ang="0">
                  <a:pos x="10" y="45"/>
                </a:cxn>
                <a:cxn ang="0">
                  <a:pos x="13" y="45"/>
                </a:cxn>
                <a:cxn ang="0">
                  <a:pos x="20" y="45"/>
                </a:cxn>
                <a:cxn ang="0">
                  <a:pos x="20" y="22"/>
                </a:cxn>
                <a:cxn ang="0">
                  <a:pos x="20" y="0"/>
                </a:cxn>
              </a:cxnLst>
              <a:rect l="0" t="0" r="r" b="b"/>
              <a:pathLst>
                <a:path w="20" h="45">
                  <a:moveTo>
                    <a:pt x="20" y="0"/>
                  </a:moveTo>
                  <a:lnTo>
                    <a:pt x="13" y="0"/>
                  </a:lnTo>
                  <a:lnTo>
                    <a:pt x="10" y="0"/>
                  </a:lnTo>
                  <a:lnTo>
                    <a:pt x="4" y="12"/>
                  </a:lnTo>
                  <a:lnTo>
                    <a:pt x="0" y="22"/>
                  </a:lnTo>
                  <a:lnTo>
                    <a:pt x="4" y="35"/>
                  </a:lnTo>
                  <a:lnTo>
                    <a:pt x="10" y="45"/>
                  </a:lnTo>
                  <a:lnTo>
                    <a:pt x="13" y="45"/>
                  </a:lnTo>
                  <a:lnTo>
                    <a:pt x="20" y="45"/>
                  </a:lnTo>
                  <a:lnTo>
                    <a:pt x="20" y="22"/>
                  </a:lnTo>
                  <a:lnTo>
                    <a:pt x="2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9" name="Freeform 33">
              <a:extLst>
                <a:ext uri="{FF2B5EF4-FFF2-40B4-BE49-F238E27FC236}">
                  <a16:creationId xmlns:a16="http://schemas.microsoft.com/office/drawing/2014/main" id="{00C5E44A-3F97-4EB1-A919-C32685DEC0C0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43503" y="96344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10" y="0"/>
                </a:cxn>
                <a:cxn ang="0">
                  <a:pos x="3" y="12"/>
                </a:cxn>
                <a:cxn ang="0">
                  <a:pos x="0" y="22"/>
                </a:cxn>
                <a:cxn ang="0">
                  <a:pos x="3" y="35"/>
                </a:cxn>
                <a:cxn ang="0">
                  <a:pos x="10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10" y="0"/>
                  </a:lnTo>
                  <a:lnTo>
                    <a:pt x="3" y="12"/>
                  </a:lnTo>
                  <a:lnTo>
                    <a:pt x="0" y="22"/>
                  </a:lnTo>
                  <a:lnTo>
                    <a:pt x="3" y="35"/>
                  </a:lnTo>
                  <a:lnTo>
                    <a:pt x="10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30" name="Freeform 35">
              <a:extLst>
                <a:ext uri="{FF2B5EF4-FFF2-40B4-BE49-F238E27FC236}">
                  <a16:creationId xmlns:a16="http://schemas.microsoft.com/office/drawing/2014/main" id="{E162EA7C-F7A6-4249-9F44-05287B7E06B2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32419" y="96400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9" y="0"/>
                </a:cxn>
                <a:cxn ang="0">
                  <a:pos x="0" y="12"/>
                </a:cxn>
                <a:cxn ang="0">
                  <a:pos x="0" y="22"/>
                </a:cxn>
                <a:cxn ang="0">
                  <a:pos x="0" y="35"/>
                </a:cxn>
                <a:cxn ang="0">
                  <a:pos x="9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9" y="0"/>
                  </a:lnTo>
                  <a:lnTo>
                    <a:pt x="0" y="12"/>
                  </a:lnTo>
                  <a:lnTo>
                    <a:pt x="0" y="22"/>
                  </a:lnTo>
                  <a:lnTo>
                    <a:pt x="0" y="35"/>
                  </a:lnTo>
                  <a:lnTo>
                    <a:pt x="9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31" name="Freeform 37">
              <a:extLst>
                <a:ext uri="{FF2B5EF4-FFF2-40B4-BE49-F238E27FC236}">
                  <a16:creationId xmlns:a16="http://schemas.microsoft.com/office/drawing/2014/main" id="{605299A2-451E-413D-B7CD-B07E4BC59916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20751" y="964579"/>
              <a:ext cx="11682" cy="26218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13" y="0"/>
                </a:cxn>
                <a:cxn ang="0">
                  <a:pos x="7" y="0"/>
                </a:cxn>
                <a:cxn ang="0">
                  <a:pos x="0" y="12"/>
                </a:cxn>
                <a:cxn ang="0">
                  <a:pos x="0" y="22"/>
                </a:cxn>
                <a:cxn ang="0">
                  <a:pos x="0" y="35"/>
                </a:cxn>
                <a:cxn ang="0">
                  <a:pos x="7" y="45"/>
                </a:cxn>
                <a:cxn ang="0">
                  <a:pos x="13" y="45"/>
                </a:cxn>
                <a:cxn ang="0">
                  <a:pos x="20" y="45"/>
                </a:cxn>
                <a:cxn ang="0">
                  <a:pos x="20" y="22"/>
                </a:cxn>
                <a:cxn ang="0">
                  <a:pos x="20" y="0"/>
                </a:cxn>
              </a:cxnLst>
              <a:rect l="0" t="0" r="r" b="b"/>
              <a:pathLst>
                <a:path w="20" h="45">
                  <a:moveTo>
                    <a:pt x="20" y="0"/>
                  </a:moveTo>
                  <a:lnTo>
                    <a:pt x="13" y="0"/>
                  </a:lnTo>
                  <a:lnTo>
                    <a:pt x="7" y="0"/>
                  </a:lnTo>
                  <a:lnTo>
                    <a:pt x="0" y="12"/>
                  </a:lnTo>
                  <a:lnTo>
                    <a:pt x="0" y="22"/>
                  </a:lnTo>
                  <a:lnTo>
                    <a:pt x="0" y="35"/>
                  </a:lnTo>
                  <a:lnTo>
                    <a:pt x="7" y="45"/>
                  </a:lnTo>
                  <a:lnTo>
                    <a:pt x="13" y="45"/>
                  </a:lnTo>
                  <a:lnTo>
                    <a:pt x="20" y="45"/>
                  </a:lnTo>
                  <a:lnTo>
                    <a:pt x="20" y="22"/>
                  </a:lnTo>
                  <a:lnTo>
                    <a:pt x="2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</p:grpSp>
      <p:sp>
        <p:nvSpPr>
          <p:cNvPr id="83970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2286000"/>
            <a:ext cx="7772400" cy="1143000"/>
          </a:xfrm>
        </p:spPr>
        <p:txBody>
          <a:bodyPr/>
          <a:lstStyle>
            <a:lvl1pPr algn="r">
              <a:defRPr/>
            </a:lvl1pPr>
          </a:lstStyle>
          <a:p>
            <a:r>
              <a:rPr lang="ru-RU"/>
              <a:t>Click to edit Master title style</a:t>
            </a:r>
          </a:p>
        </p:txBody>
      </p:sp>
      <p:sp>
        <p:nvSpPr>
          <p:cNvPr id="83971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1600200" y="3886200"/>
            <a:ext cx="6400800" cy="1752600"/>
          </a:xfrm>
          <a:prstGeom prst="rect">
            <a:avLst/>
          </a:prstGeom>
          <a:ln/>
        </p:spPr>
        <p:txBody>
          <a:bodyPr anchor="b"/>
          <a:lstStyle>
            <a:lvl1pPr marL="0" indent="0" algn="ctr">
              <a:buFont typeface="Tahoma" pitchFamily="34" charset="0"/>
              <a:buNone/>
              <a:defRPr/>
            </a:lvl1pPr>
          </a:lstStyle>
          <a:p>
            <a:r>
              <a:rPr lang="ru-RU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419483274"/>
      </p:ext>
    </p:extLst>
  </p:cSld>
  <p:clrMapOvr>
    <a:masterClrMapping/>
  </p:clrMapOvr>
</p:sldLayout>
</file>

<file path=ppt/slideLayouts/slideLayout22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accent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Click to edit Master title style</a:t>
            </a:r>
            <a:endParaRPr lang="ru-RU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685800" y="1219200"/>
            <a:ext cx="7772400" cy="4876800"/>
          </a:xfrm>
          <a:prstGeom prst="rect">
            <a:avLst/>
          </a:prstGeom>
        </p:spPr>
        <p:txBody>
          <a:bodyPr/>
          <a:lstStyle>
            <a:lvl1pPr marL="265113" indent="-265113">
              <a:buClr>
                <a:schemeClr val="accent1">
                  <a:lumMod val="50000"/>
                </a:schemeClr>
              </a:buClr>
              <a:buFont typeface="Arial" pitchFamily="34" charset="0"/>
              <a:buChar char="■"/>
              <a:defRPr/>
            </a:lvl1pPr>
            <a:lvl2pPr marL="714375" indent="-257175">
              <a:buClr>
                <a:schemeClr val="accent1">
                  <a:lumMod val="50000"/>
                </a:schemeClr>
              </a:buClr>
              <a:buFont typeface="Arial" pitchFamily="34" charset="0"/>
              <a:buChar char="■"/>
              <a:defRPr/>
            </a:lvl2pPr>
            <a:lvl3pPr marL="1074738" indent="-160338">
              <a:buClr>
                <a:schemeClr val="accent1">
                  <a:lumMod val="50000"/>
                </a:schemeClr>
              </a:buClr>
              <a:buFont typeface="Arial" pitchFamily="34" charset="0"/>
              <a:buChar char="■"/>
              <a:defRPr/>
            </a:lvl3pPr>
            <a:lvl4pPr marL="1524000" indent="-152400">
              <a:buClr>
                <a:schemeClr val="accent1">
                  <a:lumMod val="50000"/>
                </a:schemeClr>
              </a:buClr>
              <a:buFont typeface="Arial" pitchFamily="34" charset="0"/>
              <a:buChar char="■"/>
              <a:defRPr/>
            </a:lvl4pPr>
            <a:lvl5pPr marL="1973263" indent="-176213">
              <a:buClr>
                <a:schemeClr val="accent1">
                  <a:lumMod val="50000"/>
                </a:schemeClr>
              </a:buClr>
              <a:buFont typeface="Arial" pitchFamily="34" charset="0"/>
              <a:buChar char="■"/>
              <a:defRPr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44263807"/>
      </p:ext>
    </p:extLst>
  </p:cSld>
  <p:clrMapOvr>
    <a:masterClrMapping/>
  </p:clrMapOvr>
</p:sldLayout>
</file>

<file path=ppt/slideLayouts/slideLayout23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4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/>
              <a:t>Click to edit Master title style</a:t>
            </a:r>
            <a:endParaRPr lang="ru-RU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8"/>
            <a:ext cx="7772400" cy="1500187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Rectangle 6">
            <a:extLst>
              <a:ext uri="{FF2B5EF4-FFF2-40B4-BE49-F238E27FC236}">
                <a16:creationId xmlns:a16="http://schemas.microsoft.com/office/drawing/2014/main" id="{3DF264E7-7D0F-4745-AD77-877D43020C64}"/>
              </a:ext>
            </a:extLst>
          </p:cNvPr>
          <p:cNvSpPr>
            <a:spLocks noGrp="1" noChangeArrowheads="1"/>
          </p:cNvSpPr>
          <p:nvPr>
            <p:ph type="sldNum" sz="quarter" idx="10"/>
          </p:nvPr>
        </p:nvSpPr>
        <p:spPr>
          <a:xfrm>
            <a:off x="7786688" y="6429375"/>
            <a:ext cx="457200" cy="360363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b="1">
                <a:solidFill>
                  <a:srgbClr val="000000"/>
                </a:solidFill>
                <a:latin typeface="Tahoma" panose="020B0604030504040204" pitchFamily="34" charset="0"/>
              </a:defRPr>
            </a:lvl1pPr>
          </a:lstStyle>
          <a:p>
            <a:fld id="{DE37A69A-4966-43AE-ADF0-32245CEF119B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3185928951"/>
      </p:ext>
    </p:extLst>
  </p:cSld>
  <p:clrMapOvr>
    <a:masterClrMapping/>
  </p:clrMapOvr>
</p:sldLayout>
</file>

<file path=ppt/slideLayouts/slideLayout23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ru-RU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685800" y="1219200"/>
            <a:ext cx="3810000" cy="4876800"/>
          </a:xfrm>
          <a:prstGeom prst="rect">
            <a:avLst/>
          </a:prstGeo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ru-RU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219200"/>
            <a:ext cx="3810000" cy="4876800"/>
          </a:xfrm>
          <a:prstGeom prst="rect">
            <a:avLst/>
          </a:prstGeo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ru-RU"/>
          </a:p>
        </p:txBody>
      </p:sp>
      <p:sp>
        <p:nvSpPr>
          <p:cNvPr id="5" name="Rectangle 6">
            <a:extLst>
              <a:ext uri="{FF2B5EF4-FFF2-40B4-BE49-F238E27FC236}">
                <a16:creationId xmlns:a16="http://schemas.microsoft.com/office/drawing/2014/main" id="{3CA828BE-49C2-438D-99CD-EC0931949CC4}"/>
              </a:ext>
            </a:extLst>
          </p:cNvPr>
          <p:cNvSpPr>
            <a:spLocks noGrp="1" noChangeArrowheads="1"/>
          </p:cNvSpPr>
          <p:nvPr>
            <p:ph type="sldNum" sz="quarter" idx="10"/>
          </p:nvPr>
        </p:nvSpPr>
        <p:spPr>
          <a:xfrm>
            <a:off x="7786688" y="6429375"/>
            <a:ext cx="457200" cy="360363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b="1">
                <a:solidFill>
                  <a:srgbClr val="000000"/>
                </a:solidFill>
                <a:latin typeface="Tahoma" panose="020B0604030504040204" pitchFamily="34" charset="0"/>
              </a:defRPr>
            </a:lvl1pPr>
          </a:lstStyle>
          <a:p>
            <a:fld id="{5B82E2EC-1C87-4479-A730-3B585EC76200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2620144099"/>
      </p:ext>
    </p:extLst>
  </p:cSld>
  <p:clrMapOvr>
    <a:masterClrMapping/>
  </p:clrMapOvr>
</p:sldLayout>
</file>

<file path=ppt/slideLayouts/slideLayout23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  <a:endParaRPr lang="ru-RU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2" y="1535113"/>
            <a:ext cx="4040188" cy="639762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2" y="2174875"/>
            <a:ext cx="4040188" cy="3951288"/>
          </a:xfrm>
          <a:prstGeom prst="rect">
            <a:avLst/>
          </a:prstGeo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ru-RU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8" y="1535113"/>
            <a:ext cx="4041775" cy="639762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8" y="2174875"/>
            <a:ext cx="4041775" cy="3951288"/>
          </a:xfrm>
          <a:prstGeom prst="rect">
            <a:avLst/>
          </a:prstGeo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ru-RU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16BED0D6-4098-41B1-BDDF-1013A9262E2A}"/>
              </a:ext>
            </a:extLst>
          </p:cNvPr>
          <p:cNvSpPr>
            <a:spLocks noGrp="1" noChangeArrowheads="1"/>
          </p:cNvSpPr>
          <p:nvPr>
            <p:ph type="sldNum" sz="quarter" idx="10"/>
          </p:nvPr>
        </p:nvSpPr>
        <p:spPr>
          <a:xfrm>
            <a:off x="7786688" y="6429375"/>
            <a:ext cx="457200" cy="360363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b="1">
                <a:solidFill>
                  <a:srgbClr val="000000"/>
                </a:solidFill>
                <a:latin typeface="Tahoma" panose="020B0604030504040204" pitchFamily="34" charset="0"/>
              </a:defRPr>
            </a:lvl1pPr>
          </a:lstStyle>
          <a:p>
            <a:fld id="{763073DC-D1AA-4A29-BDB5-60E320C4A5AA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2173853951"/>
      </p:ext>
    </p:extLst>
  </p:cSld>
  <p:clrMapOvr>
    <a:masterClrMapping/>
  </p:clrMapOvr>
</p:sldLayout>
</file>

<file path=ppt/slideLayouts/slideLayout23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ru-RU"/>
          </a:p>
        </p:txBody>
      </p:sp>
      <p:sp>
        <p:nvSpPr>
          <p:cNvPr id="3" name="Rectangle 6">
            <a:extLst>
              <a:ext uri="{FF2B5EF4-FFF2-40B4-BE49-F238E27FC236}">
                <a16:creationId xmlns:a16="http://schemas.microsoft.com/office/drawing/2014/main" id="{CF9C153E-2392-4F99-995B-9973B41A9676}"/>
              </a:ext>
            </a:extLst>
          </p:cNvPr>
          <p:cNvSpPr>
            <a:spLocks noGrp="1" noChangeArrowheads="1"/>
          </p:cNvSpPr>
          <p:nvPr>
            <p:ph type="sldNum" sz="quarter" idx="10"/>
          </p:nvPr>
        </p:nvSpPr>
        <p:spPr>
          <a:xfrm>
            <a:off x="7786688" y="6429375"/>
            <a:ext cx="457200" cy="360363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b="1">
                <a:solidFill>
                  <a:srgbClr val="000000"/>
                </a:solidFill>
                <a:latin typeface="Tahoma" panose="020B0604030504040204" pitchFamily="34" charset="0"/>
              </a:defRPr>
            </a:lvl1pPr>
          </a:lstStyle>
          <a:p>
            <a:fld id="{3B99544E-227F-436A-AA33-A24491EEF7E2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2338128098"/>
      </p:ext>
    </p:extLst>
  </p:cSld>
  <p:clrMapOvr>
    <a:masterClrMapping/>
  </p:clrMapOvr>
</p:sldLayout>
</file>

<file path=ppt/slideLayouts/slideLayout23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6">
            <a:extLst>
              <a:ext uri="{FF2B5EF4-FFF2-40B4-BE49-F238E27FC236}">
                <a16:creationId xmlns:a16="http://schemas.microsoft.com/office/drawing/2014/main" id="{DE0F5925-B9FA-4B50-95DA-ABAF8E2B1D26}"/>
              </a:ext>
            </a:extLst>
          </p:cNvPr>
          <p:cNvSpPr>
            <a:spLocks noGrp="1" noChangeArrowheads="1"/>
          </p:cNvSpPr>
          <p:nvPr>
            <p:ph type="sldNum" sz="quarter" idx="10"/>
          </p:nvPr>
        </p:nvSpPr>
        <p:spPr>
          <a:xfrm>
            <a:off x="7786688" y="6429375"/>
            <a:ext cx="457200" cy="360363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b="1">
                <a:solidFill>
                  <a:srgbClr val="000000"/>
                </a:solidFill>
                <a:latin typeface="Tahoma" panose="020B0604030504040204" pitchFamily="34" charset="0"/>
              </a:defRPr>
            </a:lvl1pPr>
          </a:lstStyle>
          <a:p>
            <a:fld id="{456ACB4D-DFE7-4344-9DC9-A1A856F2B4F0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4241429510"/>
      </p:ext>
    </p:extLst>
  </p:cSld>
  <p:clrMapOvr>
    <a:masterClrMapping/>
  </p:clrMapOvr>
</p:sldLayout>
</file>

<file path=ppt/slideLayouts/slideLayout23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2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  <a:endParaRPr lang="ru-RU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1" y="273052"/>
            <a:ext cx="5111751" cy="5853113"/>
          </a:xfrm>
          <a:prstGeom prst="rect">
            <a:avLst/>
          </a:prstGeo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ru-RU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2" y="1435102"/>
            <a:ext cx="3008313" cy="469106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Rectangle 6">
            <a:extLst>
              <a:ext uri="{FF2B5EF4-FFF2-40B4-BE49-F238E27FC236}">
                <a16:creationId xmlns:a16="http://schemas.microsoft.com/office/drawing/2014/main" id="{9A7B1F0E-5B3E-477B-B6F1-BA0418E09D69}"/>
              </a:ext>
            </a:extLst>
          </p:cNvPr>
          <p:cNvSpPr>
            <a:spLocks noGrp="1" noChangeArrowheads="1"/>
          </p:cNvSpPr>
          <p:nvPr>
            <p:ph type="sldNum" sz="quarter" idx="10"/>
          </p:nvPr>
        </p:nvSpPr>
        <p:spPr>
          <a:xfrm>
            <a:off x="7786688" y="6429375"/>
            <a:ext cx="457200" cy="360363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b="1">
                <a:solidFill>
                  <a:srgbClr val="000000"/>
                </a:solidFill>
                <a:latin typeface="Tahoma" panose="020B0604030504040204" pitchFamily="34" charset="0"/>
              </a:defRPr>
            </a:lvl1pPr>
          </a:lstStyle>
          <a:p>
            <a:fld id="{C30F9FEA-0A18-4045-ADE3-3D488788FFE9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349597697"/>
      </p:ext>
    </p:extLst>
  </p:cSld>
  <p:clrMapOvr>
    <a:masterClrMapping/>
  </p:clrMapOvr>
</p:sldLayout>
</file>

<file path=ppt/slideLayouts/slideLayout23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1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  <a:endParaRPr lang="ru-RU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ru-RU" noProof="0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9"/>
            <a:ext cx="5486400" cy="804862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Rectangle 6">
            <a:extLst>
              <a:ext uri="{FF2B5EF4-FFF2-40B4-BE49-F238E27FC236}">
                <a16:creationId xmlns:a16="http://schemas.microsoft.com/office/drawing/2014/main" id="{88025162-E896-42A4-B8B3-17025B801DE3}"/>
              </a:ext>
            </a:extLst>
          </p:cNvPr>
          <p:cNvSpPr>
            <a:spLocks noGrp="1" noChangeArrowheads="1"/>
          </p:cNvSpPr>
          <p:nvPr>
            <p:ph type="sldNum" sz="quarter" idx="10"/>
          </p:nvPr>
        </p:nvSpPr>
        <p:spPr>
          <a:xfrm>
            <a:off x="7786688" y="6429375"/>
            <a:ext cx="457200" cy="360363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b="1">
                <a:solidFill>
                  <a:srgbClr val="000000"/>
                </a:solidFill>
                <a:latin typeface="Tahoma" panose="020B0604030504040204" pitchFamily="34" charset="0"/>
              </a:defRPr>
            </a:lvl1pPr>
          </a:lstStyle>
          <a:p>
            <a:fld id="{073EEF06-BFEF-43B2-8BB6-4A89EFE59977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2010194639"/>
      </p:ext>
    </p:extLst>
  </p:cSld>
  <p:clrMapOvr>
    <a:masterClrMapping/>
  </p:clrMapOvr>
</p:sldLayout>
</file>

<file path=ppt/slideLayouts/slideLayout23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ru-RU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685800" y="1219200"/>
            <a:ext cx="7772400" cy="4876800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ru-RU"/>
          </a:p>
        </p:txBody>
      </p:sp>
      <p:sp>
        <p:nvSpPr>
          <p:cNvPr id="4" name="Rectangle 6">
            <a:extLst>
              <a:ext uri="{FF2B5EF4-FFF2-40B4-BE49-F238E27FC236}">
                <a16:creationId xmlns:a16="http://schemas.microsoft.com/office/drawing/2014/main" id="{FC7492BF-2C3D-4383-95FD-9B3A44801C37}"/>
              </a:ext>
            </a:extLst>
          </p:cNvPr>
          <p:cNvSpPr>
            <a:spLocks noGrp="1" noChangeArrowheads="1"/>
          </p:cNvSpPr>
          <p:nvPr>
            <p:ph type="sldNum" sz="quarter" idx="10"/>
          </p:nvPr>
        </p:nvSpPr>
        <p:spPr>
          <a:xfrm>
            <a:off x="7786688" y="6429375"/>
            <a:ext cx="457200" cy="360363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b="1">
                <a:solidFill>
                  <a:srgbClr val="000000"/>
                </a:solidFill>
                <a:latin typeface="Tahoma" panose="020B0604030504040204" pitchFamily="34" charset="0"/>
              </a:defRPr>
            </a:lvl1pPr>
          </a:lstStyle>
          <a:p>
            <a:fld id="{0E2A1EC0-DBD8-47F2-9005-DA680B9F43B2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4008509786"/>
      </p:ext>
    </p:extLst>
  </p:cSld>
  <p:clrMapOvr>
    <a:masterClrMapping/>
  </p:clrMapOvr>
</p:sldLayout>
</file>

<file path=ppt/slideLayouts/slideLayout23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515101" y="209550"/>
            <a:ext cx="1943100" cy="5886450"/>
          </a:xfrm>
        </p:spPr>
        <p:txBody>
          <a:bodyPr vert="eaVert"/>
          <a:lstStyle/>
          <a:p>
            <a:r>
              <a:rPr lang="en-US"/>
              <a:t>Click to edit Master title style</a:t>
            </a:r>
            <a:endParaRPr lang="ru-RU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685801" y="209550"/>
            <a:ext cx="5676900" cy="5886450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ru-RU"/>
          </a:p>
        </p:txBody>
      </p:sp>
      <p:sp>
        <p:nvSpPr>
          <p:cNvPr id="4" name="Rectangle 6">
            <a:extLst>
              <a:ext uri="{FF2B5EF4-FFF2-40B4-BE49-F238E27FC236}">
                <a16:creationId xmlns:a16="http://schemas.microsoft.com/office/drawing/2014/main" id="{7DFE44C4-4DFC-4027-83BD-9CB96FBDAEFB}"/>
              </a:ext>
            </a:extLst>
          </p:cNvPr>
          <p:cNvSpPr>
            <a:spLocks noGrp="1" noChangeArrowheads="1"/>
          </p:cNvSpPr>
          <p:nvPr>
            <p:ph type="sldNum" sz="quarter" idx="10"/>
          </p:nvPr>
        </p:nvSpPr>
        <p:spPr>
          <a:xfrm>
            <a:off x="7786688" y="6429375"/>
            <a:ext cx="457200" cy="360363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b="1">
                <a:solidFill>
                  <a:srgbClr val="000000"/>
                </a:solidFill>
                <a:latin typeface="Tahoma" panose="020B0604030504040204" pitchFamily="34" charset="0"/>
              </a:defRPr>
            </a:lvl1pPr>
          </a:lstStyle>
          <a:p>
            <a:fld id="{D2A5EA7E-79F4-4DCF-BCF2-0C32CE91FFAF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2638233414"/>
      </p:ext>
    </p:extLst>
  </p:cSld>
  <p:clrMapOvr>
    <a:masterClrMapping/>
  </p:clrMapOvr>
</p:sldLayout>
</file>

<file path=ppt/slideLayouts/slideLayout23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bl" preserve="1">
  <p:cSld name="Title and Tab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85800" y="209550"/>
            <a:ext cx="7772400" cy="609600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ru-RU"/>
          </a:p>
        </p:txBody>
      </p:sp>
      <p:sp>
        <p:nvSpPr>
          <p:cNvPr id="3" name="Table Placeholder 2"/>
          <p:cNvSpPr>
            <a:spLocks noGrp="1"/>
          </p:cNvSpPr>
          <p:nvPr>
            <p:ph type="tbl" idx="1"/>
          </p:nvPr>
        </p:nvSpPr>
        <p:spPr>
          <a:xfrm>
            <a:off x="685800" y="1219200"/>
            <a:ext cx="7772400" cy="4876800"/>
          </a:xfrm>
          <a:prstGeom prst="rect">
            <a:avLst/>
          </a:prstGeom>
        </p:spPr>
        <p:txBody>
          <a:bodyPr/>
          <a:lstStyle/>
          <a:p>
            <a:pPr lvl="0"/>
            <a:endParaRPr lang="ru-RU" noProof="0" dirty="0"/>
          </a:p>
        </p:txBody>
      </p:sp>
      <p:sp>
        <p:nvSpPr>
          <p:cNvPr id="4" name="Rectangle 6">
            <a:extLst>
              <a:ext uri="{FF2B5EF4-FFF2-40B4-BE49-F238E27FC236}">
                <a16:creationId xmlns:a16="http://schemas.microsoft.com/office/drawing/2014/main" id="{E9724886-900E-474E-8745-C573218DC64C}"/>
              </a:ext>
            </a:extLst>
          </p:cNvPr>
          <p:cNvSpPr>
            <a:spLocks noGrp="1" noChangeArrowheads="1"/>
          </p:cNvSpPr>
          <p:nvPr>
            <p:ph type="sldNum" sz="quarter" idx="10"/>
          </p:nvPr>
        </p:nvSpPr>
        <p:spPr>
          <a:xfrm>
            <a:off x="7786688" y="6429375"/>
            <a:ext cx="457200" cy="360363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b="1">
                <a:solidFill>
                  <a:srgbClr val="000000"/>
                </a:solidFill>
                <a:latin typeface="Tahoma" panose="020B0604030504040204" pitchFamily="34" charset="0"/>
              </a:defRPr>
            </a:lvl1pPr>
          </a:lstStyle>
          <a:p>
            <a:fld id="{5A607B31-7F71-4449-A3A4-1B116354866F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673482215"/>
      </p:ext>
    </p:extLst>
  </p:cSld>
  <p:clrMapOvr>
    <a:masterClrMapping/>
  </p:clrMapOvr>
</p:sldLayout>
</file>

<file path=ppt/slideLayouts/slideLayout24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Only" preserve="1">
  <p:cSld name="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Content Placeholder 1"/>
          <p:cNvSpPr>
            <a:spLocks noGrp="1"/>
          </p:cNvSpPr>
          <p:nvPr>
            <p:ph/>
          </p:nvPr>
        </p:nvSpPr>
        <p:spPr>
          <a:xfrm>
            <a:off x="685800" y="209550"/>
            <a:ext cx="7772400" cy="5886450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ru-RU"/>
          </a:p>
        </p:txBody>
      </p:sp>
      <p:sp>
        <p:nvSpPr>
          <p:cNvPr id="3" name="Rectangle 6">
            <a:extLst>
              <a:ext uri="{FF2B5EF4-FFF2-40B4-BE49-F238E27FC236}">
                <a16:creationId xmlns:a16="http://schemas.microsoft.com/office/drawing/2014/main" id="{91E26571-6B6D-487F-8C8F-40E58F3FC72F}"/>
              </a:ext>
            </a:extLst>
          </p:cNvPr>
          <p:cNvSpPr>
            <a:spLocks noGrp="1" noChangeArrowheads="1"/>
          </p:cNvSpPr>
          <p:nvPr>
            <p:ph type="sldNum" sz="quarter" idx="10"/>
          </p:nvPr>
        </p:nvSpPr>
        <p:spPr>
          <a:xfrm>
            <a:off x="7786688" y="6429375"/>
            <a:ext cx="457200" cy="360363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b="1">
                <a:solidFill>
                  <a:srgbClr val="000000"/>
                </a:solidFill>
                <a:latin typeface="Tahoma" panose="020B0604030504040204" pitchFamily="34" charset="0"/>
              </a:defRPr>
            </a:lvl1pPr>
          </a:lstStyle>
          <a:p>
            <a:fld id="{DF18415E-5865-47D3-84BB-3BA607B368B6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1723036376"/>
      </p:ext>
    </p:extLst>
  </p:cSld>
  <p:clrMapOvr>
    <a:masterClrMapping/>
  </p:clrMapOvr>
</p:sldLayout>
</file>

<file path=ppt/slideLayouts/slideLayout24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chart" preserve="1">
  <p:cSld name="Title and 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85800" y="209550"/>
            <a:ext cx="7772400" cy="609600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ru-RU"/>
          </a:p>
        </p:txBody>
      </p:sp>
      <p:sp>
        <p:nvSpPr>
          <p:cNvPr id="3" name="Chart Placeholder 2"/>
          <p:cNvSpPr>
            <a:spLocks noGrp="1"/>
          </p:cNvSpPr>
          <p:nvPr>
            <p:ph type="chart" idx="1"/>
          </p:nvPr>
        </p:nvSpPr>
        <p:spPr>
          <a:xfrm>
            <a:off x="685800" y="1219200"/>
            <a:ext cx="7772400" cy="4876800"/>
          </a:xfrm>
          <a:prstGeom prst="rect">
            <a:avLst/>
          </a:prstGeom>
        </p:spPr>
        <p:txBody>
          <a:bodyPr/>
          <a:lstStyle/>
          <a:p>
            <a:pPr lvl="0"/>
            <a:endParaRPr lang="ru-RU" noProof="0" dirty="0"/>
          </a:p>
        </p:txBody>
      </p:sp>
      <p:sp>
        <p:nvSpPr>
          <p:cNvPr id="4" name="Rectangle 6">
            <a:extLst>
              <a:ext uri="{FF2B5EF4-FFF2-40B4-BE49-F238E27FC236}">
                <a16:creationId xmlns:a16="http://schemas.microsoft.com/office/drawing/2014/main" id="{BC381828-3D6D-421A-856D-5FA18B267806}"/>
              </a:ext>
            </a:extLst>
          </p:cNvPr>
          <p:cNvSpPr>
            <a:spLocks noGrp="1" noChangeArrowheads="1"/>
          </p:cNvSpPr>
          <p:nvPr>
            <p:ph type="sldNum" sz="quarter" idx="10"/>
          </p:nvPr>
        </p:nvSpPr>
        <p:spPr>
          <a:xfrm>
            <a:off x="7786688" y="6429375"/>
            <a:ext cx="457200" cy="360363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b="1">
                <a:solidFill>
                  <a:srgbClr val="000000"/>
                </a:solidFill>
                <a:latin typeface="Tahoma" panose="020B0604030504040204" pitchFamily="34" charset="0"/>
              </a:defRPr>
            </a:lvl1pPr>
          </a:lstStyle>
          <a:p>
            <a:fld id="{ED566B32-C86D-49FB-8F1C-452661AF6E10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2139768287"/>
      </p:ext>
    </p:extLst>
  </p:cSld>
  <p:clrMapOvr>
    <a:masterClrMapping/>
  </p:clrMapOvr>
</p:sldLayout>
</file>

<file path=ppt/slideLayouts/slideLayout24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xAndChart" preserve="1">
  <p:cSld name="Title, Text and 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85800" y="209550"/>
            <a:ext cx="7772400" cy="609600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ru-RU"/>
          </a:p>
        </p:txBody>
      </p:sp>
      <p:sp>
        <p:nvSpPr>
          <p:cNvPr id="3" name="Text Placeholder 2"/>
          <p:cNvSpPr>
            <a:spLocks noGrp="1"/>
          </p:cNvSpPr>
          <p:nvPr>
            <p:ph type="body" sz="half" idx="1"/>
          </p:nvPr>
        </p:nvSpPr>
        <p:spPr>
          <a:xfrm>
            <a:off x="685800" y="1219200"/>
            <a:ext cx="3810000" cy="4876800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ru-RU"/>
          </a:p>
        </p:txBody>
      </p:sp>
      <p:sp>
        <p:nvSpPr>
          <p:cNvPr id="4" name="Chart Placeholder 3"/>
          <p:cNvSpPr>
            <a:spLocks noGrp="1"/>
          </p:cNvSpPr>
          <p:nvPr>
            <p:ph type="chart" sz="half" idx="2"/>
          </p:nvPr>
        </p:nvSpPr>
        <p:spPr>
          <a:xfrm>
            <a:off x="4648200" y="1219200"/>
            <a:ext cx="3810000" cy="4876800"/>
          </a:xfrm>
          <a:prstGeom prst="rect">
            <a:avLst/>
          </a:prstGeom>
        </p:spPr>
        <p:txBody>
          <a:bodyPr/>
          <a:lstStyle/>
          <a:p>
            <a:pPr lvl="0"/>
            <a:endParaRPr lang="ru-RU" noProof="0" dirty="0"/>
          </a:p>
        </p:txBody>
      </p:sp>
      <p:sp>
        <p:nvSpPr>
          <p:cNvPr id="5" name="Rectangle 6">
            <a:extLst>
              <a:ext uri="{FF2B5EF4-FFF2-40B4-BE49-F238E27FC236}">
                <a16:creationId xmlns:a16="http://schemas.microsoft.com/office/drawing/2014/main" id="{892B6F5D-DDCA-4E77-8332-8ABB1E6D51BB}"/>
              </a:ext>
            </a:extLst>
          </p:cNvPr>
          <p:cNvSpPr>
            <a:spLocks noGrp="1" noChangeArrowheads="1"/>
          </p:cNvSpPr>
          <p:nvPr>
            <p:ph type="sldNum" sz="quarter" idx="10"/>
          </p:nvPr>
        </p:nvSpPr>
        <p:spPr>
          <a:xfrm>
            <a:off x="7786688" y="6429375"/>
            <a:ext cx="457200" cy="360363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b="1">
                <a:solidFill>
                  <a:srgbClr val="000000"/>
                </a:solidFill>
                <a:latin typeface="Tahoma" panose="020B0604030504040204" pitchFamily="34" charset="0"/>
              </a:defRPr>
            </a:lvl1pPr>
          </a:lstStyle>
          <a:p>
            <a:fld id="{FB39ECD4-F1ED-4122-8B1E-40456CB2CA05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4246393116"/>
      </p:ext>
    </p:extLst>
  </p:cSld>
  <p:clrMapOvr>
    <a:masterClrMapping/>
  </p:clrMapOvr>
</p:sldLayout>
</file>

<file path=ppt/slideLayouts/slideLayout24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xAndTwoObj" preserve="1">
  <p:cSld name="Title, Text,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85800" y="209550"/>
            <a:ext cx="7772400" cy="609600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ru-RU"/>
          </a:p>
        </p:txBody>
      </p:sp>
      <p:sp>
        <p:nvSpPr>
          <p:cNvPr id="3" name="Text Placeholder 2"/>
          <p:cNvSpPr>
            <a:spLocks noGrp="1"/>
          </p:cNvSpPr>
          <p:nvPr>
            <p:ph type="body" sz="half" idx="1"/>
          </p:nvPr>
        </p:nvSpPr>
        <p:spPr>
          <a:xfrm>
            <a:off x="685800" y="1219200"/>
            <a:ext cx="3810000" cy="4876800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ru-RU"/>
          </a:p>
        </p:txBody>
      </p:sp>
      <p:sp>
        <p:nvSpPr>
          <p:cNvPr id="4" name="Content Placeholder 3"/>
          <p:cNvSpPr>
            <a:spLocks noGrp="1"/>
          </p:cNvSpPr>
          <p:nvPr>
            <p:ph sz="quarter" idx="2"/>
          </p:nvPr>
        </p:nvSpPr>
        <p:spPr>
          <a:xfrm>
            <a:off x="4648200" y="1219200"/>
            <a:ext cx="3810000" cy="2362200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ru-RU"/>
          </a:p>
        </p:txBody>
      </p:sp>
      <p:sp>
        <p:nvSpPr>
          <p:cNvPr id="5" name="Content Placeholder 4"/>
          <p:cNvSpPr>
            <a:spLocks noGrp="1"/>
          </p:cNvSpPr>
          <p:nvPr>
            <p:ph sz="quarter" idx="3"/>
          </p:nvPr>
        </p:nvSpPr>
        <p:spPr>
          <a:xfrm>
            <a:off x="4648200" y="3733800"/>
            <a:ext cx="3810000" cy="2362200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ru-RU"/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E18AED22-940E-4C19-892C-5DE7851D61BE}"/>
              </a:ext>
            </a:extLst>
          </p:cNvPr>
          <p:cNvSpPr>
            <a:spLocks noGrp="1" noChangeArrowheads="1"/>
          </p:cNvSpPr>
          <p:nvPr>
            <p:ph type="sldNum" sz="quarter" idx="10"/>
          </p:nvPr>
        </p:nvSpPr>
        <p:spPr>
          <a:xfrm>
            <a:off x="7786688" y="6429375"/>
            <a:ext cx="457200" cy="360363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b="1">
                <a:solidFill>
                  <a:srgbClr val="000000"/>
                </a:solidFill>
                <a:latin typeface="Tahoma" panose="020B0604030504040204" pitchFamily="34" charset="0"/>
              </a:defRPr>
            </a:lvl1pPr>
          </a:lstStyle>
          <a:p>
            <a:fld id="{78CA5E6C-7DA6-4A9D-B792-8841733F8132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780679646"/>
      </p:ext>
    </p:extLst>
  </p:cSld>
  <p:clrMapOvr>
    <a:masterClrMapping/>
  </p:clrMapOvr>
</p:sldLayout>
</file>

<file path=ppt/slideLayouts/slideLayout24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AndTx" preserve="1">
  <p:cSld name="Title, Content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85800" y="209550"/>
            <a:ext cx="7772400" cy="609600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ru-RU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685800" y="1219200"/>
            <a:ext cx="3810000" cy="4876800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ru-RU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648200" y="1219200"/>
            <a:ext cx="3810000" cy="4876800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ru-RU"/>
          </a:p>
        </p:txBody>
      </p:sp>
      <p:sp>
        <p:nvSpPr>
          <p:cNvPr id="5" name="Rectangle 6">
            <a:extLst>
              <a:ext uri="{FF2B5EF4-FFF2-40B4-BE49-F238E27FC236}">
                <a16:creationId xmlns:a16="http://schemas.microsoft.com/office/drawing/2014/main" id="{A142CD97-04CE-49DB-9359-1419A7B0BD58}"/>
              </a:ext>
            </a:extLst>
          </p:cNvPr>
          <p:cNvSpPr>
            <a:spLocks noGrp="1" noChangeArrowheads="1"/>
          </p:cNvSpPr>
          <p:nvPr>
            <p:ph type="sldNum" sz="quarter" idx="10"/>
          </p:nvPr>
        </p:nvSpPr>
        <p:spPr>
          <a:xfrm>
            <a:off x="7786688" y="6429375"/>
            <a:ext cx="457200" cy="360363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b="1">
                <a:solidFill>
                  <a:srgbClr val="000000"/>
                </a:solidFill>
                <a:latin typeface="Tahoma" panose="020B0604030504040204" pitchFamily="34" charset="0"/>
              </a:defRPr>
            </a:lvl1pPr>
          </a:lstStyle>
          <a:p>
            <a:fld id="{4DFEB988-A029-4155-9DEF-E1D48C50AD19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511254758"/>
      </p:ext>
    </p:extLst>
  </p:cSld>
  <p:clrMapOvr>
    <a:masterClrMapping/>
  </p:clrMapOvr>
</p:sldLayout>
</file>

<file path=ppt/slideLayouts/slideLayout24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blank" preserve="1">
  <p:cSld name="Пусто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72444434"/>
      </p:ext>
    </p:extLst>
  </p:cSld>
  <p:clrMapOvr>
    <a:masterClrMapping/>
  </p:clrMapOvr>
</p:sldLayout>
</file>

<file path=ppt/slideLayouts/slideLayout24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woObj" preserve="1">
  <p:cSld name="1_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85800" y="209550"/>
            <a:ext cx="7772400" cy="609600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ru-RU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600204"/>
            <a:ext cx="4038600" cy="4525963"/>
          </a:xfrm>
          <a:prstGeom prst="rect">
            <a:avLst/>
          </a:prstGeo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ru-RU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4"/>
            <a:ext cx="4038600" cy="4525963"/>
          </a:xfrm>
          <a:prstGeom prst="rect">
            <a:avLst/>
          </a:prstGeo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3404193047"/>
      </p:ext>
    </p:extLst>
  </p:cSld>
  <p:clrMapOvr>
    <a:masterClrMapping/>
  </p:clrMapOvr>
</p:sldLayout>
</file>

<file path=ppt/slideLayouts/slideLayout24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Only" preserve="1">
  <p:cSld name="1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85800" y="209550"/>
            <a:ext cx="7772400" cy="609600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398944112"/>
      </p:ext>
    </p:extLst>
  </p:cSld>
  <p:clrMapOvr>
    <a:masterClrMapping/>
  </p:clrMapOvr>
</p:sldLayout>
</file>

<file path=ppt/slideLayouts/slideLayout24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30"/>
            <a:ext cx="7772400" cy="1470025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en-US"/>
              <a:t>Click to edit Master subtitle style</a:t>
            </a:r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2258084943"/>
      </p:ext>
    </p:extLst>
  </p:cSld>
  <p:clrMapOvr>
    <a:masterClrMapping/>
  </p:clrMapOvr>
</p:sldLayout>
</file>

<file path=ppt/slideLayouts/slideLayout24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bl" preserve="1">
  <p:cSld name="1_Title and Tab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85800" y="209550"/>
            <a:ext cx="7772400" cy="609600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ru-RU"/>
          </a:p>
        </p:txBody>
      </p:sp>
      <p:sp>
        <p:nvSpPr>
          <p:cNvPr id="3" name="Table Placeholder 2"/>
          <p:cNvSpPr>
            <a:spLocks noGrp="1"/>
          </p:cNvSpPr>
          <p:nvPr>
            <p:ph type="tbl" idx="1"/>
          </p:nvPr>
        </p:nvSpPr>
        <p:spPr>
          <a:xfrm>
            <a:off x="457200" y="1600204"/>
            <a:ext cx="8229600" cy="4525963"/>
          </a:xfrm>
          <a:prstGeom prst="rect">
            <a:avLst/>
          </a:prstGeom>
        </p:spPr>
        <p:txBody>
          <a:bodyPr/>
          <a:lstStyle/>
          <a:p>
            <a:pPr lvl="0"/>
            <a:endParaRPr lang="ru-RU" noProof="0" dirty="0"/>
          </a:p>
        </p:txBody>
      </p:sp>
    </p:spTree>
    <p:extLst>
      <p:ext uri="{BB962C8B-B14F-4D97-AF65-F5344CB8AC3E}">
        <p14:creationId xmlns:p14="http://schemas.microsoft.com/office/powerpoint/2010/main" val="3386583824"/>
      </p:ext>
    </p:extLst>
  </p:cSld>
  <p:clrMapOvr>
    <a:masterClrMapping/>
  </p:clrMapOvr>
</p:sldLayout>
</file>

<file path=ppt/slideLayouts/slideLayout25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Прямоугольник 439">
            <a:extLst>
              <a:ext uri="{FF2B5EF4-FFF2-40B4-BE49-F238E27FC236}">
                <a16:creationId xmlns:a16="http://schemas.microsoft.com/office/drawing/2014/main" id="{B042BFFD-28C6-4404-9591-14C8A73FE25E}"/>
              </a:ext>
            </a:extLst>
          </p:cNvPr>
          <p:cNvSpPr>
            <a:spLocks noChangeArrowheads="1"/>
          </p:cNvSpPr>
          <p:nvPr userDrawn="1"/>
        </p:nvSpPr>
        <p:spPr bwMode="auto">
          <a:xfrm>
            <a:off x="0" y="0"/>
            <a:ext cx="9144000" cy="6858000"/>
          </a:xfrm>
          <a:prstGeom prst="rect">
            <a:avLst/>
          </a:prstGeom>
          <a:blipFill dpi="0" rotWithShape="1">
            <a:blip r:embed="rId2">
              <a:lum bright="40000" contrast="-40000"/>
            </a:blip>
            <a:srcRect/>
            <a:stretch>
              <a:fillRect/>
            </a:stretch>
          </a:blipFill>
          <a:ln>
            <a:noFill/>
          </a:ln>
          <a:extLs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ru-RU" altLang="ru-RU" b="1">
              <a:solidFill>
                <a:srgbClr val="000000"/>
              </a:solidFill>
              <a:latin typeface="Tahoma" panose="020B0604030504040204" pitchFamily="34" charset="0"/>
            </a:endParaRPr>
          </a:p>
        </p:txBody>
      </p:sp>
      <p:pic>
        <p:nvPicPr>
          <p:cNvPr id="5" name="Picture 4">
            <a:extLst>
              <a:ext uri="{FF2B5EF4-FFF2-40B4-BE49-F238E27FC236}">
                <a16:creationId xmlns:a16="http://schemas.microsoft.com/office/drawing/2014/main" id="{87EA2289-D569-4DBA-A249-56144A0D8DEE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14750" y="214313"/>
            <a:ext cx="1524000" cy="466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6" name="Группа 4">
            <a:extLst>
              <a:ext uri="{FF2B5EF4-FFF2-40B4-BE49-F238E27FC236}">
                <a16:creationId xmlns:a16="http://schemas.microsoft.com/office/drawing/2014/main" id="{6DC7C377-F588-498B-B46F-7AB0E8F39B90}"/>
              </a:ext>
            </a:extLst>
          </p:cNvPr>
          <p:cNvGrpSpPr/>
          <p:nvPr userDrawn="1"/>
        </p:nvGrpSpPr>
        <p:grpSpPr>
          <a:xfrm>
            <a:off x="-900" y="585131"/>
            <a:ext cx="9144935" cy="490517"/>
            <a:chOff x="-902" y="799440"/>
            <a:chExt cx="9144934" cy="490517"/>
          </a:xfr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7" name="Freeform 2">
              <a:extLst>
                <a:ext uri="{FF2B5EF4-FFF2-40B4-BE49-F238E27FC236}">
                  <a16:creationId xmlns:a16="http://schemas.microsoft.com/office/drawing/2014/main" id="{8D3B31BF-D6A3-4B7A-BA68-B27F88F98C67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28841" y="852899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39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4" y="74"/>
                </a:cxn>
                <a:cxn ang="0">
                  <a:pos x="55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39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4" y="74"/>
                  </a:lnTo>
                  <a:lnTo>
                    <a:pt x="55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8" name="Freeform 3">
              <a:extLst>
                <a:ext uri="{FF2B5EF4-FFF2-40B4-BE49-F238E27FC236}">
                  <a16:creationId xmlns:a16="http://schemas.microsoft.com/office/drawing/2014/main" id="{08916A76-D0CD-471E-B1FB-89B0B6E4A9D4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37336" y="1021065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39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4" y="74"/>
                </a:cxn>
                <a:cxn ang="0">
                  <a:pos x="55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39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4" y="74"/>
                  </a:lnTo>
                  <a:lnTo>
                    <a:pt x="55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9" name="Freeform 4">
              <a:extLst>
                <a:ext uri="{FF2B5EF4-FFF2-40B4-BE49-F238E27FC236}">
                  <a16:creationId xmlns:a16="http://schemas.microsoft.com/office/drawing/2014/main" id="{04935D90-745B-46ED-B88C-008CB9CCCF30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06428" y="84899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0" name="Freeform 5">
              <a:extLst>
                <a:ext uri="{FF2B5EF4-FFF2-40B4-BE49-F238E27FC236}">
                  <a16:creationId xmlns:a16="http://schemas.microsoft.com/office/drawing/2014/main" id="{AB391CE0-66DD-4762-B455-77D0331BF6FA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14924" y="101716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1" name="Freeform 6">
              <a:extLst>
                <a:ext uri="{FF2B5EF4-FFF2-40B4-BE49-F238E27FC236}">
                  <a16:creationId xmlns:a16="http://schemas.microsoft.com/office/drawing/2014/main" id="{E930DD7C-0346-49EF-B09A-1E7F97DA792E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83432" y="84510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2" name="Freeform 7">
              <a:extLst>
                <a:ext uri="{FF2B5EF4-FFF2-40B4-BE49-F238E27FC236}">
                  <a16:creationId xmlns:a16="http://schemas.microsoft.com/office/drawing/2014/main" id="{204AC721-A432-4198-A595-FB49AD9FCE87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91928" y="101327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3" name="Freeform 8">
              <a:extLst>
                <a:ext uri="{FF2B5EF4-FFF2-40B4-BE49-F238E27FC236}">
                  <a16:creationId xmlns:a16="http://schemas.microsoft.com/office/drawing/2014/main" id="{C1F562CA-7E49-4294-96A2-7E25578704F0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560435" y="841199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4" name="Freeform 9">
              <a:extLst>
                <a:ext uri="{FF2B5EF4-FFF2-40B4-BE49-F238E27FC236}">
                  <a16:creationId xmlns:a16="http://schemas.microsoft.com/office/drawing/2014/main" id="{91203FBA-F349-4563-865A-91EE18B32562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568931" y="1009365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5" name="Freeform 10">
              <a:extLst>
                <a:ext uri="{FF2B5EF4-FFF2-40B4-BE49-F238E27FC236}">
                  <a16:creationId xmlns:a16="http://schemas.microsoft.com/office/drawing/2014/main" id="{4BE2D733-80B0-4CAA-828D-68BE051E9979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638023" y="83729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4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4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6" name="Freeform 11">
              <a:extLst>
                <a:ext uri="{FF2B5EF4-FFF2-40B4-BE49-F238E27FC236}">
                  <a16:creationId xmlns:a16="http://schemas.microsoft.com/office/drawing/2014/main" id="{177652B5-FB5D-47B6-B09E-481F49856744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646519" y="100546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4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4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7" name="Freeform 12">
              <a:extLst>
                <a:ext uri="{FF2B5EF4-FFF2-40B4-BE49-F238E27FC236}">
                  <a16:creationId xmlns:a16="http://schemas.microsoft.com/office/drawing/2014/main" id="{B9D3DB52-6525-42CA-A5EC-C7B742A9BDC8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15027" y="83340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7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7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8" name="Freeform 13">
              <a:extLst>
                <a:ext uri="{FF2B5EF4-FFF2-40B4-BE49-F238E27FC236}">
                  <a16:creationId xmlns:a16="http://schemas.microsoft.com/office/drawing/2014/main" id="{004658AF-15E1-41AC-BC60-F44FE8A9D5A2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23522" y="1001569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7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7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9" name="Freeform 14">
              <a:extLst>
                <a:ext uri="{FF2B5EF4-FFF2-40B4-BE49-F238E27FC236}">
                  <a16:creationId xmlns:a16="http://schemas.microsoft.com/office/drawing/2014/main" id="{B0FF354D-DA85-4625-B543-811642E4CD67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92029" y="829455"/>
              <a:ext cx="70093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20" y="36"/>
                </a:cxn>
                <a:cxn ang="0">
                  <a:pos x="120" y="49"/>
                </a:cxn>
                <a:cxn ang="0">
                  <a:pos x="120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3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20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20" y="36"/>
                  </a:lnTo>
                  <a:lnTo>
                    <a:pt x="120" y="49"/>
                  </a:lnTo>
                  <a:lnTo>
                    <a:pt x="120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3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0" name="Freeform 15">
              <a:extLst>
                <a:ext uri="{FF2B5EF4-FFF2-40B4-BE49-F238E27FC236}">
                  <a16:creationId xmlns:a16="http://schemas.microsoft.com/office/drawing/2014/main" id="{180377D4-5458-44E4-A6A3-60327ACB2061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00525" y="997620"/>
              <a:ext cx="70093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20" y="36"/>
                </a:cxn>
                <a:cxn ang="0">
                  <a:pos x="120" y="49"/>
                </a:cxn>
                <a:cxn ang="0">
                  <a:pos x="120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3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20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20" y="36"/>
                  </a:lnTo>
                  <a:lnTo>
                    <a:pt x="120" y="49"/>
                  </a:lnTo>
                  <a:lnTo>
                    <a:pt x="120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3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1" name="Freeform 16">
              <a:extLst>
                <a:ext uri="{FF2B5EF4-FFF2-40B4-BE49-F238E27FC236}">
                  <a16:creationId xmlns:a16="http://schemas.microsoft.com/office/drawing/2014/main" id="{DDF4B2E6-4FAD-424C-9A87-A7F4C77D3507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69616" y="825550"/>
              <a:ext cx="69509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1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19" y="36"/>
                </a:cxn>
                <a:cxn ang="0">
                  <a:pos x="119" y="49"/>
                </a:cxn>
                <a:cxn ang="0">
                  <a:pos x="119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2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9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1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19" y="36"/>
                  </a:lnTo>
                  <a:lnTo>
                    <a:pt x="119" y="49"/>
                  </a:lnTo>
                  <a:lnTo>
                    <a:pt x="119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2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2" name="Freeform 17">
              <a:extLst>
                <a:ext uri="{FF2B5EF4-FFF2-40B4-BE49-F238E27FC236}">
                  <a16:creationId xmlns:a16="http://schemas.microsoft.com/office/drawing/2014/main" id="{A68111B8-818B-45C3-B700-2B276EDEE580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78112" y="993715"/>
              <a:ext cx="69509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1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19" y="36"/>
                </a:cxn>
                <a:cxn ang="0">
                  <a:pos x="119" y="49"/>
                </a:cxn>
                <a:cxn ang="0">
                  <a:pos x="119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2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9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1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19" y="36"/>
                  </a:lnTo>
                  <a:lnTo>
                    <a:pt x="119" y="49"/>
                  </a:lnTo>
                  <a:lnTo>
                    <a:pt x="119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2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3" name="Rectangle 18">
              <a:extLst>
                <a:ext uri="{FF2B5EF4-FFF2-40B4-BE49-F238E27FC236}">
                  <a16:creationId xmlns:a16="http://schemas.microsoft.com/office/drawing/2014/main" id="{7C5D666C-B999-4B01-B921-5D5F5615445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939071" y="847884"/>
              <a:ext cx="15187" cy="9322"/>
            </a:xfrm>
            <a:prstGeom prst="rect">
              <a:avLst/>
            </a:pr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" name="Rectangle 19">
              <a:extLst>
                <a:ext uri="{FF2B5EF4-FFF2-40B4-BE49-F238E27FC236}">
                  <a16:creationId xmlns:a16="http://schemas.microsoft.com/office/drawing/2014/main" id="{F56AE257-F324-4C08-9D75-885E634776E4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302623" y="880037"/>
              <a:ext cx="15187" cy="9322"/>
            </a:xfrm>
            <a:prstGeom prst="rect">
              <a:avLst/>
            </a:pr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" name="Rectangle 20">
              <a:extLst>
                <a:ext uri="{FF2B5EF4-FFF2-40B4-BE49-F238E27FC236}">
                  <a16:creationId xmlns:a16="http://schemas.microsoft.com/office/drawing/2014/main" id="{ABB9EF9A-F1EF-4F6F-9E87-307F82D5978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947567" y="1016049"/>
              <a:ext cx="15187" cy="9322"/>
            </a:xfrm>
            <a:prstGeom prst="rect">
              <a:avLst/>
            </a:pr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" name="Rectangle 21">
              <a:extLst>
                <a:ext uri="{FF2B5EF4-FFF2-40B4-BE49-F238E27FC236}">
                  <a16:creationId xmlns:a16="http://schemas.microsoft.com/office/drawing/2014/main" id="{7D4A9FDA-3762-4409-B502-855A81E25D91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311119" y="1048202"/>
              <a:ext cx="15187" cy="9322"/>
            </a:xfrm>
            <a:prstGeom prst="rect">
              <a:avLst/>
            </a:pr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" name="Freeform 22">
              <a:extLst>
                <a:ext uri="{FF2B5EF4-FFF2-40B4-BE49-F238E27FC236}">
                  <a16:creationId xmlns:a16="http://schemas.microsoft.com/office/drawing/2014/main" id="{F6AF1190-1CE2-4B93-AA24-CF5477523177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956669" y="840338"/>
              <a:ext cx="75350" cy="187024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00" y="0"/>
                </a:cxn>
                <a:cxn ang="0">
                  <a:pos x="129" y="144"/>
                </a:cxn>
                <a:cxn ang="0">
                  <a:pos x="129" y="179"/>
                </a:cxn>
                <a:cxn ang="0">
                  <a:pos x="103" y="321"/>
                </a:cxn>
                <a:cxn ang="0">
                  <a:pos x="0" y="321"/>
                </a:cxn>
                <a:cxn ang="0">
                  <a:pos x="0" y="285"/>
                </a:cxn>
                <a:cxn ang="0">
                  <a:pos x="58" y="285"/>
                </a:cxn>
                <a:cxn ang="0">
                  <a:pos x="58" y="38"/>
                </a:cxn>
                <a:cxn ang="0">
                  <a:pos x="0" y="38"/>
                </a:cxn>
                <a:cxn ang="0">
                  <a:pos x="0" y="0"/>
                </a:cxn>
              </a:cxnLst>
              <a:rect l="0" t="0" r="r" b="b"/>
              <a:pathLst>
                <a:path w="129" h="321">
                  <a:moveTo>
                    <a:pt x="0" y="0"/>
                  </a:moveTo>
                  <a:lnTo>
                    <a:pt x="100" y="0"/>
                  </a:lnTo>
                  <a:lnTo>
                    <a:pt x="129" y="144"/>
                  </a:lnTo>
                  <a:lnTo>
                    <a:pt x="129" y="179"/>
                  </a:lnTo>
                  <a:lnTo>
                    <a:pt x="103" y="321"/>
                  </a:lnTo>
                  <a:lnTo>
                    <a:pt x="0" y="321"/>
                  </a:lnTo>
                  <a:lnTo>
                    <a:pt x="0" y="285"/>
                  </a:lnTo>
                  <a:lnTo>
                    <a:pt x="58" y="285"/>
                  </a:lnTo>
                  <a:lnTo>
                    <a:pt x="58" y="38"/>
                  </a:lnTo>
                  <a:lnTo>
                    <a:pt x="0" y="3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" name="Freeform 23">
              <a:extLst>
                <a:ext uri="{FF2B5EF4-FFF2-40B4-BE49-F238E27FC236}">
                  <a16:creationId xmlns:a16="http://schemas.microsoft.com/office/drawing/2014/main" id="{5A151DBC-3827-4308-91BA-BC46CA19BE27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233300" y="876882"/>
              <a:ext cx="75350" cy="187024"/>
            </a:xfrm>
            <a:custGeom>
              <a:avLst/>
              <a:gdLst/>
              <a:ahLst/>
              <a:cxnLst>
                <a:cxn ang="0">
                  <a:pos x="129" y="0"/>
                </a:cxn>
                <a:cxn ang="0">
                  <a:pos x="29" y="0"/>
                </a:cxn>
                <a:cxn ang="0">
                  <a:pos x="0" y="144"/>
                </a:cxn>
                <a:cxn ang="0">
                  <a:pos x="0" y="179"/>
                </a:cxn>
                <a:cxn ang="0">
                  <a:pos x="26" y="321"/>
                </a:cxn>
                <a:cxn ang="0">
                  <a:pos x="129" y="321"/>
                </a:cxn>
                <a:cxn ang="0">
                  <a:pos x="129" y="285"/>
                </a:cxn>
                <a:cxn ang="0">
                  <a:pos x="71" y="285"/>
                </a:cxn>
                <a:cxn ang="0">
                  <a:pos x="71" y="38"/>
                </a:cxn>
                <a:cxn ang="0">
                  <a:pos x="129" y="38"/>
                </a:cxn>
                <a:cxn ang="0">
                  <a:pos x="129" y="0"/>
                </a:cxn>
              </a:cxnLst>
              <a:rect l="0" t="0" r="r" b="b"/>
              <a:pathLst>
                <a:path w="129" h="321">
                  <a:moveTo>
                    <a:pt x="129" y="0"/>
                  </a:moveTo>
                  <a:lnTo>
                    <a:pt x="29" y="0"/>
                  </a:lnTo>
                  <a:lnTo>
                    <a:pt x="0" y="144"/>
                  </a:lnTo>
                  <a:lnTo>
                    <a:pt x="0" y="179"/>
                  </a:lnTo>
                  <a:lnTo>
                    <a:pt x="26" y="321"/>
                  </a:lnTo>
                  <a:lnTo>
                    <a:pt x="129" y="321"/>
                  </a:lnTo>
                  <a:lnTo>
                    <a:pt x="129" y="285"/>
                  </a:lnTo>
                  <a:lnTo>
                    <a:pt x="71" y="285"/>
                  </a:lnTo>
                  <a:lnTo>
                    <a:pt x="71" y="38"/>
                  </a:lnTo>
                  <a:lnTo>
                    <a:pt x="129" y="38"/>
                  </a:lnTo>
                  <a:lnTo>
                    <a:pt x="12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" name="Rectangle 24">
              <a:extLst>
                <a:ext uri="{FF2B5EF4-FFF2-40B4-BE49-F238E27FC236}">
                  <a16:creationId xmlns:a16="http://schemas.microsoft.com/office/drawing/2014/main" id="{6A774551-1A62-49DD-9002-506BB470A125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220491" y="961259"/>
              <a:ext cx="12850" cy="22140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" name="Rectangle 25">
              <a:extLst>
                <a:ext uri="{FF2B5EF4-FFF2-40B4-BE49-F238E27FC236}">
                  <a16:creationId xmlns:a16="http://schemas.microsoft.com/office/drawing/2014/main" id="{CF019246-408E-4662-BB15-89488EE86F7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9031364" y="920293"/>
              <a:ext cx="12850" cy="22140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" name="Rectangle 27">
              <a:extLst>
                <a:ext uri="{FF2B5EF4-FFF2-40B4-BE49-F238E27FC236}">
                  <a16:creationId xmlns:a16="http://schemas.microsoft.com/office/drawing/2014/main" id="{D15A1E86-44AB-47B5-8A54-6D599F3F150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9043592" y="922257"/>
              <a:ext cx="49065" cy="15148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" name="Freeform 28">
              <a:extLst>
                <a:ext uri="{FF2B5EF4-FFF2-40B4-BE49-F238E27FC236}">
                  <a16:creationId xmlns:a16="http://schemas.microsoft.com/office/drawing/2014/main" id="{6C2706FA-E7BE-4DA3-AA9D-21C9B4C4782A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086799" y="915790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12"/>
                </a:cxn>
                <a:cxn ang="0">
                  <a:pos x="19" y="22"/>
                </a:cxn>
                <a:cxn ang="0">
                  <a:pos x="16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12"/>
                  </a:lnTo>
                  <a:lnTo>
                    <a:pt x="19" y="22"/>
                  </a:lnTo>
                  <a:lnTo>
                    <a:pt x="16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3" name="Freeform 30">
              <a:extLst>
                <a:ext uri="{FF2B5EF4-FFF2-40B4-BE49-F238E27FC236}">
                  <a16:creationId xmlns:a16="http://schemas.microsoft.com/office/drawing/2014/main" id="{0CE6E06A-1A20-4585-A04C-CDEB45B3DF61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097883" y="915215"/>
              <a:ext cx="11682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7" y="12"/>
                </a:cxn>
                <a:cxn ang="0">
                  <a:pos x="20" y="22"/>
                </a:cxn>
                <a:cxn ang="0">
                  <a:pos x="17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20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7" y="12"/>
                  </a:lnTo>
                  <a:lnTo>
                    <a:pt x="20" y="22"/>
                  </a:lnTo>
                  <a:lnTo>
                    <a:pt x="17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4" name="Freeform 32">
              <a:extLst>
                <a:ext uri="{FF2B5EF4-FFF2-40B4-BE49-F238E27FC236}">
                  <a16:creationId xmlns:a16="http://schemas.microsoft.com/office/drawing/2014/main" id="{4F2704F8-A342-45A4-ADBF-032DC8E57727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109550" y="914640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6" y="12"/>
                </a:cxn>
                <a:cxn ang="0">
                  <a:pos x="19" y="22"/>
                </a:cxn>
                <a:cxn ang="0">
                  <a:pos x="16" y="35"/>
                </a:cxn>
                <a:cxn ang="0">
                  <a:pos x="9" y="45"/>
                </a:cxn>
                <a:cxn ang="0">
                  <a:pos x="6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6" y="12"/>
                  </a:lnTo>
                  <a:lnTo>
                    <a:pt x="19" y="22"/>
                  </a:lnTo>
                  <a:lnTo>
                    <a:pt x="16" y="35"/>
                  </a:lnTo>
                  <a:lnTo>
                    <a:pt x="9" y="45"/>
                  </a:lnTo>
                  <a:lnTo>
                    <a:pt x="6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5" name="Freeform 34">
              <a:extLst>
                <a:ext uri="{FF2B5EF4-FFF2-40B4-BE49-F238E27FC236}">
                  <a16:creationId xmlns:a16="http://schemas.microsoft.com/office/drawing/2014/main" id="{E8EF2DFE-A322-44EC-963F-4E579F4E0C84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120634" y="914065"/>
              <a:ext cx="11682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20" y="12"/>
                </a:cxn>
                <a:cxn ang="0">
                  <a:pos x="20" y="22"/>
                </a:cxn>
                <a:cxn ang="0">
                  <a:pos x="20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20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20" y="12"/>
                  </a:lnTo>
                  <a:lnTo>
                    <a:pt x="20" y="22"/>
                  </a:lnTo>
                  <a:lnTo>
                    <a:pt x="20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6" name="Freeform 36">
              <a:extLst>
                <a:ext uri="{FF2B5EF4-FFF2-40B4-BE49-F238E27FC236}">
                  <a16:creationId xmlns:a16="http://schemas.microsoft.com/office/drawing/2014/main" id="{C6C5E8B4-FE4C-4FD8-80C8-FDD8364F1312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132302" y="913491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2" y="0"/>
                </a:cxn>
                <a:cxn ang="0">
                  <a:pos x="19" y="12"/>
                </a:cxn>
                <a:cxn ang="0">
                  <a:pos x="19" y="22"/>
                </a:cxn>
                <a:cxn ang="0">
                  <a:pos x="19" y="35"/>
                </a:cxn>
                <a:cxn ang="0">
                  <a:pos x="12" y="45"/>
                </a:cxn>
                <a:cxn ang="0">
                  <a:pos x="6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6" y="0"/>
                  </a:lnTo>
                  <a:lnTo>
                    <a:pt x="12" y="0"/>
                  </a:lnTo>
                  <a:lnTo>
                    <a:pt x="19" y="12"/>
                  </a:lnTo>
                  <a:lnTo>
                    <a:pt x="19" y="22"/>
                  </a:lnTo>
                  <a:lnTo>
                    <a:pt x="19" y="35"/>
                  </a:lnTo>
                  <a:lnTo>
                    <a:pt x="12" y="45"/>
                  </a:lnTo>
                  <a:lnTo>
                    <a:pt x="6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7" name="Freeform 38">
              <a:extLst>
                <a:ext uri="{FF2B5EF4-FFF2-40B4-BE49-F238E27FC236}">
                  <a16:creationId xmlns:a16="http://schemas.microsoft.com/office/drawing/2014/main" id="{CDE6DC3B-E268-4FEF-ADD4-34B726ED49E2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28039" y="994999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4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4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4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8" name="Freeform 39">
              <a:extLst>
                <a:ext uri="{FF2B5EF4-FFF2-40B4-BE49-F238E27FC236}">
                  <a16:creationId xmlns:a16="http://schemas.microsoft.com/office/drawing/2014/main" id="{8AB22883-4933-4B8C-8F7C-1D07427B3B89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05626" y="99109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9" name="Freeform 40">
              <a:extLst>
                <a:ext uri="{FF2B5EF4-FFF2-40B4-BE49-F238E27FC236}">
                  <a16:creationId xmlns:a16="http://schemas.microsoft.com/office/drawing/2014/main" id="{763253F4-1617-4064-ADF1-2481934BF091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82630" y="98720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40" name="Freeform 41">
              <a:extLst>
                <a:ext uri="{FF2B5EF4-FFF2-40B4-BE49-F238E27FC236}">
                  <a16:creationId xmlns:a16="http://schemas.microsoft.com/office/drawing/2014/main" id="{3A905C05-DDA2-4AD3-9699-F884A2D54203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559633" y="983299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41" name="Freeform 42">
              <a:extLst>
                <a:ext uri="{FF2B5EF4-FFF2-40B4-BE49-F238E27FC236}">
                  <a16:creationId xmlns:a16="http://schemas.microsoft.com/office/drawing/2014/main" id="{1F46D23F-4323-49D9-9200-912DE9BA3627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637221" y="97939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9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9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42" name="Freeform 43">
              <a:extLst>
                <a:ext uri="{FF2B5EF4-FFF2-40B4-BE49-F238E27FC236}">
                  <a16:creationId xmlns:a16="http://schemas.microsoft.com/office/drawing/2014/main" id="{162A2029-FA4D-4DD5-B31A-99F37FD43FDB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14225" y="97550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43" name="Freeform 44">
              <a:extLst>
                <a:ext uri="{FF2B5EF4-FFF2-40B4-BE49-F238E27FC236}">
                  <a16:creationId xmlns:a16="http://schemas.microsoft.com/office/drawing/2014/main" id="{C8F6A8B9-ED22-45A4-A90E-09588D6E8F5A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91228" y="97161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7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44" name="Freeform 45">
              <a:extLst>
                <a:ext uri="{FF2B5EF4-FFF2-40B4-BE49-F238E27FC236}">
                  <a16:creationId xmlns:a16="http://schemas.microsoft.com/office/drawing/2014/main" id="{72CFEC0A-E518-4146-893F-4A28392EAB79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70566" y="967606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45" name="Freeform 46">
              <a:extLst>
                <a:ext uri="{FF2B5EF4-FFF2-40B4-BE49-F238E27FC236}">
                  <a16:creationId xmlns:a16="http://schemas.microsoft.com/office/drawing/2014/main" id="{8BB01E08-C76B-4744-8322-63A64D87D780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19543" y="826834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4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4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4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46" name="Freeform 47">
              <a:extLst>
                <a:ext uri="{FF2B5EF4-FFF2-40B4-BE49-F238E27FC236}">
                  <a16:creationId xmlns:a16="http://schemas.microsoft.com/office/drawing/2014/main" id="{422808DE-A630-4EA7-B35E-91E93104FC00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97130" y="82292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47" name="Freeform 48">
              <a:extLst>
                <a:ext uri="{FF2B5EF4-FFF2-40B4-BE49-F238E27FC236}">
                  <a16:creationId xmlns:a16="http://schemas.microsoft.com/office/drawing/2014/main" id="{40DD01DF-9752-43F9-9F9E-E4CDC6C34B09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74134" y="81903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48" name="Freeform 49">
              <a:extLst>
                <a:ext uri="{FF2B5EF4-FFF2-40B4-BE49-F238E27FC236}">
                  <a16:creationId xmlns:a16="http://schemas.microsoft.com/office/drawing/2014/main" id="{12F06CA2-E4D4-4228-97BB-FF69BBBA4198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551138" y="815134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49" name="Freeform 50">
              <a:extLst>
                <a:ext uri="{FF2B5EF4-FFF2-40B4-BE49-F238E27FC236}">
                  <a16:creationId xmlns:a16="http://schemas.microsoft.com/office/drawing/2014/main" id="{82FCE4B3-64C2-4E9E-88BF-9B86A7AF6E57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628725" y="81122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9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9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50" name="Freeform 51">
              <a:extLst>
                <a:ext uri="{FF2B5EF4-FFF2-40B4-BE49-F238E27FC236}">
                  <a16:creationId xmlns:a16="http://schemas.microsoft.com/office/drawing/2014/main" id="{DAE84EB6-1ABE-4695-A2E8-11454BEDE53C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05729" y="80733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51" name="Freeform 52">
              <a:extLst>
                <a:ext uri="{FF2B5EF4-FFF2-40B4-BE49-F238E27FC236}">
                  <a16:creationId xmlns:a16="http://schemas.microsoft.com/office/drawing/2014/main" id="{E167AE4F-2975-4C65-93F4-62C566F66419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82733" y="80344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7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52" name="Freeform 53">
              <a:extLst>
                <a:ext uri="{FF2B5EF4-FFF2-40B4-BE49-F238E27FC236}">
                  <a16:creationId xmlns:a16="http://schemas.microsoft.com/office/drawing/2014/main" id="{A180427C-8B63-4C2E-B3F3-587DA46232C3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62070" y="799440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53" name="Freeform 2">
              <a:extLst>
                <a:ext uri="{FF2B5EF4-FFF2-40B4-BE49-F238E27FC236}">
                  <a16:creationId xmlns:a16="http://schemas.microsoft.com/office/drawing/2014/main" id="{C4F8512D-A8CD-4BA4-B61F-8C62A482CBF6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745317" y="852899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39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4" y="74"/>
                </a:cxn>
                <a:cxn ang="0">
                  <a:pos x="55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39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4" y="74"/>
                  </a:lnTo>
                  <a:lnTo>
                    <a:pt x="55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54" name="Freeform 3">
              <a:extLst>
                <a:ext uri="{FF2B5EF4-FFF2-40B4-BE49-F238E27FC236}">
                  <a16:creationId xmlns:a16="http://schemas.microsoft.com/office/drawing/2014/main" id="{17FE89B4-21E1-4EE9-B457-D08A15DDE7D1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736821" y="1021065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39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4" y="74"/>
                </a:cxn>
                <a:cxn ang="0">
                  <a:pos x="55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39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4" y="74"/>
                  </a:lnTo>
                  <a:lnTo>
                    <a:pt x="55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55" name="Freeform 4">
              <a:extLst>
                <a:ext uri="{FF2B5EF4-FFF2-40B4-BE49-F238E27FC236}">
                  <a16:creationId xmlns:a16="http://schemas.microsoft.com/office/drawing/2014/main" id="{A93B5AEC-3ADB-41FF-AF23-1FC4E7229775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668314" y="84899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56" name="Freeform 5">
              <a:extLst>
                <a:ext uri="{FF2B5EF4-FFF2-40B4-BE49-F238E27FC236}">
                  <a16:creationId xmlns:a16="http://schemas.microsoft.com/office/drawing/2014/main" id="{DA337CB0-82EB-4CD7-978B-0DF57CC171BA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659818" y="101716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57" name="Freeform 6">
              <a:extLst>
                <a:ext uri="{FF2B5EF4-FFF2-40B4-BE49-F238E27FC236}">
                  <a16:creationId xmlns:a16="http://schemas.microsoft.com/office/drawing/2014/main" id="{254E50A9-88FA-40D4-88F1-5EC6D3B1BB26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91310" y="84510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58" name="Freeform 7">
              <a:extLst>
                <a:ext uri="{FF2B5EF4-FFF2-40B4-BE49-F238E27FC236}">
                  <a16:creationId xmlns:a16="http://schemas.microsoft.com/office/drawing/2014/main" id="{BA4370A0-AD74-4D3B-8181-DDE9831CE319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82814" y="101327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59" name="Freeform 8">
              <a:extLst>
                <a:ext uri="{FF2B5EF4-FFF2-40B4-BE49-F238E27FC236}">
                  <a16:creationId xmlns:a16="http://schemas.microsoft.com/office/drawing/2014/main" id="{A13277A1-9F32-48FB-AED8-11340FA854E4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13722" y="841199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60" name="Freeform 9">
              <a:extLst>
                <a:ext uri="{FF2B5EF4-FFF2-40B4-BE49-F238E27FC236}">
                  <a16:creationId xmlns:a16="http://schemas.microsoft.com/office/drawing/2014/main" id="{404C711D-0F39-493B-A733-8B9597B2AEDA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05227" y="1009365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61" name="Freeform 10">
              <a:extLst>
                <a:ext uri="{FF2B5EF4-FFF2-40B4-BE49-F238E27FC236}">
                  <a16:creationId xmlns:a16="http://schemas.microsoft.com/office/drawing/2014/main" id="{C7EA3200-E925-46E3-91D7-D88D6A0E6AD2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436719" y="83729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4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4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62" name="Freeform 11">
              <a:extLst>
                <a:ext uri="{FF2B5EF4-FFF2-40B4-BE49-F238E27FC236}">
                  <a16:creationId xmlns:a16="http://schemas.microsoft.com/office/drawing/2014/main" id="{CAF84B3A-C193-4893-89FE-59EB7174F0FA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428223" y="100546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4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4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63" name="Freeform 12">
              <a:extLst>
                <a:ext uri="{FF2B5EF4-FFF2-40B4-BE49-F238E27FC236}">
                  <a16:creationId xmlns:a16="http://schemas.microsoft.com/office/drawing/2014/main" id="{D6E89E16-C486-455E-BCB7-93026097851B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359715" y="83340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7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7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64" name="Freeform 13">
              <a:extLst>
                <a:ext uri="{FF2B5EF4-FFF2-40B4-BE49-F238E27FC236}">
                  <a16:creationId xmlns:a16="http://schemas.microsoft.com/office/drawing/2014/main" id="{3597B860-1C83-4D77-BF14-B23D9A1D6539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351219" y="1001569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7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7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65" name="Freeform 14">
              <a:extLst>
                <a:ext uri="{FF2B5EF4-FFF2-40B4-BE49-F238E27FC236}">
                  <a16:creationId xmlns:a16="http://schemas.microsoft.com/office/drawing/2014/main" id="{7D7C2D31-B4F2-4B49-80DF-5CAD4A3CB13A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280376" y="829455"/>
              <a:ext cx="70093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20" y="36"/>
                </a:cxn>
                <a:cxn ang="0">
                  <a:pos x="120" y="49"/>
                </a:cxn>
                <a:cxn ang="0">
                  <a:pos x="120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3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20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20" y="36"/>
                  </a:lnTo>
                  <a:lnTo>
                    <a:pt x="120" y="49"/>
                  </a:lnTo>
                  <a:lnTo>
                    <a:pt x="120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3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66" name="Freeform 15">
              <a:extLst>
                <a:ext uri="{FF2B5EF4-FFF2-40B4-BE49-F238E27FC236}">
                  <a16:creationId xmlns:a16="http://schemas.microsoft.com/office/drawing/2014/main" id="{738F9B51-23D5-4EB4-9954-EE71F7409CE0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271881" y="997620"/>
              <a:ext cx="70093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20" y="36"/>
                </a:cxn>
                <a:cxn ang="0">
                  <a:pos x="120" y="49"/>
                </a:cxn>
                <a:cxn ang="0">
                  <a:pos x="120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3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20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20" y="36"/>
                  </a:lnTo>
                  <a:lnTo>
                    <a:pt x="120" y="49"/>
                  </a:lnTo>
                  <a:lnTo>
                    <a:pt x="120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3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67" name="Freeform 16">
              <a:extLst>
                <a:ext uri="{FF2B5EF4-FFF2-40B4-BE49-F238E27FC236}">
                  <a16:creationId xmlns:a16="http://schemas.microsoft.com/office/drawing/2014/main" id="{287CB7D9-DB5F-451C-89BC-748F47F6167C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203373" y="825550"/>
              <a:ext cx="69509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1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19" y="36"/>
                </a:cxn>
                <a:cxn ang="0">
                  <a:pos x="119" y="49"/>
                </a:cxn>
                <a:cxn ang="0">
                  <a:pos x="119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2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9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1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19" y="36"/>
                  </a:lnTo>
                  <a:lnTo>
                    <a:pt x="119" y="49"/>
                  </a:lnTo>
                  <a:lnTo>
                    <a:pt x="119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2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68" name="Freeform 17">
              <a:extLst>
                <a:ext uri="{FF2B5EF4-FFF2-40B4-BE49-F238E27FC236}">
                  <a16:creationId xmlns:a16="http://schemas.microsoft.com/office/drawing/2014/main" id="{C20596B2-922E-4958-ACA6-B64199D626EF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194877" y="993715"/>
              <a:ext cx="69509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1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19" y="36"/>
                </a:cxn>
                <a:cxn ang="0">
                  <a:pos x="119" y="49"/>
                </a:cxn>
                <a:cxn ang="0">
                  <a:pos x="119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2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9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1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19" y="36"/>
                  </a:lnTo>
                  <a:lnTo>
                    <a:pt x="119" y="49"/>
                  </a:lnTo>
                  <a:lnTo>
                    <a:pt x="119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2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69" name="Rectangle 18">
              <a:extLst>
                <a:ext uri="{FF2B5EF4-FFF2-40B4-BE49-F238E27FC236}">
                  <a16:creationId xmlns:a16="http://schemas.microsoft.com/office/drawing/2014/main" id="{406EC6D5-4493-48A1-B616-89E52A2B268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188240" y="847884"/>
              <a:ext cx="15187" cy="9322"/>
            </a:xfrm>
            <a:prstGeom prst="rect">
              <a:avLst/>
            </a:pr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70" name="Rectangle 19">
              <a:extLst>
                <a:ext uri="{FF2B5EF4-FFF2-40B4-BE49-F238E27FC236}">
                  <a16:creationId xmlns:a16="http://schemas.microsoft.com/office/drawing/2014/main" id="{01552CAA-5105-495E-9344-AF0C1BA6BE9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824688" y="880037"/>
              <a:ext cx="15187" cy="9322"/>
            </a:xfrm>
            <a:prstGeom prst="rect">
              <a:avLst/>
            </a:pr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71" name="Rectangle 20">
              <a:extLst>
                <a:ext uri="{FF2B5EF4-FFF2-40B4-BE49-F238E27FC236}">
                  <a16:creationId xmlns:a16="http://schemas.microsoft.com/office/drawing/2014/main" id="{30714A76-D817-4C1F-80BF-E3F7510BF20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179744" y="1016049"/>
              <a:ext cx="15187" cy="9322"/>
            </a:xfrm>
            <a:prstGeom prst="rect">
              <a:avLst/>
            </a:pr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72" name="Rectangle 21">
              <a:extLst>
                <a:ext uri="{FF2B5EF4-FFF2-40B4-BE49-F238E27FC236}">
                  <a16:creationId xmlns:a16="http://schemas.microsoft.com/office/drawing/2014/main" id="{04660DA8-7E5F-454D-84FF-C4F99F5A0FE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816192" y="1048202"/>
              <a:ext cx="15187" cy="9322"/>
            </a:xfrm>
            <a:prstGeom prst="rect">
              <a:avLst/>
            </a:pr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73" name="Freeform 22">
              <a:extLst>
                <a:ext uri="{FF2B5EF4-FFF2-40B4-BE49-F238E27FC236}">
                  <a16:creationId xmlns:a16="http://schemas.microsoft.com/office/drawing/2014/main" id="{8EEB2B5C-6EDD-4CC6-9025-DD8AA860DB8B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110480" y="840338"/>
              <a:ext cx="75350" cy="187024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00" y="0"/>
                </a:cxn>
                <a:cxn ang="0">
                  <a:pos x="129" y="144"/>
                </a:cxn>
                <a:cxn ang="0">
                  <a:pos x="129" y="179"/>
                </a:cxn>
                <a:cxn ang="0">
                  <a:pos x="103" y="321"/>
                </a:cxn>
                <a:cxn ang="0">
                  <a:pos x="0" y="321"/>
                </a:cxn>
                <a:cxn ang="0">
                  <a:pos x="0" y="285"/>
                </a:cxn>
                <a:cxn ang="0">
                  <a:pos x="58" y="285"/>
                </a:cxn>
                <a:cxn ang="0">
                  <a:pos x="58" y="38"/>
                </a:cxn>
                <a:cxn ang="0">
                  <a:pos x="0" y="38"/>
                </a:cxn>
                <a:cxn ang="0">
                  <a:pos x="0" y="0"/>
                </a:cxn>
              </a:cxnLst>
              <a:rect l="0" t="0" r="r" b="b"/>
              <a:pathLst>
                <a:path w="129" h="321">
                  <a:moveTo>
                    <a:pt x="0" y="0"/>
                  </a:moveTo>
                  <a:lnTo>
                    <a:pt x="100" y="0"/>
                  </a:lnTo>
                  <a:lnTo>
                    <a:pt x="129" y="144"/>
                  </a:lnTo>
                  <a:lnTo>
                    <a:pt x="129" y="179"/>
                  </a:lnTo>
                  <a:lnTo>
                    <a:pt x="103" y="321"/>
                  </a:lnTo>
                  <a:lnTo>
                    <a:pt x="0" y="321"/>
                  </a:lnTo>
                  <a:lnTo>
                    <a:pt x="0" y="285"/>
                  </a:lnTo>
                  <a:lnTo>
                    <a:pt x="58" y="285"/>
                  </a:lnTo>
                  <a:lnTo>
                    <a:pt x="58" y="38"/>
                  </a:lnTo>
                  <a:lnTo>
                    <a:pt x="0" y="3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74" name="Freeform 23">
              <a:extLst>
                <a:ext uri="{FF2B5EF4-FFF2-40B4-BE49-F238E27FC236}">
                  <a16:creationId xmlns:a16="http://schemas.microsoft.com/office/drawing/2014/main" id="{1FBC0B88-52C9-49DB-9BA0-AA0209BF0479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833849" y="876882"/>
              <a:ext cx="75350" cy="187024"/>
            </a:xfrm>
            <a:custGeom>
              <a:avLst/>
              <a:gdLst/>
              <a:ahLst/>
              <a:cxnLst>
                <a:cxn ang="0">
                  <a:pos x="129" y="0"/>
                </a:cxn>
                <a:cxn ang="0">
                  <a:pos x="29" y="0"/>
                </a:cxn>
                <a:cxn ang="0">
                  <a:pos x="0" y="144"/>
                </a:cxn>
                <a:cxn ang="0">
                  <a:pos x="0" y="179"/>
                </a:cxn>
                <a:cxn ang="0">
                  <a:pos x="26" y="321"/>
                </a:cxn>
                <a:cxn ang="0">
                  <a:pos x="129" y="321"/>
                </a:cxn>
                <a:cxn ang="0">
                  <a:pos x="129" y="285"/>
                </a:cxn>
                <a:cxn ang="0">
                  <a:pos x="71" y="285"/>
                </a:cxn>
                <a:cxn ang="0">
                  <a:pos x="71" y="38"/>
                </a:cxn>
                <a:cxn ang="0">
                  <a:pos x="129" y="38"/>
                </a:cxn>
                <a:cxn ang="0">
                  <a:pos x="129" y="0"/>
                </a:cxn>
              </a:cxnLst>
              <a:rect l="0" t="0" r="r" b="b"/>
              <a:pathLst>
                <a:path w="129" h="321">
                  <a:moveTo>
                    <a:pt x="129" y="0"/>
                  </a:moveTo>
                  <a:lnTo>
                    <a:pt x="29" y="0"/>
                  </a:lnTo>
                  <a:lnTo>
                    <a:pt x="0" y="144"/>
                  </a:lnTo>
                  <a:lnTo>
                    <a:pt x="0" y="179"/>
                  </a:lnTo>
                  <a:lnTo>
                    <a:pt x="26" y="321"/>
                  </a:lnTo>
                  <a:lnTo>
                    <a:pt x="129" y="321"/>
                  </a:lnTo>
                  <a:lnTo>
                    <a:pt x="129" y="285"/>
                  </a:lnTo>
                  <a:lnTo>
                    <a:pt x="71" y="285"/>
                  </a:lnTo>
                  <a:lnTo>
                    <a:pt x="71" y="38"/>
                  </a:lnTo>
                  <a:lnTo>
                    <a:pt x="129" y="38"/>
                  </a:lnTo>
                  <a:lnTo>
                    <a:pt x="12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75" name="Rectangle 25">
              <a:extLst>
                <a:ext uri="{FF2B5EF4-FFF2-40B4-BE49-F238E27FC236}">
                  <a16:creationId xmlns:a16="http://schemas.microsoft.com/office/drawing/2014/main" id="{F1815D67-051F-4324-8B46-407CB97F4D7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98284" y="920293"/>
              <a:ext cx="12850" cy="22140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76" name="Rectangle 27">
              <a:extLst>
                <a:ext uri="{FF2B5EF4-FFF2-40B4-BE49-F238E27FC236}">
                  <a16:creationId xmlns:a16="http://schemas.microsoft.com/office/drawing/2014/main" id="{10ABF974-578F-4FCB-A680-7B46E129510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49841" y="922257"/>
              <a:ext cx="49065" cy="15148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77" name="Freeform 28">
              <a:extLst>
                <a:ext uri="{FF2B5EF4-FFF2-40B4-BE49-F238E27FC236}">
                  <a16:creationId xmlns:a16="http://schemas.microsoft.com/office/drawing/2014/main" id="{557C2039-BB2F-4AF6-BFD8-E48800A2E81E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44601" y="915790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12"/>
                </a:cxn>
                <a:cxn ang="0">
                  <a:pos x="19" y="22"/>
                </a:cxn>
                <a:cxn ang="0">
                  <a:pos x="16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12"/>
                  </a:lnTo>
                  <a:lnTo>
                    <a:pt x="19" y="22"/>
                  </a:lnTo>
                  <a:lnTo>
                    <a:pt x="16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78" name="Freeform 30">
              <a:extLst>
                <a:ext uri="{FF2B5EF4-FFF2-40B4-BE49-F238E27FC236}">
                  <a16:creationId xmlns:a16="http://schemas.microsoft.com/office/drawing/2014/main" id="{1D278808-9065-499C-90B2-684A7FF3CD73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32933" y="915215"/>
              <a:ext cx="11682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7" y="12"/>
                </a:cxn>
                <a:cxn ang="0">
                  <a:pos x="20" y="22"/>
                </a:cxn>
                <a:cxn ang="0">
                  <a:pos x="17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20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7" y="12"/>
                  </a:lnTo>
                  <a:lnTo>
                    <a:pt x="20" y="22"/>
                  </a:lnTo>
                  <a:lnTo>
                    <a:pt x="17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79" name="Freeform 32">
              <a:extLst>
                <a:ext uri="{FF2B5EF4-FFF2-40B4-BE49-F238E27FC236}">
                  <a16:creationId xmlns:a16="http://schemas.microsoft.com/office/drawing/2014/main" id="{84ACE70F-02DE-4DE3-8617-967C31BD1C24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21850" y="914640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6" y="12"/>
                </a:cxn>
                <a:cxn ang="0">
                  <a:pos x="19" y="22"/>
                </a:cxn>
                <a:cxn ang="0">
                  <a:pos x="16" y="35"/>
                </a:cxn>
                <a:cxn ang="0">
                  <a:pos x="9" y="45"/>
                </a:cxn>
                <a:cxn ang="0">
                  <a:pos x="6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6" y="12"/>
                  </a:lnTo>
                  <a:lnTo>
                    <a:pt x="19" y="22"/>
                  </a:lnTo>
                  <a:lnTo>
                    <a:pt x="16" y="35"/>
                  </a:lnTo>
                  <a:lnTo>
                    <a:pt x="9" y="45"/>
                  </a:lnTo>
                  <a:lnTo>
                    <a:pt x="6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80" name="Freeform 34">
              <a:extLst>
                <a:ext uri="{FF2B5EF4-FFF2-40B4-BE49-F238E27FC236}">
                  <a16:creationId xmlns:a16="http://schemas.microsoft.com/office/drawing/2014/main" id="{C78E64E8-7111-4451-A7A6-E417574B04A8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10182" y="914065"/>
              <a:ext cx="11682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20" y="12"/>
                </a:cxn>
                <a:cxn ang="0">
                  <a:pos x="20" y="22"/>
                </a:cxn>
                <a:cxn ang="0">
                  <a:pos x="20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20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20" y="12"/>
                  </a:lnTo>
                  <a:lnTo>
                    <a:pt x="20" y="22"/>
                  </a:lnTo>
                  <a:lnTo>
                    <a:pt x="20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81" name="Freeform 36">
              <a:extLst>
                <a:ext uri="{FF2B5EF4-FFF2-40B4-BE49-F238E27FC236}">
                  <a16:creationId xmlns:a16="http://schemas.microsoft.com/office/drawing/2014/main" id="{56AAEBD3-D86E-47B9-B853-AD5C12AD8256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-902" y="913491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2" y="0"/>
                </a:cxn>
                <a:cxn ang="0">
                  <a:pos x="19" y="12"/>
                </a:cxn>
                <a:cxn ang="0">
                  <a:pos x="19" y="22"/>
                </a:cxn>
                <a:cxn ang="0">
                  <a:pos x="19" y="35"/>
                </a:cxn>
                <a:cxn ang="0">
                  <a:pos x="12" y="45"/>
                </a:cxn>
                <a:cxn ang="0">
                  <a:pos x="6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6" y="0"/>
                  </a:lnTo>
                  <a:lnTo>
                    <a:pt x="12" y="0"/>
                  </a:lnTo>
                  <a:lnTo>
                    <a:pt x="19" y="12"/>
                  </a:lnTo>
                  <a:lnTo>
                    <a:pt x="19" y="22"/>
                  </a:lnTo>
                  <a:lnTo>
                    <a:pt x="19" y="35"/>
                  </a:lnTo>
                  <a:lnTo>
                    <a:pt x="12" y="45"/>
                  </a:lnTo>
                  <a:lnTo>
                    <a:pt x="6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82" name="Freeform 38">
              <a:extLst>
                <a:ext uri="{FF2B5EF4-FFF2-40B4-BE49-F238E27FC236}">
                  <a16:creationId xmlns:a16="http://schemas.microsoft.com/office/drawing/2014/main" id="{65EBBDDF-BF07-47CD-9381-0C5D29A36950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802777" y="994999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4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4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4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83" name="Freeform 39">
              <a:extLst>
                <a:ext uri="{FF2B5EF4-FFF2-40B4-BE49-F238E27FC236}">
                  <a16:creationId xmlns:a16="http://schemas.microsoft.com/office/drawing/2014/main" id="{26D745B6-09B2-4873-B487-CFDB8E480A41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725774" y="99109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84" name="Freeform 40">
              <a:extLst>
                <a:ext uri="{FF2B5EF4-FFF2-40B4-BE49-F238E27FC236}">
                  <a16:creationId xmlns:a16="http://schemas.microsoft.com/office/drawing/2014/main" id="{903EAF3F-0E9E-4409-A260-C192AB9D0C0A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648770" y="98720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85" name="Freeform 41">
              <a:extLst>
                <a:ext uri="{FF2B5EF4-FFF2-40B4-BE49-F238E27FC236}">
                  <a16:creationId xmlns:a16="http://schemas.microsoft.com/office/drawing/2014/main" id="{D534054C-67F7-4837-AC0C-F3238359D138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71183" y="983299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86" name="Freeform 42">
              <a:extLst>
                <a:ext uri="{FF2B5EF4-FFF2-40B4-BE49-F238E27FC236}">
                  <a16:creationId xmlns:a16="http://schemas.microsoft.com/office/drawing/2014/main" id="{FDBA8422-EE04-4297-A3D6-A67565C6A667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494179" y="97939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9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9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87" name="Freeform 43">
              <a:extLst>
                <a:ext uri="{FF2B5EF4-FFF2-40B4-BE49-F238E27FC236}">
                  <a16:creationId xmlns:a16="http://schemas.microsoft.com/office/drawing/2014/main" id="{B9EF7E35-3A77-4CAA-A537-4772E157A705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417175" y="97550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88" name="Freeform 44">
              <a:extLst>
                <a:ext uri="{FF2B5EF4-FFF2-40B4-BE49-F238E27FC236}">
                  <a16:creationId xmlns:a16="http://schemas.microsoft.com/office/drawing/2014/main" id="{4625EB2A-A7E6-4107-8A28-455B2814A44D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340172" y="97161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7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89" name="Freeform 45">
              <a:extLst>
                <a:ext uri="{FF2B5EF4-FFF2-40B4-BE49-F238E27FC236}">
                  <a16:creationId xmlns:a16="http://schemas.microsoft.com/office/drawing/2014/main" id="{B643206E-9C6D-4901-B8D8-3EC3B74C47EC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260834" y="967606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90" name="Freeform 46">
              <a:extLst>
                <a:ext uri="{FF2B5EF4-FFF2-40B4-BE49-F238E27FC236}">
                  <a16:creationId xmlns:a16="http://schemas.microsoft.com/office/drawing/2014/main" id="{E1E028E2-76CE-495F-92B5-9AB279BCA99B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811273" y="826834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4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4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4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91" name="Freeform 47">
              <a:extLst>
                <a:ext uri="{FF2B5EF4-FFF2-40B4-BE49-F238E27FC236}">
                  <a16:creationId xmlns:a16="http://schemas.microsoft.com/office/drawing/2014/main" id="{BCC97334-A651-4B65-8C5B-112407EFA9D0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734270" y="82292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92" name="Freeform 48">
              <a:extLst>
                <a:ext uri="{FF2B5EF4-FFF2-40B4-BE49-F238E27FC236}">
                  <a16:creationId xmlns:a16="http://schemas.microsoft.com/office/drawing/2014/main" id="{C2B0E0AA-1BE5-4581-B484-046D539D0625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657266" y="81903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93" name="Freeform 49">
              <a:extLst>
                <a:ext uri="{FF2B5EF4-FFF2-40B4-BE49-F238E27FC236}">
                  <a16:creationId xmlns:a16="http://schemas.microsoft.com/office/drawing/2014/main" id="{F720EBD3-EAC1-4455-A21B-AD667B8EDD22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79678" y="815134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94" name="Freeform 50">
              <a:extLst>
                <a:ext uri="{FF2B5EF4-FFF2-40B4-BE49-F238E27FC236}">
                  <a16:creationId xmlns:a16="http://schemas.microsoft.com/office/drawing/2014/main" id="{AC9332D1-678D-4B68-A52A-633CC0E935C8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02675" y="81122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9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9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95" name="Freeform 51">
              <a:extLst>
                <a:ext uri="{FF2B5EF4-FFF2-40B4-BE49-F238E27FC236}">
                  <a16:creationId xmlns:a16="http://schemas.microsoft.com/office/drawing/2014/main" id="{DE9EFBE5-4432-4C3E-8468-18D3CB345A59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425671" y="80733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96" name="Freeform 52">
              <a:extLst>
                <a:ext uri="{FF2B5EF4-FFF2-40B4-BE49-F238E27FC236}">
                  <a16:creationId xmlns:a16="http://schemas.microsoft.com/office/drawing/2014/main" id="{65C2C980-E3A5-4D15-BE7E-94ADC1AD1D13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348667" y="80344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7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97" name="Freeform 53">
              <a:extLst>
                <a:ext uri="{FF2B5EF4-FFF2-40B4-BE49-F238E27FC236}">
                  <a16:creationId xmlns:a16="http://schemas.microsoft.com/office/drawing/2014/main" id="{2E142648-0400-4961-84B3-7D3E9D55026A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269330" y="799440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98" name="Полилиния 96">
              <a:extLst>
                <a:ext uri="{FF2B5EF4-FFF2-40B4-BE49-F238E27FC236}">
                  <a16:creationId xmlns:a16="http://schemas.microsoft.com/office/drawing/2014/main" id="{0D0DEB7D-6237-43B8-AC1B-692AE3851377}"/>
                </a:ext>
              </a:extLst>
            </p:cNvPr>
            <p:cNvSpPr/>
            <p:nvPr/>
          </p:nvSpPr>
          <p:spPr bwMode="auto">
            <a:xfrm>
              <a:off x="1002632" y="978568"/>
              <a:ext cx="7114673" cy="142852"/>
            </a:xfrm>
            <a:custGeom>
              <a:avLst/>
              <a:gdLst>
                <a:gd name="connsiteX0" fmla="*/ 0 w 7114673"/>
                <a:gd name="connsiteY0" fmla="*/ 0 h 0"/>
                <a:gd name="connsiteX1" fmla="*/ 7114673 w 7114673"/>
                <a:gd name="connsiteY1" fmla="*/ 0 h 0"/>
                <a:gd name="connsiteX2" fmla="*/ 7114673 w 7114673"/>
                <a:gd name="connsiteY2" fmla="*/ 0 h 0"/>
                <a:gd name="connsiteX0" fmla="*/ 0 w 7114673"/>
                <a:gd name="connsiteY0" fmla="*/ 0 h 0"/>
                <a:gd name="connsiteX1" fmla="*/ 7114673 w 7114673"/>
                <a:gd name="connsiteY1" fmla="*/ 0 h 0"/>
                <a:gd name="connsiteX2" fmla="*/ 7114673 w 7114673"/>
                <a:gd name="connsiteY2" fmla="*/ 0 h 0"/>
                <a:gd name="connsiteX0" fmla="*/ 0 w 7114673"/>
                <a:gd name="connsiteY0" fmla="*/ 0 h 98776"/>
                <a:gd name="connsiteX1" fmla="*/ 7114673 w 7114673"/>
                <a:gd name="connsiteY1" fmla="*/ 0 h 98776"/>
                <a:gd name="connsiteX2" fmla="*/ 7114673 w 7114673"/>
                <a:gd name="connsiteY2" fmla="*/ 0 h 98776"/>
                <a:gd name="connsiteX0" fmla="*/ 0 w 7114673"/>
                <a:gd name="connsiteY0" fmla="*/ 1337 h 64730"/>
                <a:gd name="connsiteX1" fmla="*/ 3643306 w 7114673"/>
                <a:gd name="connsiteY1" fmla="*/ 64730 h 64730"/>
                <a:gd name="connsiteX2" fmla="*/ 7114673 w 7114673"/>
                <a:gd name="connsiteY2" fmla="*/ 1337 h 64730"/>
                <a:gd name="connsiteX3" fmla="*/ 7114673 w 7114673"/>
                <a:gd name="connsiteY3" fmla="*/ 1337 h 64730"/>
                <a:gd name="connsiteX0" fmla="*/ 0 w 7114673"/>
                <a:gd name="connsiteY0" fmla="*/ 1337 h 116131"/>
                <a:gd name="connsiteX1" fmla="*/ 3643306 w 7114673"/>
                <a:gd name="connsiteY1" fmla="*/ 64730 h 116131"/>
                <a:gd name="connsiteX2" fmla="*/ 7114673 w 7114673"/>
                <a:gd name="connsiteY2" fmla="*/ 1337 h 116131"/>
                <a:gd name="connsiteX3" fmla="*/ 7114673 w 7114673"/>
                <a:gd name="connsiteY3" fmla="*/ 1337 h 116131"/>
                <a:gd name="connsiteX0" fmla="*/ 0 w 7114673"/>
                <a:gd name="connsiteY0" fmla="*/ 0 h 0"/>
                <a:gd name="connsiteX1" fmla="*/ 7114673 w 7114673"/>
                <a:gd name="connsiteY1" fmla="*/ 0 h 0"/>
                <a:gd name="connsiteX2" fmla="*/ 7114673 w 7114673"/>
                <a:gd name="connsiteY2" fmla="*/ 0 h 0"/>
                <a:gd name="connsiteX0" fmla="*/ 0 w 7114673"/>
                <a:gd name="connsiteY0" fmla="*/ 0 h 259197"/>
                <a:gd name="connsiteX1" fmla="*/ 7114673 w 7114673"/>
                <a:gd name="connsiteY1" fmla="*/ 0 h 259197"/>
                <a:gd name="connsiteX2" fmla="*/ 7114673 w 7114673"/>
                <a:gd name="connsiteY2" fmla="*/ 0 h 259197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64241"/>
                <a:gd name="connsiteX1" fmla="*/ 3643306 w 7114673"/>
                <a:gd name="connsiteY1" fmla="*/ 142852 h 164241"/>
                <a:gd name="connsiteX2" fmla="*/ 5022911 w 7114673"/>
                <a:gd name="connsiteY2" fmla="*/ 128337 h 164241"/>
                <a:gd name="connsiteX3" fmla="*/ 7114673 w 7114673"/>
                <a:gd name="connsiteY3" fmla="*/ 0 h 164241"/>
                <a:gd name="connsiteX4" fmla="*/ 7114673 w 7114673"/>
                <a:gd name="connsiteY4" fmla="*/ 0 h 164241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5255 h 148107"/>
                <a:gd name="connsiteX1" fmla="*/ 3643306 w 7114673"/>
                <a:gd name="connsiteY1" fmla="*/ 148107 h 148107"/>
                <a:gd name="connsiteX2" fmla="*/ 7114673 w 7114673"/>
                <a:gd name="connsiteY2" fmla="*/ 5255 h 148107"/>
                <a:gd name="connsiteX3" fmla="*/ 7114673 w 7114673"/>
                <a:gd name="connsiteY3" fmla="*/ 5255 h 148107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14673" h="142852">
                  <a:moveTo>
                    <a:pt x="0" y="0"/>
                  </a:moveTo>
                  <a:cubicBezTo>
                    <a:pt x="1079383" y="39898"/>
                    <a:pt x="2256426" y="122573"/>
                    <a:pt x="3643306" y="142852"/>
                  </a:cubicBezTo>
                  <a:cubicBezTo>
                    <a:pt x="4829085" y="142852"/>
                    <a:pt x="6367148" y="58417"/>
                    <a:pt x="7114673" y="0"/>
                  </a:cubicBezTo>
                  <a:lnTo>
                    <a:pt x="7114673" y="0"/>
                  </a:lnTo>
                </a:path>
              </a:pathLst>
            </a:custGeom>
            <a:noFill/>
            <a:ln w="19050" cap="flat" cmpd="sng" algn="ctr">
              <a:solidFill>
                <a:srgbClr val="0070C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99" name="Полилиния 97">
              <a:extLst>
                <a:ext uri="{FF2B5EF4-FFF2-40B4-BE49-F238E27FC236}">
                  <a16:creationId xmlns:a16="http://schemas.microsoft.com/office/drawing/2014/main" id="{959AF8C0-57AA-4EAF-B585-16C26BDEFD99}"/>
                </a:ext>
              </a:extLst>
            </p:cNvPr>
            <p:cNvSpPr/>
            <p:nvPr/>
          </p:nvSpPr>
          <p:spPr bwMode="auto">
            <a:xfrm>
              <a:off x="0" y="979714"/>
              <a:ext cx="996043" cy="310243"/>
            </a:xfrm>
            <a:custGeom>
              <a:avLst/>
              <a:gdLst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96043" h="310243">
                  <a:moveTo>
                    <a:pt x="996043" y="0"/>
                  </a:moveTo>
                  <a:cubicBezTo>
                    <a:pt x="764069" y="166704"/>
                    <a:pt x="546356" y="280324"/>
                    <a:pt x="0" y="310243"/>
                  </a:cubicBezTo>
                </a:path>
              </a:pathLst>
            </a:custGeom>
            <a:noFill/>
            <a:ln w="19050" cap="flat" cmpd="sng" algn="ctr">
              <a:solidFill>
                <a:srgbClr val="0070C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00" name="Rectangle 24">
              <a:extLst>
                <a:ext uri="{FF2B5EF4-FFF2-40B4-BE49-F238E27FC236}">
                  <a16:creationId xmlns:a16="http://schemas.microsoft.com/office/drawing/2014/main" id="{0AC8B157-B719-43A1-8264-A5346A230BA1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909157" y="961259"/>
              <a:ext cx="12850" cy="22140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01" name="Rectangle 26">
              <a:extLst>
                <a:ext uri="{FF2B5EF4-FFF2-40B4-BE49-F238E27FC236}">
                  <a16:creationId xmlns:a16="http://schemas.microsoft.com/office/drawing/2014/main" id="{7C3A2FBB-51FF-4085-A823-89F0DA982DB4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921968" y="966316"/>
              <a:ext cx="49065" cy="15148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02" name="Freeform 29">
              <a:extLst>
                <a:ext uri="{FF2B5EF4-FFF2-40B4-BE49-F238E27FC236}">
                  <a16:creationId xmlns:a16="http://schemas.microsoft.com/office/drawing/2014/main" id="{AC18B324-D275-408C-B55A-08581147D6AF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965146" y="96229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9" y="0"/>
                </a:cxn>
                <a:cxn ang="0">
                  <a:pos x="3" y="12"/>
                </a:cxn>
                <a:cxn ang="0">
                  <a:pos x="0" y="22"/>
                </a:cxn>
                <a:cxn ang="0">
                  <a:pos x="3" y="35"/>
                </a:cxn>
                <a:cxn ang="0">
                  <a:pos x="9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9" y="0"/>
                  </a:lnTo>
                  <a:lnTo>
                    <a:pt x="3" y="12"/>
                  </a:lnTo>
                  <a:lnTo>
                    <a:pt x="0" y="22"/>
                  </a:lnTo>
                  <a:lnTo>
                    <a:pt x="3" y="35"/>
                  </a:lnTo>
                  <a:lnTo>
                    <a:pt x="9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03" name="Freeform 31">
              <a:extLst>
                <a:ext uri="{FF2B5EF4-FFF2-40B4-BE49-F238E27FC236}">
                  <a16:creationId xmlns:a16="http://schemas.microsoft.com/office/drawing/2014/main" id="{6A25D865-E1EB-4CAB-BF56-86B643990799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976230" y="962870"/>
              <a:ext cx="11682" cy="26218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13" y="0"/>
                </a:cxn>
                <a:cxn ang="0">
                  <a:pos x="10" y="0"/>
                </a:cxn>
                <a:cxn ang="0">
                  <a:pos x="4" y="12"/>
                </a:cxn>
                <a:cxn ang="0">
                  <a:pos x="0" y="22"/>
                </a:cxn>
                <a:cxn ang="0">
                  <a:pos x="4" y="35"/>
                </a:cxn>
                <a:cxn ang="0">
                  <a:pos x="10" y="45"/>
                </a:cxn>
                <a:cxn ang="0">
                  <a:pos x="13" y="45"/>
                </a:cxn>
                <a:cxn ang="0">
                  <a:pos x="20" y="45"/>
                </a:cxn>
                <a:cxn ang="0">
                  <a:pos x="20" y="22"/>
                </a:cxn>
                <a:cxn ang="0">
                  <a:pos x="20" y="0"/>
                </a:cxn>
              </a:cxnLst>
              <a:rect l="0" t="0" r="r" b="b"/>
              <a:pathLst>
                <a:path w="20" h="45">
                  <a:moveTo>
                    <a:pt x="20" y="0"/>
                  </a:moveTo>
                  <a:lnTo>
                    <a:pt x="13" y="0"/>
                  </a:lnTo>
                  <a:lnTo>
                    <a:pt x="10" y="0"/>
                  </a:lnTo>
                  <a:lnTo>
                    <a:pt x="4" y="12"/>
                  </a:lnTo>
                  <a:lnTo>
                    <a:pt x="0" y="22"/>
                  </a:lnTo>
                  <a:lnTo>
                    <a:pt x="4" y="35"/>
                  </a:lnTo>
                  <a:lnTo>
                    <a:pt x="10" y="45"/>
                  </a:lnTo>
                  <a:lnTo>
                    <a:pt x="13" y="45"/>
                  </a:lnTo>
                  <a:lnTo>
                    <a:pt x="20" y="45"/>
                  </a:lnTo>
                  <a:lnTo>
                    <a:pt x="20" y="22"/>
                  </a:lnTo>
                  <a:lnTo>
                    <a:pt x="2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04" name="Freeform 33">
              <a:extLst>
                <a:ext uri="{FF2B5EF4-FFF2-40B4-BE49-F238E27FC236}">
                  <a16:creationId xmlns:a16="http://schemas.microsoft.com/office/drawing/2014/main" id="{B8E2A300-61F1-4B56-934E-D7B18C30C2F7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987897" y="96344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10" y="0"/>
                </a:cxn>
                <a:cxn ang="0">
                  <a:pos x="3" y="12"/>
                </a:cxn>
                <a:cxn ang="0">
                  <a:pos x="0" y="22"/>
                </a:cxn>
                <a:cxn ang="0">
                  <a:pos x="3" y="35"/>
                </a:cxn>
                <a:cxn ang="0">
                  <a:pos x="10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10" y="0"/>
                  </a:lnTo>
                  <a:lnTo>
                    <a:pt x="3" y="12"/>
                  </a:lnTo>
                  <a:lnTo>
                    <a:pt x="0" y="22"/>
                  </a:lnTo>
                  <a:lnTo>
                    <a:pt x="3" y="35"/>
                  </a:lnTo>
                  <a:lnTo>
                    <a:pt x="10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05" name="Freeform 35">
              <a:extLst>
                <a:ext uri="{FF2B5EF4-FFF2-40B4-BE49-F238E27FC236}">
                  <a16:creationId xmlns:a16="http://schemas.microsoft.com/office/drawing/2014/main" id="{58DE8342-F9EB-4AFD-845C-1CAC50EA4BCC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998981" y="96400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9" y="0"/>
                </a:cxn>
                <a:cxn ang="0">
                  <a:pos x="0" y="12"/>
                </a:cxn>
                <a:cxn ang="0">
                  <a:pos x="0" y="22"/>
                </a:cxn>
                <a:cxn ang="0">
                  <a:pos x="0" y="35"/>
                </a:cxn>
                <a:cxn ang="0">
                  <a:pos x="9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9" y="0"/>
                  </a:lnTo>
                  <a:lnTo>
                    <a:pt x="0" y="12"/>
                  </a:lnTo>
                  <a:lnTo>
                    <a:pt x="0" y="22"/>
                  </a:lnTo>
                  <a:lnTo>
                    <a:pt x="0" y="35"/>
                  </a:lnTo>
                  <a:lnTo>
                    <a:pt x="9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06" name="Freeform 37">
              <a:extLst>
                <a:ext uri="{FF2B5EF4-FFF2-40B4-BE49-F238E27FC236}">
                  <a16:creationId xmlns:a16="http://schemas.microsoft.com/office/drawing/2014/main" id="{CEAACC11-7DCA-4D46-B1BD-90E7C7669FD0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1010065" y="964579"/>
              <a:ext cx="11682" cy="26218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13" y="0"/>
                </a:cxn>
                <a:cxn ang="0">
                  <a:pos x="7" y="0"/>
                </a:cxn>
                <a:cxn ang="0">
                  <a:pos x="0" y="12"/>
                </a:cxn>
                <a:cxn ang="0">
                  <a:pos x="0" y="22"/>
                </a:cxn>
                <a:cxn ang="0">
                  <a:pos x="0" y="35"/>
                </a:cxn>
                <a:cxn ang="0">
                  <a:pos x="7" y="45"/>
                </a:cxn>
                <a:cxn ang="0">
                  <a:pos x="13" y="45"/>
                </a:cxn>
                <a:cxn ang="0">
                  <a:pos x="20" y="45"/>
                </a:cxn>
                <a:cxn ang="0">
                  <a:pos x="20" y="22"/>
                </a:cxn>
                <a:cxn ang="0">
                  <a:pos x="20" y="0"/>
                </a:cxn>
              </a:cxnLst>
              <a:rect l="0" t="0" r="r" b="b"/>
              <a:pathLst>
                <a:path w="20" h="45">
                  <a:moveTo>
                    <a:pt x="20" y="0"/>
                  </a:moveTo>
                  <a:lnTo>
                    <a:pt x="13" y="0"/>
                  </a:lnTo>
                  <a:lnTo>
                    <a:pt x="7" y="0"/>
                  </a:lnTo>
                  <a:lnTo>
                    <a:pt x="0" y="12"/>
                  </a:lnTo>
                  <a:lnTo>
                    <a:pt x="0" y="22"/>
                  </a:lnTo>
                  <a:lnTo>
                    <a:pt x="0" y="35"/>
                  </a:lnTo>
                  <a:lnTo>
                    <a:pt x="7" y="45"/>
                  </a:lnTo>
                  <a:lnTo>
                    <a:pt x="13" y="45"/>
                  </a:lnTo>
                  <a:lnTo>
                    <a:pt x="20" y="45"/>
                  </a:lnTo>
                  <a:lnTo>
                    <a:pt x="20" y="22"/>
                  </a:lnTo>
                  <a:lnTo>
                    <a:pt x="2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07" name="Полилиния 105">
              <a:extLst>
                <a:ext uri="{FF2B5EF4-FFF2-40B4-BE49-F238E27FC236}">
                  <a16:creationId xmlns:a16="http://schemas.microsoft.com/office/drawing/2014/main" id="{F42B195E-3411-4B17-B636-226416EC8D0D}"/>
                </a:ext>
              </a:extLst>
            </p:cNvPr>
            <p:cNvSpPr/>
            <p:nvPr/>
          </p:nvSpPr>
          <p:spPr bwMode="auto">
            <a:xfrm flipH="1">
              <a:off x="8147989" y="979714"/>
              <a:ext cx="996043" cy="310243"/>
            </a:xfrm>
            <a:custGeom>
              <a:avLst/>
              <a:gdLst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96043" h="310243">
                  <a:moveTo>
                    <a:pt x="996043" y="0"/>
                  </a:moveTo>
                  <a:cubicBezTo>
                    <a:pt x="764069" y="166704"/>
                    <a:pt x="546356" y="280324"/>
                    <a:pt x="0" y="310243"/>
                  </a:cubicBezTo>
                </a:path>
              </a:pathLst>
            </a:custGeom>
            <a:noFill/>
            <a:ln w="19050" cap="flat" cmpd="sng" algn="ctr">
              <a:solidFill>
                <a:srgbClr val="0070C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08" name="Rectangle 26">
              <a:extLst>
                <a:ext uri="{FF2B5EF4-FFF2-40B4-BE49-F238E27FC236}">
                  <a16:creationId xmlns:a16="http://schemas.microsoft.com/office/drawing/2014/main" id="{29DC9394-2487-483C-9914-83E5114325E8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171465" y="966316"/>
              <a:ext cx="49065" cy="15148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09" name="Freeform 29">
              <a:extLst>
                <a:ext uri="{FF2B5EF4-FFF2-40B4-BE49-F238E27FC236}">
                  <a16:creationId xmlns:a16="http://schemas.microsoft.com/office/drawing/2014/main" id="{D0D300DE-76FD-478E-AEB4-62A86272F7B1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66254" y="96229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9" y="0"/>
                </a:cxn>
                <a:cxn ang="0">
                  <a:pos x="3" y="12"/>
                </a:cxn>
                <a:cxn ang="0">
                  <a:pos x="0" y="22"/>
                </a:cxn>
                <a:cxn ang="0">
                  <a:pos x="3" y="35"/>
                </a:cxn>
                <a:cxn ang="0">
                  <a:pos x="9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9" y="0"/>
                  </a:lnTo>
                  <a:lnTo>
                    <a:pt x="3" y="12"/>
                  </a:lnTo>
                  <a:lnTo>
                    <a:pt x="0" y="22"/>
                  </a:lnTo>
                  <a:lnTo>
                    <a:pt x="3" y="35"/>
                  </a:lnTo>
                  <a:lnTo>
                    <a:pt x="9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10" name="Freeform 31">
              <a:extLst>
                <a:ext uri="{FF2B5EF4-FFF2-40B4-BE49-F238E27FC236}">
                  <a16:creationId xmlns:a16="http://schemas.microsoft.com/office/drawing/2014/main" id="{21AE230A-DD6C-4E5F-B065-6EF518D71CF2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54586" y="962870"/>
              <a:ext cx="11682" cy="26218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13" y="0"/>
                </a:cxn>
                <a:cxn ang="0">
                  <a:pos x="10" y="0"/>
                </a:cxn>
                <a:cxn ang="0">
                  <a:pos x="4" y="12"/>
                </a:cxn>
                <a:cxn ang="0">
                  <a:pos x="0" y="22"/>
                </a:cxn>
                <a:cxn ang="0">
                  <a:pos x="4" y="35"/>
                </a:cxn>
                <a:cxn ang="0">
                  <a:pos x="10" y="45"/>
                </a:cxn>
                <a:cxn ang="0">
                  <a:pos x="13" y="45"/>
                </a:cxn>
                <a:cxn ang="0">
                  <a:pos x="20" y="45"/>
                </a:cxn>
                <a:cxn ang="0">
                  <a:pos x="20" y="22"/>
                </a:cxn>
                <a:cxn ang="0">
                  <a:pos x="20" y="0"/>
                </a:cxn>
              </a:cxnLst>
              <a:rect l="0" t="0" r="r" b="b"/>
              <a:pathLst>
                <a:path w="20" h="45">
                  <a:moveTo>
                    <a:pt x="20" y="0"/>
                  </a:moveTo>
                  <a:lnTo>
                    <a:pt x="13" y="0"/>
                  </a:lnTo>
                  <a:lnTo>
                    <a:pt x="10" y="0"/>
                  </a:lnTo>
                  <a:lnTo>
                    <a:pt x="4" y="12"/>
                  </a:lnTo>
                  <a:lnTo>
                    <a:pt x="0" y="22"/>
                  </a:lnTo>
                  <a:lnTo>
                    <a:pt x="4" y="35"/>
                  </a:lnTo>
                  <a:lnTo>
                    <a:pt x="10" y="45"/>
                  </a:lnTo>
                  <a:lnTo>
                    <a:pt x="13" y="45"/>
                  </a:lnTo>
                  <a:lnTo>
                    <a:pt x="20" y="45"/>
                  </a:lnTo>
                  <a:lnTo>
                    <a:pt x="20" y="22"/>
                  </a:lnTo>
                  <a:lnTo>
                    <a:pt x="2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11" name="Freeform 33">
              <a:extLst>
                <a:ext uri="{FF2B5EF4-FFF2-40B4-BE49-F238E27FC236}">
                  <a16:creationId xmlns:a16="http://schemas.microsoft.com/office/drawing/2014/main" id="{19DC31E6-D1E9-4591-806B-D13B266B31FC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43503" y="96344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10" y="0"/>
                </a:cxn>
                <a:cxn ang="0">
                  <a:pos x="3" y="12"/>
                </a:cxn>
                <a:cxn ang="0">
                  <a:pos x="0" y="22"/>
                </a:cxn>
                <a:cxn ang="0">
                  <a:pos x="3" y="35"/>
                </a:cxn>
                <a:cxn ang="0">
                  <a:pos x="10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10" y="0"/>
                  </a:lnTo>
                  <a:lnTo>
                    <a:pt x="3" y="12"/>
                  </a:lnTo>
                  <a:lnTo>
                    <a:pt x="0" y="22"/>
                  </a:lnTo>
                  <a:lnTo>
                    <a:pt x="3" y="35"/>
                  </a:lnTo>
                  <a:lnTo>
                    <a:pt x="10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12" name="Freeform 35">
              <a:extLst>
                <a:ext uri="{FF2B5EF4-FFF2-40B4-BE49-F238E27FC236}">
                  <a16:creationId xmlns:a16="http://schemas.microsoft.com/office/drawing/2014/main" id="{8807C823-B291-4AAC-A44B-1BAB769696EC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32419" y="96400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9" y="0"/>
                </a:cxn>
                <a:cxn ang="0">
                  <a:pos x="0" y="12"/>
                </a:cxn>
                <a:cxn ang="0">
                  <a:pos x="0" y="22"/>
                </a:cxn>
                <a:cxn ang="0">
                  <a:pos x="0" y="35"/>
                </a:cxn>
                <a:cxn ang="0">
                  <a:pos x="9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9" y="0"/>
                  </a:lnTo>
                  <a:lnTo>
                    <a:pt x="0" y="12"/>
                  </a:lnTo>
                  <a:lnTo>
                    <a:pt x="0" y="22"/>
                  </a:lnTo>
                  <a:lnTo>
                    <a:pt x="0" y="35"/>
                  </a:lnTo>
                  <a:lnTo>
                    <a:pt x="9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13" name="Freeform 37">
              <a:extLst>
                <a:ext uri="{FF2B5EF4-FFF2-40B4-BE49-F238E27FC236}">
                  <a16:creationId xmlns:a16="http://schemas.microsoft.com/office/drawing/2014/main" id="{90B96CA0-A8E3-4279-9E16-BB8AEA8BB5B8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20751" y="964579"/>
              <a:ext cx="11682" cy="26218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13" y="0"/>
                </a:cxn>
                <a:cxn ang="0">
                  <a:pos x="7" y="0"/>
                </a:cxn>
                <a:cxn ang="0">
                  <a:pos x="0" y="12"/>
                </a:cxn>
                <a:cxn ang="0">
                  <a:pos x="0" y="22"/>
                </a:cxn>
                <a:cxn ang="0">
                  <a:pos x="0" y="35"/>
                </a:cxn>
                <a:cxn ang="0">
                  <a:pos x="7" y="45"/>
                </a:cxn>
                <a:cxn ang="0">
                  <a:pos x="13" y="45"/>
                </a:cxn>
                <a:cxn ang="0">
                  <a:pos x="20" y="45"/>
                </a:cxn>
                <a:cxn ang="0">
                  <a:pos x="20" y="22"/>
                </a:cxn>
                <a:cxn ang="0">
                  <a:pos x="20" y="0"/>
                </a:cxn>
              </a:cxnLst>
              <a:rect l="0" t="0" r="r" b="b"/>
              <a:pathLst>
                <a:path w="20" h="45">
                  <a:moveTo>
                    <a:pt x="20" y="0"/>
                  </a:moveTo>
                  <a:lnTo>
                    <a:pt x="13" y="0"/>
                  </a:lnTo>
                  <a:lnTo>
                    <a:pt x="7" y="0"/>
                  </a:lnTo>
                  <a:lnTo>
                    <a:pt x="0" y="12"/>
                  </a:lnTo>
                  <a:lnTo>
                    <a:pt x="0" y="22"/>
                  </a:lnTo>
                  <a:lnTo>
                    <a:pt x="0" y="35"/>
                  </a:lnTo>
                  <a:lnTo>
                    <a:pt x="7" y="45"/>
                  </a:lnTo>
                  <a:lnTo>
                    <a:pt x="13" y="45"/>
                  </a:lnTo>
                  <a:lnTo>
                    <a:pt x="20" y="45"/>
                  </a:lnTo>
                  <a:lnTo>
                    <a:pt x="20" y="22"/>
                  </a:lnTo>
                  <a:lnTo>
                    <a:pt x="2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</p:grpSp>
      <p:grpSp>
        <p:nvGrpSpPr>
          <p:cNvPr id="114" name="Группа 112">
            <a:extLst>
              <a:ext uri="{FF2B5EF4-FFF2-40B4-BE49-F238E27FC236}">
                <a16:creationId xmlns:a16="http://schemas.microsoft.com/office/drawing/2014/main" id="{5A2E4C68-252E-499C-9667-9B099B824DF2}"/>
              </a:ext>
            </a:extLst>
          </p:cNvPr>
          <p:cNvGrpSpPr/>
          <p:nvPr userDrawn="1"/>
        </p:nvGrpSpPr>
        <p:grpSpPr>
          <a:xfrm>
            <a:off x="-30" y="1081100"/>
            <a:ext cx="9144935" cy="490517"/>
            <a:chOff x="-902" y="799440"/>
            <a:chExt cx="9144934" cy="490517"/>
          </a:xfr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115" name="Freeform 2">
              <a:extLst>
                <a:ext uri="{FF2B5EF4-FFF2-40B4-BE49-F238E27FC236}">
                  <a16:creationId xmlns:a16="http://schemas.microsoft.com/office/drawing/2014/main" id="{E4BF32CF-FC44-46D7-AAED-54F31C0F599F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28841" y="852899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39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4" y="74"/>
                </a:cxn>
                <a:cxn ang="0">
                  <a:pos x="55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39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4" y="74"/>
                  </a:lnTo>
                  <a:lnTo>
                    <a:pt x="55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16" name="Freeform 3">
              <a:extLst>
                <a:ext uri="{FF2B5EF4-FFF2-40B4-BE49-F238E27FC236}">
                  <a16:creationId xmlns:a16="http://schemas.microsoft.com/office/drawing/2014/main" id="{48C95603-5B7D-4EFB-A920-FE76E1C39BCF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37336" y="1021065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39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4" y="74"/>
                </a:cxn>
                <a:cxn ang="0">
                  <a:pos x="55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39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4" y="74"/>
                  </a:lnTo>
                  <a:lnTo>
                    <a:pt x="55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17" name="Freeform 4">
              <a:extLst>
                <a:ext uri="{FF2B5EF4-FFF2-40B4-BE49-F238E27FC236}">
                  <a16:creationId xmlns:a16="http://schemas.microsoft.com/office/drawing/2014/main" id="{9179A602-E4BB-4A92-BDF0-7C622A5F3E59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06428" y="84899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18" name="Freeform 5">
              <a:extLst>
                <a:ext uri="{FF2B5EF4-FFF2-40B4-BE49-F238E27FC236}">
                  <a16:creationId xmlns:a16="http://schemas.microsoft.com/office/drawing/2014/main" id="{02901797-8F47-41F1-B4DD-3EF3A856F431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14924" y="101716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19" name="Freeform 6">
              <a:extLst>
                <a:ext uri="{FF2B5EF4-FFF2-40B4-BE49-F238E27FC236}">
                  <a16:creationId xmlns:a16="http://schemas.microsoft.com/office/drawing/2014/main" id="{37252AEA-FA90-4534-8990-FD9335A1A138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83432" y="84510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20" name="Freeform 7">
              <a:extLst>
                <a:ext uri="{FF2B5EF4-FFF2-40B4-BE49-F238E27FC236}">
                  <a16:creationId xmlns:a16="http://schemas.microsoft.com/office/drawing/2014/main" id="{D1475D42-FAA3-4161-8015-4289F1AFF0C5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91928" y="101327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21" name="Freeform 8">
              <a:extLst>
                <a:ext uri="{FF2B5EF4-FFF2-40B4-BE49-F238E27FC236}">
                  <a16:creationId xmlns:a16="http://schemas.microsoft.com/office/drawing/2014/main" id="{5380D829-31F7-49C5-ADD1-1F1C2F539B16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560435" y="841199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22" name="Freeform 9">
              <a:extLst>
                <a:ext uri="{FF2B5EF4-FFF2-40B4-BE49-F238E27FC236}">
                  <a16:creationId xmlns:a16="http://schemas.microsoft.com/office/drawing/2014/main" id="{58CA1D4D-54FF-4769-9C5A-C7A48368F4F9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568931" y="1009365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23" name="Freeform 10">
              <a:extLst>
                <a:ext uri="{FF2B5EF4-FFF2-40B4-BE49-F238E27FC236}">
                  <a16:creationId xmlns:a16="http://schemas.microsoft.com/office/drawing/2014/main" id="{0F2B06B7-84A6-45A8-A77B-BF12E6068D2E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638023" y="83729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4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4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24" name="Freeform 11">
              <a:extLst>
                <a:ext uri="{FF2B5EF4-FFF2-40B4-BE49-F238E27FC236}">
                  <a16:creationId xmlns:a16="http://schemas.microsoft.com/office/drawing/2014/main" id="{2D698E36-CC7B-4EF0-B672-F50410E81DB2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646519" y="100546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4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4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25" name="Freeform 12">
              <a:extLst>
                <a:ext uri="{FF2B5EF4-FFF2-40B4-BE49-F238E27FC236}">
                  <a16:creationId xmlns:a16="http://schemas.microsoft.com/office/drawing/2014/main" id="{DF8CF3A7-9682-4840-A78F-5512A716E9DB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15027" y="83340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7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7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26" name="Freeform 13">
              <a:extLst>
                <a:ext uri="{FF2B5EF4-FFF2-40B4-BE49-F238E27FC236}">
                  <a16:creationId xmlns:a16="http://schemas.microsoft.com/office/drawing/2014/main" id="{FB884483-5CEF-423C-ACF9-A7AF1CD31F88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23522" y="1001569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7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7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27" name="Freeform 14">
              <a:extLst>
                <a:ext uri="{FF2B5EF4-FFF2-40B4-BE49-F238E27FC236}">
                  <a16:creationId xmlns:a16="http://schemas.microsoft.com/office/drawing/2014/main" id="{434A9C08-ADAD-4ACD-880A-04B003CAA0CF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92029" y="829455"/>
              <a:ext cx="70093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20" y="36"/>
                </a:cxn>
                <a:cxn ang="0">
                  <a:pos x="120" y="49"/>
                </a:cxn>
                <a:cxn ang="0">
                  <a:pos x="120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3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20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20" y="36"/>
                  </a:lnTo>
                  <a:lnTo>
                    <a:pt x="120" y="49"/>
                  </a:lnTo>
                  <a:lnTo>
                    <a:pt x="120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3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28" name="Freeform 15">
              <a:extLst>
                <a:ext uri="{FF2B5EF4-FFF2-40B4-BE49-F238E27FC236}">
                  <a16:creationId xmlns:a16="http://schemas.microsoft.com/office/drawing/2014/main" id="{7CB6AC77-C4D1-4F09-A3B8-9F8FB2CB3AFD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00525" y="997620"/>
              <a:ext cx="70093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20" y="36"/>
                </a:cxn>
                <a:cxn ang="0">
                  <a:pos x="120" y="49"/>
                </a:cxn>
                <a:cxn ang="0">
                  <a:pos x="120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3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20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20" y="36"/>
                  </a:lnTo>
                  <a:lnTo>
                    <a:pt x="120" y="49"/>
                  </a:lnTo>
                  <a:lnTo>
                    <a:pt x="120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3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29" name="Freeform 16">
              <a:extLst>
                <a:ext uri="{FF2B5EF4-FFF2-40B4-BE49-F238E27FC236}">
                  <a16:creationId xmlns:a16="http://schemas.microsoft.com/office/drawing/2014/main" id="{761EDDBD-83CB-4B20-817F-2AB5B829477A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69616" y="825550"/>
              <a:ext cx="69509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1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19" y="36"/>
                </a:cxn>
                <a:cxn ang="0">
                  <a:pos x="119" y="49"/>
                </a:cxn>
                <a:cxn ang="0">
                  <a:pos x="119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2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9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1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19" y="36"/>
                  </a:lnTo>
                  <a:lnTo>
                    <a:pt x="119" y="49"/>
                  </a:lnTo>
                  <a:lnTo>
                    <a:pt x="119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2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30" name="Freeform 17">
              <a:extLst>
                <a:ext uri="{FF2B5EF4-FFF2-40B4-BE49-F238E27FC236}">
                  <a16:creationId xmlns:a16="http://schemas.microsoft.com/office/drawing/2014/main" id="{8A3DD2AD-F2F0-4920-9D81-1DA585591936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78112" y="993715"/>
              <a:ext cx="69509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1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19" y="36"/>
                </a:cxn>
                <a:cxn ang="0">
                  <a:pos x="119" y="49"/>
                </a:cxn>
                <a:cxn ang="0">
                  <a:pos x="119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2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9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1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19" y="36"/>
                  </a:lnTo>
                  <a:lnTo>
                    <a:pt x="119" y="49"/>
                  </a:lnTo>
                  <a:lnTo>
                    <a:pt x="119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2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31" name="Rectangle 18">
              <a:extLst>
                <a:ext uri="{FF2B5EF4-FFF2-40B4-BE49-F238E27FC236}">
                  <a16:creationId xmlns:a16="http://schemas.microsoft.com/office/drawing/2014/main" id="{51E401B8-3929-4667-B379-98E833D9739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939071" y="847884"/>
              <a:ext cx="15187" cy="9322"/>
            </a:xfrm>
            <a:prstGeom prst="rect">
              <a:avLst/>
            </a:pr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32" name="Rectangle 19">
              <a:extLst>
                <a:ext uri="{FF2B5EF4-FFF2-40B4-BE49-F238E27FC236}">
                  <a16:creationId xmlns:a16="http://schemas.microsoft.com/office/drawing/2014/main" id="{A71BA7BA-39FB-4C27-A973-A7DC69380021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302623" y="880037"/>
              <a:ext cx="15187" cy="9322"/>
            </a:xfrm>
            <a:prstGeom prst="rect">
              <a:avLst/>
            </a:pr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33" name="Rectangle 20">
              <a:extLst>
                <a:ext uri="{FF2B5EF4-FFF2-40B4-BE49-F238E27FC236}">
                  <a16:creationId xmlns:a16="http://schemas.microsoft.com/office/drawing/2014/main" id="{CC31C7EF-ECEE-411F-A539-03EE50BA899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947567" y="1016049"/>
              <a:ext cx="15187" cy="9322"/>
            </a:xfrm>
            <a:prstGeom prst="rect">
              <a:avLst/>
            </a:pr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34" name="Rectangle 21">
              <a:extLst>
                <a:ext uri="{FF2B5EF4-FFF2-40B4-BE49-F238E27FC236}">
                  <a16:creationId xmlns:a16="http://schemas.microsoft.com/office/drawing/2014/main" id="{62EA1B7D-B3EA-4834-AFA7-42796B42BEE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311119" y="1048202"/>
              <a:ext cx="15187" cy="9322"/>
            </a:xfrm>
            <a:prstGeom prst="rect">
              <a:avLst/>
            </a:pr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35" name="Freeform 22">
              <a:extLst>
                <a:ext uri="{FF2B5EF4-FFF2-40B4-BE49-F238E27FC236}">
                  <a16:creationId xmlns:a16="http://schemas.microsoft.com/office/drawing/2014/main" id="{E6836D85-3D69-46D4-806D-113557F14721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956669" y="840338"/>
              <a:ext cx="75350" cy="187024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00" y="0"/>
                </a:cxn>
                <a:cxn ang="0">
                  <a:pos x="129" y="144"/>
                </a:cxn>
                <a:cxn ang="0">
                  <a:pos x="129" y="179"/>
                </a:cxn>
                <a:cxn ang="0">
                  <a:pos x="103" y="321"/>
                </a:cxn>
                <a:cxn ang="0">
                  <a:pos x="0" y="321"/>
                </a:cxn>
                <a:cxn ang="0">
                  <a:pos x="0" y="285"/>
                </a:cxn>
                <a:cxn ang="0">
                  <a:pos x="58" y="285"/>
                </a:cxn>
                <a:cxn ang="0">
                  <a:pos x="58" y="38"/>
                </a:cxn>
                <a:cxn ang="0">
                  <a:pos x="0" y="38"/>
                </a:cxn>
                <a:cxn ang="0">
                  <a:pos x="0" y="0"/>
                </a:cxn>
              </a:cxnLst>
              <a:rect l="0" t="0" r="r" b="b"/>
              <a:pathLst>
                <a:path w="129" h="321">
                  <a:moveTo>
                    <a:pt x="0" y="0"/>
                  </a:moveTo>
                  <a:lnTo>
                    <a:pt x="100" y="0"/>
                  </a:lnTo>
                  <a:lnTo>
                    <a:pt x="129" y="144"/>
                  </a:lnTo>
                  <a:lnTo>
                    <a:pt x="129" y="179"/>
                  </a:lnTo>
                  <a:lnTo>
                    <a:pt x="103" y="321"/>
                  </a:lnTo>
                  <a:lnTo>
                    <a:pt x="0" y="321"/>
                  </a:lnTo>
                  <a:lnTo>
                    <a:pt x="0" y="285"/>
                  </a:lnTo>
                  <a:lnTo>
                    <a:pt x="58" y="285"/>
                  </a:lnTo>
                  <a:lnTo>
                    <a:pt x="58" y="38"/>
                  </a:lnTo>
                  <a:lnTo>
                    <a:pt x="0" y="3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36" name="Freeform 23">
              <a:extLst>
                <a:ext uri="{FF2B5EF4-FFF2-40B4-BE49-F238E27FC236}">
                  <a16:creationId xmlns:a16="http://schemas.microsoft.com/office/drawing/2014/main" id="{5FDFDB0A-5F42-496F-8B74-E197765C1AAA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233300" y="876882"/>
              <a:ext cx="75350" cy="187024"/>
            </a:xfrm>
            <a:custGeom>
              <a:avLst/>
              <a:gdLst/>
              <a:ahLst/>
              <a:cxnLst>
                <a:cxn ang="0">
                  <a:pos x="129" y="0"/>
                </a:cxn>
                <a:cxn ang="0">
                  <a:pos x="29" y="0"/>
                </a:cxn>
                <a:cxn ang="0">
                  <a:pos x="0" y="144"/>
                </a:cxn>
                <a:cxn ang="0">
                  <a:pos x="0" y="179"/>
                </a:cxn>
                <a:cxn ang="0">
                  <a:pos x="26" y="321"/>
                </a:cxn>
                <a:cxn ang="0">
                  <a:pos x="129" y="321"/>
                </a:cxn>
                <a:cxn ang="0">
                  <a:pos x="129" y="285"/>
                </a:cxn>
                <a:cxn ang="0">
                  <a:pos x="71" y="285"/>
                </a:cxn>
                <a:cxn ang="0">
                  <a:pos x="71" y="38"/>
                </a:cxn>
                <a:cxn ang="0">
                  <a:pos x="129" y="38"/>
                </a:cxn>
                <a:cxn ang="0">
                  <a:pos x="129" y="0"/>
                </a:cxn>
              </a:cxnLst>
              <a:rect l="0" t="0" r="r" b="b"/>
              <a:pathLst>
                <a:path w="129" h="321">
                  <a:moveTo>
                    <a:pt x="129" y="0"/>
                  </a:moveTo>
                  <a:lnTo>
                    <a:pt x="29" y="0"/>
                  </a:lnTo>
                  <a:lnTo>
                    <a:pt x="0" y="144"/>
                  </a:lnTo>
                  <a:lnTo>
                    <a:pt x="0" y="179"/>
                  </a:lnTo>
                  <a:lnTo>
                    <a:pt x="26" y="321"/>
                  </a:lnTo>
                  <a:lnTo>
                    <a:pt x="129" y="321"/>
                  </a:lnTo>
                  <a:lnTo>
                    <a:pt x="129" y="285"/>
                  </a:lnTo>
                  <a:lnTo>
                    <a:pt x="71" y="285"/>
                  </a:lnTo>
                  <a:lnTo>
                    <a:pt x="71" y="38"/>
                  </a:lnTo>
                  <a:lnTo>
                    <a:pt x="129" y="38"/>
                  </a:lnTo>
                  <a:lnTo>
                    <a:pt x="12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37" name="Rectangle 24">
              <a:extLst>
                <a:ext uri="{FF2B5EF4-FFF2-40B4-BE49-F238E27FC236}">
                  <a16:creationId xmlns:a16="http://schemas.microsoft.com/office/drawing/2014/main" id="{73BAB354-A07A-4429-86B8-B25D05C6B0A7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220491" y="961259"/>
              <a:ext cx="12850" cy="22140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38" name="Rectangle 25">
              <a:extLst>
                <a:ext uri="{FF2B5EF4-FFF2-40B4-BE49-F238E27FC236}">
                  <a16:creationId xmlns:a16="http://schemas.microsoft.com/office/drawing/2014/main" id="{550EF6CB-008D-4BFC-99FE-E8F9D218D54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9031364" y="920293"/>
              <a:ext cx="12850" cy="22140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39" name="Rectangle 27">
              <a:extLst>
                <a:ext uri="{FF2B5EF4-FFF2-40B4-BE49-F238E27FC236}">
                  <a16:creationId xmlns:a16="http://schemas.microsoft.com/office/drawing/2014/main" id="{B4E4D6FB-DA3F-482A-8138-4C6163A147C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9043592" y="922257"/>
              <a:ext cx="49065" cy="15148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40" name="Freeform 28">
              <a:extLst>
                <a:ext uri="{FF2B5EF4-FFF2-40B4-BE49-F238E27FC236}">
                  <a16:creationId xmlns:a16="http://schemas.microsoft.com/office/drawing/2014/main" id="{4AAD940B-100D-40F6-9E19-521CEEB37B38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086799" y="915790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12"/>
                </a:cxn>
                <a:cxn ang="0">
                  <a:pos x="19" y="22"/>
                </a:cxn>
                <a:cxn ang="0">
                  <a:pos x="16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12"/>
                  </a:lnTo>
                  <a:lnTo>
                    <a:pt x="19" y="22"/>
                  </a:lnTo>
                  <a:lnTo>
                    <a:pt x="16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41" name="Freeform 30">
              <a:extLst>
                <a:ext uri="{FF2B5EF4-FFF2-40B4-BE49-F238E27FC236}">
                  <a16:creationId xmlns:a16="http://schemas.microsoft.com/office/drawing/2014/main" id="{05DFF25D-DF90-43D4-8538-9503FB357986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097883" y="915215"/>
              <a:ext cx="11682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7" y="12"/>
                </a:cxn>
                <a:cxn ang="0">
                  <a:pos x="20" y="22"/>
                </a:cxn>
                <a:cxn ang="0">
                  <a:pos x="17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20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7" y="12"/>
                  </a:lnTo>
                  <a:lnTo>
                    <a:pt x="20" y="22"/>
                  </a:lnTo>
                  <a:lnTo>
                    <a:pt x="17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42" name="Freeform 32">
              <a:extLst>
                <a:ext uri="{FF2B5EF4-FFF2-40B4-BE49-F238E27FC236}">
                  <a16:creationId xmlns:a16="http://schemas.microsoft.com/office/drawing/2014/main" id="{262AC360-3F77-4DB9-8FB3-48BC9F5419F5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109550" y="914640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6" y="12"/>
                </a:cxn>
                <a:cxn ang="0">
                  <a:pos x="19" y="22"/>
                </a:cxn>
                <a:cxn ang="0">
                  <a:pos x="16" y="35"/>
                </a:cxn>
                <a:cxn ang="0">
                  <a:pos x="9" y="45"/>
                </a:cxn>
                <a:cxn ang="0">
                  <a:pos x="6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6" y="12"/>
                  </a:lnTo>
                  <a:lnTo>
                    <a:pt x="19" y="22"/>
                  </a:lnTo>
                  <a:lnTo>
                    <a:pt x="16" y="35"/>
                  </a:lnTo>
                  <a:lnTo>
                    <a:pt x="9" y="45"/>
                  </a:lnTo>
                  <a:lnTo>
                    <a:pt x="6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43" name="Freeform 34">
              <a:extLst>
                <a:ext uri="{FF2B5EF4-FFF2-40B4-BE49-F238E27FC236}">
                  <a16:creationId xmlns:a16="http://schemas.microsoft.com/office/drawing/2014/main" id="{37E817FF-F9E8-47B9-BD5A-F01EE19F3092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120634" y="914065"/>
              <a:ext cx="11682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20" y="12"/>
                </a:cxn>
                <a:cxn ang="0">
                  <a:pos x="20" y="22"/>
                </a:cxn>
                <a:cxn ang="0">
                  <a:pos x="20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20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20" y="12"/>
                  </a:lnTo>
                  <a:lnTo>
                    <a:pt x="20" y="22"/>
                  </a:lnTo>
                  <a:lnTo>
                    <a:pt x="20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44" name="Freeform 36">
              <a:extLst>
                <a:ext uri="{FF2B5EF4-FFF2-40B4-BE49-F238E27FC236}">
                  <a16:creationId xmlns:a16="http://schemas.microsoft.com/office/drawing/2014/main" id="{70F2F8EC-24E6-4BC8-AD2A-ABD868D5E2ED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132302" y="913491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2" y="0"/>
                </a:cxn>
                <a:cxn ang="0">
                  <a:pos x="19" y="12"/>
                </a:cxn>
                <a:cxn ang="0">
                  <a:pos x="19" y="22"/>
                </a:cxn>
                <a:cxn ang="0">
                  <a:pos x="19" y="35"/>
                </a:cxn>
                <a:cxn ang="0">
                  <a:pos x="12" y="45"/>
                </a:cxn>
                <a:cxn ang="0">
                  <a:pos x="6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6" y="0"/>
                  </a:lnTo>
                  <a:lnTo>
                    <a:pt x="12" y="0"/>
                  </a:lnTo>
                  <a:lnTo>
                    <a:pt x="19" y="12"/>
                  </a:lnTo>
                  <a:lnTo>
                    <a:pt x="19" y="22"/>
                  </a:lnTo>
                  <a:lnTo>
                    <a:pt x="19" y="35"/>
                  </a:lnTo>
                  <a:lnTo>
                    <a:pt x="12" y="45"/>
                  </a:lnTo>
                  <a:lnTo>
                    <a:pt x="6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45" name="Freeform 38">
              <a:extLst>
                <a:ext uri="{FF2B5EF4-FFF2-40B4-BE49-F238E27FC236}">
                  <a16:creationId xmlns:a16="http://schemas.microsoft.com/office/drawing/2014/main" id="{C367D2F3-C1FF-46CC-96AB-CE423C63638B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28039" y="994999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4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4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4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46" name="Freeform 39">
              <a:extLst>
                <a:ext uri="{FF2B5EF4-FFF2-40B4-BE49-F238E27FC236}">
                  <a16:creationId xmlns:a16="http://schemas.microsoft.com/office/drawing/2014/main" id="{96888A3C-06C7-45D6-B2D7-7806CEA339C1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05626" y="99109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47" name="Freeform 40">
              <a:extLst>
                <a:ext uri="{FF2B5EF4-FFF2-40B4-BE49-F238E27FC236}">
                  <a16:creationId xmlns:a16="http://schemas.microsoft.com/office/drawing/2014/main" id="{E4B5B70D-E00C-4B2F-A364-0B04E3F11A9B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82630" y="98720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48" name="Freeform 41">
              <a:extLst>
                <a:ext uri="{FF2B5EF4-FFF2-40B4-BE49-F238E27FC236}">
                  <a16:creationId xmlns:a16="http://schemas.microsoft.com/office/drawing/2014/main" id="{9889685A-70EB-40C2-BEA5-66FBF9C35E3C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559633" y="983299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49" name="Freeform 42">
              <a:extLst>
                <a:ext uri="{FF2B5EF4-FFF2-40B4-BE49-F238E27FC236}">
                  <a16:creationId xmlns:a16="http://schemas.microsoft.com/office/drawing/2014/main" id="{809B3125-340A-4CA4-9B76-081422CCB99E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637221" y="97939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9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9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50" name="Freeform 43">
              <a:extLst>
                <a:ext uri="{FF2B5EF4-FFF2-40B4-BE49-F238E27FC236}">
                  <a16:creationId xmlns:a16="http://schemas.microsoft.com/office/drawing/2014/main" id="{52A9CD5F-EFFD-4624-A5E0-062B9B55CF29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14225" y="97550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51" name="Freeform 44">
              <a:extLst>
                <a:ext uri="{FF2B5EF4-FFF2-40B4-BE49-F238E27FC236}">
                  <a16:creationId xmlns:a16="http://schemas.microsoft.com/office/drawing/2014/main" id="{82E453F2-5D75-472F-BADA-6CD7D44BBD2A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91228" y="97161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7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52" name="Freeform 45">
              <a:extLst>
                <a:ext uri="{FF2B5EF4-FFF2-40B4-BE49-F238E27FC236}">
                  <a16:creationId xmlns:a16="http://schemas.microsoft.com/office/drawing/2014/main" id="{73247F11-8D88-487C-AA65-7DC5464B1591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70566" y="967606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53" name="Freeform 46">
              <a:extLst>
                <a:ext uri="{FF2B5EF4-FFF2-40B4-BE49-F238E27FC236}">
                  <a16:creationId xmlns:a16="http://schemas.microsoft.com/office/drawing/2014/main" id="{FE795F58-0976-4DAA-986F-550BF9C6F8E3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19543" y="826834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4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4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4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54" name="Freeform 47">
              <a:extLst>
                <a:ext uri="{FF2B5EF4-FFF2-40B4-BE49-F238E27FC236}">
                  <a16:creationId xmlns:a16="http://schemas.microsoft.com/office/drawing/2014/main" id="{5A14A29F-9FBB-4715-ABAC-58D4F4287B72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97130" y="82292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55" name="Freeform 48">
              <a:extLst>
                <a:ext uri="{FF2B5EF4-FFF2-40B4-BE49-F238E27FC236}">
                  <a16:creationId xmlns:a16="http://schemas.microsoft.com/office/drawing/2014/main" id="{D21BB390-550E-475F-B3DB-9A90956E3506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74134" y="81903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56" name="Freeform 49">
              <a:extLst>
                <a:ext uri="{FF2B5EF4-FFF2-40B4-BE49-F238E27FC236}">
                  <a16:creationId xmlns:a16="http://schemas.microsoft.com/office/drawing/2014/main" id="{98487B59-FECE-4A11-84B0-EB7B4985D5D6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551138" y="815134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57" name="Freeform 50">
              <a:extLst>
                <a:ext uri="{FF2B5EF4-FFF2-40B4-BE49-F238E27FC236}">
                  <a16:creationId xmlns:a16="http://schemas.microsoft.com/office/drawing/2014/main" id="{E9E0F209-8B5A-45B5-9999-08284A179194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628725" y="81122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9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9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58" name="Freeform 51">
              <a:extLst>
                <a:ext uri="{FF2B5EF4-FFF2-40B4-BE49-F238E27FC236}">
                  <a16:creationId xmlns:a16="http://schemas.microsoft.com/office/drawing/2014/main" id="{8E269F04-9F06-4E80-98F0-E5EA0B3F0821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05729" y="80733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59" name="Freeform 52">
              <a:extLst>
                <a:ext uri="{FF2B5EF4-FFF2-40B4-BE49-F238E27FC236}">
                  <a16:creationId xmlns:a16="http://schemas.microsoft.com/office/drawing/2014/main" id="{CC83D10F-2D8A-4347-8410-451B5D950FB2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82733" y="80344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7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60" name="Freeform 53">
              <a:extLst>
                <a:ext uri="{FF2B5EF4-FFF2-40B4-BE49-F238E27FC236}">
                  <a16:creationId xmlns:a16="http://schemas.microsoft.com/office/drawing/2014/main" id="{97B34704-866D-4FE8-93E8-43BFC6686142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62070" y="799440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61" name="Freeform 2">
              <a:extLst>
                <a:ext uri="{FF2B5EF4-FFF2-40B4-BE49-F238E27FC236}">
                  <a16:creationId xmlns:a16="http://schemas.microsoft.com/office/drawing/2014/main" id="{8AA92A6D-1618-4E64-A2FD-39948C35A355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745317" y="852899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39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4" y="74"/>
                </a:cxn>
                <a:cxn ang="0">
                  <a:pos x="55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39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4" y="74"/>
                  </a:lnTo>
                  <a:lnTo>
                    <a:pt x="55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62" name="Freeform 3">
              <a:extLst>
                <a:ext uri="{FF2B5EF4-FFF2-40B4-BE49-F238E27FC236}">
                  <a16:creationId xmlns:a16="http://schemas.microsoft.com/office/drawing/2014/main" id="{1A1A6541-ADFF-4D63-9E12-3A5D669D3C01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736821" y="1021065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39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4" y="74"/>
                </a:cxn>
                <a:cxn ang="0">
                  <a:pos x="55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39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4" y="74"/>
                  </a:lnTo>
                  <a:lnTo>
                    <a:pt x="55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63" name="Freeform 4">
              <a:extLst>
                <a:ext uri="{FF2B5EF4-FFF2-40B4-BE49-F238E27FC236}">
                  <a16:creationId xmlns:a16="http://schemas.microsoft.com/office/drawing/2014/main" id="{301E2A6C-50D8-4FF6-A72C-C068B59E236C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668314" y="84899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64" name="Freeform 5">
              <a:extLst>
                <a:ext uri="{FF2B5EF4-FFF2-40B4-BE49-F238E27FC236}">
                  <a16:creationId xmlns:a16="http://schemas.microsoft.com/office/drawing/2014/main" id="{C81B374F-F610-4943-BEFE-25ED7901C633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659818" y="101716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65" name="Freeform 6">
              <a:extLst>
                <a:ext uri="{FF2B5EF4-FFF2-40B4-BE49-F238E27FC236}">
                  <a16:creationId xmlns:a16="http://schemas.microsoft.com/office/drawing/2014/main" id="{3F7D432B-1BB8-4D6D-81C4-6F9CBC99CFB1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91310" y="84510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66" name="Freeform 7">
              <a:extLst>
                <a:ext uri="{FF2B5EF4-FFF2-40B4-BE49-F238E27FC236}">
                  <a16:creationId xmlns:a16="http://schemas.microsoft.com/office/drawing/2014/main" id="{F4D06CCE-C87D-4E93-8F9E-385B6AD40BE8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82814" y="101327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67" name="Freeform 8">
              <a:extLst>
                <a:ext uri="{FF2B5EF4-FFF2-40B4-BE49-F238E27FC236}">
                  <a16:creationId xmlns:a16="http://schemas.microsoft.com/office/drawing/2014/main" id="{D4475EA0-A268-4575-BCEC-48E78033B616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13722" y="841199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68" name="Freeform 9">
              <a:extLst>
                <a:ext uri="{FF2B5EF4-FFF2-40B4-BE49-F238E27FC236}">
                  <a16:creationId xmlns:a16="http://schemas.microsoft.com/office/drawing/2014/main" id="{EAE9B9C7-326E-49E4-9B5F-BF2D19C7A721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05227" y="1009365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69" name="Freeform 10">
              <a:extLst>
                <a:ext uri="{FF2B5EF4-FFF2-40B4-BE49-F238E27FC236}">
                  <a16:creationId xmlns:a16="http://schemas.microsoft.com/office/drawing/2014/main" id="{CC787B87-6512-480E-844E-1348B8ED4E00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436719" y="83729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4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4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70" name="Freeform 11">
              <a:extLst>
                <a:ext uri="{FF2B5EF4-FFF2-40B4-BE49-F238E27FC236}">
                  <a16:creationId xmlns:a16="http://schemas.microsoft.com/office/drawing/2014/main" id="{AC840C7E-4C63-4E1C-957D-80A680506EF2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428223" y="100546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4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4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71" name="Freeform 12">
              <a:extLst>
                <a:ext uri="{FF2B5EF4-FFF2-40B4-BE49-F238E27FC236}">
                  <a16:creationId xmlns:a16="http://schemas.microsoft.com/office/drawing/2014/main" id="{AB653BA5-9955-4C66-92DA-5499FB7670A4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359715" y="83340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7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7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72" name="Freeform 13">
              <a:extLst>
                <a:ext uri="{FF2B5EF4-FFF2-40B4-BE49-F238E27FC236}">
                  <a16:creationId xmlns:a16="http://schemas.microsoft.com/office/drawing/2014/main" id="{9B75BFDC-32F7-4747-8B9B-BF683C2A0B69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351219" y="1001569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7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7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73" name="Freeform 14">
              <a:extLst>
                <a:ext uri="{FF2B5EF4-FFF2-40B4-BE49-F238E27FC236}">
                  <a16:creationId xmlns:a16="http://schemas.microsoft.com/office/drawing/2014/main" id="{B22B0066-BDFD-43E9-9CF8-97312A368402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280376" y="829455"/>
              <a:ext cx="70093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20" y="36"/>
                </a:cxn>
                <a:cxn ang="0">
                  <a:pos x="120" y="49"/>
                </a:cxn>
                <a:cxn ang="0">
                  <a:pos x="120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3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20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20" y="36"/>
                  </a:lnTo>
                  <a:lnTo>
                    <a:pt x="120" y="49"/>
                  </a:lnTo>
                  <a:lnTo>
                    <a:pt x="120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3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74" name="Freeform 15">
              <a:extLst>
                <a:ext uri="{FF2B5EF4-FFF2-40B4-BE49-F238E27FC236}">
                  <a16:creationId xmlns:a16="http://schemas.microsoft.com/office/drawing/2014/main" id="{134F68BD-0CBE-4856-8BFC-24E8D605CC3F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271881" y="997620"/>
              <a:ext cx="70093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20" y="36"/>
                </a:cxn>
                <a:cxn ang="0">
                  <a:pos x="120" y="49"/>
                </a:cxn>
                <a:cxn ang="0">
                  <a:pos x="120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3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20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20" y="36"/>
                  </a:lnTo>
                  <a:lnTo>
                    <a:pt x="120" y="49"/>
                  </a:lnTo>
                  <a:lnTo>
                    <a:pt x="120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3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75" name="Freeform 16">
              <a:extLst>
                <a:ext uri="{FF2B5EF4-FFF2-40B4-BE49-F238E27FC236}">
                  <a16:creationId xmlns:a16="http://schemas.microsoft.com/office/drawing/2014/main" id="{C1BC7E79-7EA0-46A2-9FF4-D8C615F2D40F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203373" y="825550"/>
              <a:ext cx="69509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1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19" y="36"/>
                </a:cxn>
                <a:cxn ang="0">
                  <a:pos x="119" y="49"/>
                </a:cxn>
                <a:cxn ang="0">
                  <a:pos x="119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2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9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1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19" y="36"/>
                  </a:lnTo>
                  <a:lnTo>
                    <a:pt x="119" y="49"/>
                  </a:lnTo>
                  <a:lnTo>
                    <a:pt x="119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2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76" name="Freeform 17">
              <a:extLst>
                <a:ext uri="{FF2B5EF4-FFF2-40B4-BE49-F238E27FC236}">
                  <a16:creationId xmlns:a16="http://schemas.microsoft.com/office/drawing/2014/main" id="{7E6883B3-73B6-42CA-9034-ABCF3963DA21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194877" y="993715"/>
              <a:ext cx="69509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1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19" y="36"/>
                </a:cxn>
                <a:cxn ang="0">
                  <a:pos x="119" y="49"/>
                </a:cxn>
                <a:cxn ang="0">
                  <a:pos x="119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2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9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1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19" y="36"/>
                  </a:lnTo>
                  <a:lnTo>
                    <a:pt x="119" y="49"/>
                  </a:lnTo>
                  <a:lnTo>
                    <a:pt x="119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2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77" name="Rectangle 18">
              <a:extLst>
                <a:ext uri="{FF2B5EF4-FFF2-40B4-BE49-F238E27FC236}">
                  <a16:creationId xmlns:a16="http://schemas.microsoft.com/office/drawing/2014/main" id="{67BB654B-D752-4103-A195-21F0327D1B0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188240" y="847884"/>
              <a:ext cx="15187" cy="9322"/>
            </a:xfrm>
            <a:prstGeom prst="rect">
              <a:avLst/>
            </a:pr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78" name="Rectangle 19">
              <a:extLst>
                <a:ext uri="{FF2B5EF4-FFF2-40B4-BE49-F238E27FC236}">
                  <a16:creationId xmlns:a16="http://schemas.microsoft.com/office/drawing/2014/main" id="{FA52DCB0-6F83-4A96-9176-277DE7A788C7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824688" y="880037"/>
              <a:ext cx="15187" cy="9322"/>
            </a:xfrm>
            <a:prstGeom prst="rect">
              <a:avLst/>
            </a:pr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79" name="Rectangle 20">
              <a:extLst>
                <a:ext uri="{FF2B5EF4-FFF2-40B4-BE49-F238E27FC236}">
                  <a16:creationId xmlns:a16="http://schemas.microsoft.com/office/drawing/2014/main" id="{6562AC95-6A9B-424D-A1E1-D618BEC89125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179744" y="1016049"/>
              <a:ext cx="15187" cy="9322"/>
            </a:xfrm>
            <a:prstGeom prst="rect">
              <a:avLst/>
            </a:pr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80" name="Rectangle 21">
              <a:extLst>
                <a:ext uri="{FF2B5EF4-FFF2-40B4-BE49-F238E27FC236}">
                  <a16:creationId xmlns:a16="http://schemas.microsoft.com/office/drawing/2014/main" id="{A4021471-4570-4041-BADA-CA0B52C6D24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816192" y="1048202"/>
              <a:ext cx="15187" cy="9322"/>
            </a:xfrm>
            <a:prstGeom prst="rect">
              <a:avLst/>
            </a:pr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81" name="Freeform 22">
              <a:extLst>
                <a:ext uri="{FF2B5EF4-FFF2-40B4-BE49-F238E27FC236}">
                  <a16:creationId xmlns:a16="http://schemas.microsoft.com/office/drawing/2014/main" id="{8342F539-2939-4A94-8FFA-FA0EEECD0289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110480" y="840338"/>
              <a:ext cx="75350" cy="187024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00" y="0"/>
                </a:cxn>
                <a:cxn ang="0">
                  <a:pos x="129" y="144"/>
                </a:cxn>
                <a:cxn ang="0">
                  <a:pos x="129" y="179"/>
                </a:cxn>
                <a:cxn ang="0">
                  <a:pos x="103" y="321"/>
                </a:cxn>
                <a:cxn ang="0">
                  <a:pos x="0" y="321"/>
                </a:cxn>
                <a:cxn ang="0">
                  <a:pos x="0" y="285"/>
                </a:cxn>
                <a:cxn ang="0">
                  <a:pos x="58" y="285"/>
                </a:cxn>
                <a:cxn ang="0">
                  <a:pos x="58" y="38"/>
                </a:cxn>
                <a:cxn ang="0">
                  <a:pos x="0" y="38"/>
                </a:cxn>
                <a:cxn ang="0">
                  <a:pos x="0" y="0"/>
                </a:cxn>
              </a:cxnLst>
              <a:rect l="0" t="0" r="r" b="b"/>
              <a:pathLst>
                <a:path w="129" h="321">
                  <a:moveTo>
                    <a:pt x="0" y="0"/>
                  </a:moveTo>
                  <a:lnTo>
                    <a:pt x="100" y="0"/>
                  </a:lnTo>
                  <a:lnTo>
                    <a:pt x="129" y="144"/>
                  </a:lnTo>
                  <a:lnTo>
                    <a:pt x="129" y="179"/>
                  </a:lnTo>
                  <a:lnTo>
                    <a:pt x="103" y="321"/>
                  </a:lnTo>
                  <a:lnTo>
                    <a:pt x="0" y="321"/>
                  </a:lnTo>
                  <a:lnTo>
                    <a:pt x="0" y="285"/>
                  </a:lnTo>
                  <a:lnTo>
                    <a:pt x="58" y="285"/>
                  </a:lnTo>
                  <a:lnTo>
                    <a:pt x="58" y="38"/>
                  </a:lnTo>
                  <a:lnTo>
                    <a:pt x="0" y="3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82" name="Freeform 23">
              <a:extLst>
                <a:ext uri="{FF2B5EF4-FFF2-40B4-BE49-F238E27FC236}">
                  <a16:creationId xmlns:a16="http://schemas.microsoft.com/office/drawing/2014/main" id="{E95AB751-FBA9-463B-8527-3EA8F1055B06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833849" y="876882"/>
              <a:ext cx="75350" cy="187024"/>
            </a:xfrm>
            <a:custGeom>
              <a:avLst/>
              <a:gdLst/>
              <a:ahLst/>
              <a:cxnLst>
                <a:cxn ang="0">
                  <a:pos x="129" y="0"/>
                </a:cxn>
                <a:cxn ang="0">
                  <a:pos x="29" y="0"/>
                </a:cxn>
                <a:cxn ang="0">
                  <a:pos x="0" y="144"/>
                </a:cxn>
                <a:cxn ang="0">
                  <a:pos x="0" y="179"/>
                </a:cxn>
                <a:cxn ang="0">
                  <a:pos x="26" y="321"/>
                </a:cxn>
                <a:cxn ang="0">
                  <a:pos x="129" y="321"/>
                </a:cxn>
                <a:cxn ang="0">
                  <a:pos x="129" y="285"/>
                </a:cxn>
                <a:cxn ang="0">
                  <a:pos x="71" y="285"/>
                </a:cxn>
                <a:cxn ang="0">
                  <a:pos x="71" y="38"/>
                </a:cxn>
                <a:cxn ang="0">
                  <a:pos x="129" y="38"/>
                </a:cxn>
                <a:cxn ang="0">
                  <a:pos x="129" y="0"/>
                </a:cxn>
              </a:cxnLst>
              <a:rect l="0" t="0" r="r" b="b"/>
              <a:pathLst>
                <a:path w="129" h="321">
                  <a:moveTo>
                    <a:pt x="129" y="0"/>
                  </a:moveTo>
                  <a:lnTo>
                    <a:pt x="29" y="0"/>
                  </a:lnTo>
                  <a:lnTo>
                    <a:pt x="0" y="144"/>
                  </a:lnTo>
                  <a:lnTo>
                    <a:pt x="0" y="179"/>
                  </a:lnTo>
                  <a:lnTo>
                    <a:pt x="26" y="321"/>
                  </a:lnTo>
                  <a:lnTo>
                    <a:pt x="129" y="321"/>
                  </a:lnTo>
                  <a:lnTo>
                    <a:pt x="129" y="285"/>
                  </a:lnTo>
                  <a:lnTo>
                    <a:pt x="71" y="285"/>
                  </a:lnTo>
                  <a:lnTo>
                    <a:pt x="71" y="38"/>
                  </a:lnTo>
                  <a:lnTo>
                    <a:pt x="129" y="38"/>
                  </a:lnTo>
                  <a:lnTo>
                    <a:pt x="12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83" name="Rectangle 25">
              <a:extLst>
                <a:ext uri="{FF2B5EF4-FFF2-40B4-BE49-F238E27FC236}">
                  <a16:creationId xmlns:a16="http://schemas.microsoft.com/office/drawing/2014/main" id="{C7684FCF-D1C5-4626-A3AC-1D475C8CB7E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98284" y="920293"/>
              <a:ext cx="12850" cy="22140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84" name="Rectangle 27">
              <a:extLst>
                <a:ext uri="{FF2B5EF4-FFF2-40B4-BE49-F238E27FC236}">
                  <a16:creationId xmlns:a16="http://schemas.microsoft.com/office/drawing/2014/main" id="{BB73FFFB-7C04-429F-8102-3A6D620CE1A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49841" y="922257"/>
              <a:ext cx="49065" cy="15148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85" name="Freeform 28">
              <a:extLst>
                <a:ext uri="{FF2B5EF4-FFF2-40B4-BE49-F238E27FC236}">
                  <a16:creationId xmlns:a16="http://schemas.microsoft.com/office/drawing/2014/main" id="{0185D579-22B7-4B6F-9A87-A2408E9231BB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44601" y="915790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12"/>
                </a:cxn>
                <a:cxn ang="0">
                  <a:pos x="19" y="22"/>
                </a:cxn>
                <a:cxn ang="0">
                  <a:pos x="16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12"/>
                  </a:lnTo>
                  <a:lnTo>
                    <a:pt x="19" y="22"/>
                  </a:lnTo>
                  <a:lnTo>
                    <a:pt x="16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86" name="Freeform 30">
              <a:extLst>
                <a:ext uri="{FF2B5EF4-FFF2-40B4-BE49-F238E27FC236}">
                  <a16:creationId xmlns:a16="http://schemas.microsoft.com/office/drawing/2014/main" id="{E734FAC7-01DD-4FBF-99D6-C63F8FC6DFD1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32933" y="915215"/>
              <a:ext cx="11682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7" y="12"/>
                </a:cxn>
                <a:cxn ang="0">
                  <a:pos x="20" y="22"/>
                </a:cxn>
                <a:cxn ang="0">
                  <a:pos x="17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20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7" y="12"/>
                  </a:lnTo>
                  <a:lnTo>
                    <a:pt x="20" y="22"/>
                  </a:lnTo>
                  <a:lnTo>
                    <a:pt x="17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87" name="Freeform 32">
              <a:extLst>
                <a:ext uri="{FF2B5EF4-FFF2-40B4-BE49-F238E27FC236}">
                  <a16:creationId xmlns:a16="http://schemas.microsoft.com/office/drawing/2014/main" id="{B79AF7DE-6E2D-4BAE-A408-FC5D9BE20108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21850" y="914640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6" y="12"/>
                </a:cxn>
                <a:cxn ang="0">
                  <a:pos x="19" y="22"/>
                </a:cxn>
                <a:cxn ang="0">
                  <a:pos x="16" y="35"/>
                </a:cxn>
                <a:cxn ang="0">
                  <a:pos x="9" y="45"/>
                </a:cxn>
                <a:cxn ang="0">
                  <a:pos x="6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6" y="12"/>
                  </a:lnTo>
                  <a:lnTo>
                    <a:pt x="19" y="22"/>
                  </a:lnTo>
                  <a:lnTo>
                    <a:pt x="16" y="35"/>
                  </a:lnTo>
                  <a:lnTo>
                    <a:pt x="9" y="45"/>
                  </a:lnTo>
                  <a:lnTo>
                    <a:pt x="6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88" name="Freeform 34">
              <a:extLst>
                <a:ext uri="{FF2B5EF4-FFF2-40B4-BE49-F238E27FC236}">
                  <a16:creationId xmlns:a16="http://schemas.microsoft.com/office/drawing/2014/main" id="{9238C23C-2F94-4540-909D-1D61FA5B8F52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10182" y="914065"/>
              <a:ext cx="11682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20" y="12"/>
                </a:cxn>
                <a:cxn ang="0">
                  <a:pos x="20" y="22"/>
                </a:cxn>
                <a:cxn ang="0">
                  <a:pos x="20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20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20" y="12"/>
                  </a:lnTo>
                  <a:lnTo>
                    <a:pt x="20" y="22"/>
                  </a:lnTo>
                  <a:lnTo>
                    <a:pt x="20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89" name="Freeform 36">
              <a:extLst>
                <a:ext uri="{FF2B5EF4-FFF2-40B4-BE49-F238E27FC236}">
                  <a16:creationId xmlns:a16="http://schemas.microsoft.com/office/drawing/2014/main" id="{AC15E604-9762-45DD-A5C2-7797C2F2D926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-902" y="913491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2" y="0"/>
                </a:cxn>
                <a:cxn ang="0">
                  <a:pos x="19" y="12"/>
                </a:cxn>
                <a:cxn ang="0">
                  <a:pos x="19" y="22"/>
                </a:cxn>
                <a:cxn ang="0">
                  <a:pos x="19" y="35"/>
                </a:cxn>
                <a:cxn ang="0">
                  <a:pos x="12" y="45"/>
                </a:cxn>
                <a:cxn ang="0">
                  <a:pos x="6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6" y="0"/>
                  </a:lnTo>
                  <a:lnTo>
                    <a:pt x="12" y="0"/>
                  </a:lnTo>
                  <a:lnTo>
                    <a:pt x="19" y="12"/>
                  </a:lnTo>
                  <a:lnTo>
                    <a:pt x="19" y="22"/>
                  </a:lnTo>
                  <a:lnTo>
                    <a:pt x="19" y="35"/>
                  </a:lnTo>
                  <a:lnTo>
                    <a:pt x="12" y="45"/>
                  </a:lnTo>
                  <a:lnTo>
                    <a:pt x="6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90" name="Freeform 38">
              <a:extLst>
                <a:ext uri="{FF2B5EF4-FFF2-40B4-BE49-F238E27FC236}">
                  <a16:creationId xmlns:a16="http://schemas.microsoft.com/office/drawing/2014/main" id="{1E0B0B61-5DB7-40DC-A9C4-F4EB08DC6783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802777" y="994999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4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4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4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91" name="Freeform 39">
              <a:extLst>
                <a:ext uri="{FF2B5EF4-FFF2-40B4-BE49-F238E27FC236}">
                  <a16:creationId xmlns:a16="http://schemas.microsoft.com/office/drawing/2014/main" id="{445AA538-E365-402B-9807-6729F7D9AF37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725774" y="99109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92" name="Freeform 40">
              <a:extLst>
                <a:ext uri="{FF2B5EF4-FFF2-40B4-BE49-F238E27FC236}">
                  <a16:creationId xmlns:a16="http://schemas.microsoft.com/office/drawing/2014/main" id="{F69C8E16-79F0-4600-98A0-736FB4529845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648770" y="98720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93" name="Freeform 41">
              <a:extLst>
                <a:ext uri="{FF2B5EF4-FFF2-40B4-BE49-F238E27FC236}">
                  <a16:creationId xmlns:a16="http://schemas.microsoft.com/office/drawing/2014/main" id="{A9FA7C32-DEF5-4270-B61F-7954DB434F10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71183" y="983299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94" name="Freeform 42">
              <a:extLst>
                <a:ext uri="{FF2B5EF4-FFF2-40B4-BE49-F238E27FC236}">
                  <a16:creationId xmlns:a16="http://schemas.microsoft.com/office/drawing/2014/main" id="{8A243DBB-23EC-4F0C-899D-5630FDE00CF8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494179" y="97939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9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9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95" name="Freeform 43">
              <a:extLst>
                <a:ext uri="{FF2B5EF4-FFF2-40B4-BE49-F238E27FC236}">
                  <a16:creationId xmlns:a16="http://schemas.microsoft.com/office/drawing/2014/main" id="{B30AA32C-9251-4640-908B-391DFA95694A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417175" y="97550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96" name="Freeform 44">
              <a:extLst>
                <a:ext uri="{FF2B5EF4-FFF2-40B4-BE49-F238E27FC236}">
                  <a16:creationId xmlns:a16="http://schemas.microsoft.com/office/drawing/2014/main" id="{4A8641AA-89A1-43E6-B244-361A31810454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340172" y="97161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7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97" name="Freeform 45">
              <a:extLst>
                <a:ext uri="{FF2B5EF4-FFF2-40B4-BE49-F238E27FC236}">
                  <a16:creationId xmlns:a16="http://schemas.microsoft.com/office/drawing/2014/main" id="{BEA91C93-1907-484A-9171-22DFE445F4CF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260834" y="967606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98" name="Freeform 46">
              <a:extLst>
                <a:ext uri="{FF2B5EF4-FFF2-40B4-BE49-F238E27FC236}">
                  <a16:creationId xmlns:a16="http://schemas.microsoft.com/office/drawing/2014/main" id="{DA99669D-B27E-4250-88A2-7B25E07EA112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811273" y="826834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4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4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4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99" name="Freeform 47">
              <a:extLst>
                <a:ext uri="{FF2B5EF4-FFF2-40B4-BE49-F238E27FC236}">
                  <a16:creationId xmlns:a16="http://schemas.microsoft.com/office/drawing/2014/main" id="{3BEEFA36-D55A-4203-9848-9B191DCC4FF1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734270" y="82292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00" name="Freeform 48">
              <a:extLst>
                <a:ext uri="{FF2B5EF4-FFF2-40B4-BE49-F238E27FC236}">
                  <a16:creationId xmlns:a16="http://schemas.microsoft.com/office/drawing/2014/main" id="{522F00A0-67F9-4F78-A234-8C55BBF769D3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657266" y="81903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01" name="Freeform 49">
              <a:extLst>
                <a:ext uri="{FF2B5EF4-FFF2-40B4-BE49-F238E27FC236}">
                  <a16:creationId xmlns:a16="http://schemas.microsoft.com/office/drawing/2014/main" id="{456E387C-550E-4C91-A2B7-8288A3AD14CA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79678" y="815134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02" name="Freeform 50">
              <a:extLst>
                <a:ext uri="{FF2B5EF4-FFF2-40B4-BE49-F238E27FC236}">
                  <a16:creationId xmlns:a16="http://schemas.microsoft.com/office/drawing/2014/main" id="{29C199EF-8FE7-458A-80C2-A795ABB59478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02675" y="81122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9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9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03" name="Freeform 51">
              <a:extLst>
                <a:ext uri="{FF2B5EF4-FFF2-40B4-BE49-F238E27FC236}">
                  <a16:creationId xmlns:a16="http://schemas.microsoft.com/office/drawing/2014/main" id="{4B5110F8-61D2-4498-9C95-451D616A9F0E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425671" y="80733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04" name="Freeform 52">
              <a:extLst>
                <a:ext uri="{FF2B5EF4-FFF2-40B4-BE49-F238E27FC236}">
                  <a16:creationId xmlns:a16="http://schemas.microsoft.com/office/drawing/2014/main" id="{5CE21219-B1BD-4231-972D-0EA7717E257B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348667" y="80344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7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05" name="Freeform 53">
              <a:extLst>
                <a:ext uri="{FF2B5EF4-FFF2-40B4-BE49-F238E27FC236}">
                  <a16:creationId xmlns:a16="http://schemas.microsoft.com/office/drawing/2014/main" id="{AB58B0AE-D4BB-4E2F-8D47-EDCB076051E4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269330" y="799440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06" name="Полилиния 204">
              <a:extLst>
                <a:ext uri="{FF2B5EF4-FFF2-40B4-BE49-F238E27FC236}">
                  <a16:creationId xmlns:a16="http://schemas.microsoft.com/office/drawing/2014/main" id="{CB5FD921-466D-41C9-AAD5-C088E220C3C8}"/>
                </a:ext>
              </a:extLst>
            </p:cNvPr>
            <p:cNvSpPr/>
            <p:nvPr/>
          </p:nvSpPr>
          <p:spPr bwMode="auto">
            <a:xfrm>
              <a:off x="1002632" y="978568"/>
              <a:ext cx="7114673" cy="142852"/>
            </a:xfrm>
            <a:custGeom>
              <a:avLst/>
              <a:gdLst>
                <a:gd name="connsiteX0" fmla="*/ 0 w 7114673"/>
                <a:gd name="connsiteY0" fmla="*/ 0 h 0"/>
                <a:gd name="connsiteX1" fmla="*/ 7114673 w 7114673"/>
                <a:gd name="connsiteY1" fmla="*/ 0 h 0"/>
                <a:gd name="connsiteX2" fmla="*/ 7114673 w 7114673"/>
                <a:gd name="connsiteY2" fmla="*/ 0 h 0"/>
                <a:gd name="connsiteX0" fmla="*/ 0 w 7114673"/>
                <a:gd name="connsiteY0" fmla="*/ 0 h 0"/>
                <a:gd name="connsiteX1" fmla="*/ 7114673 w 7114673"/>
                <a:gd name="connsiteY1" fmla="*/ 0 h 0"/>
                <a:gd name="connsiteX2" fmla="*/ 7114673 w 7114673"/>
                <a:gd name="connsiteY2" fmla="*/ 0 h 0"/>
                <a:gd name="connsiteX0" fmla="*/ 0 w 7114673"/>
                <a:gd name="connsiteY0" fmla="*/ 0 h 98776"/>
                <a:gd name="connsiteX1" fmla="*/ 7114673 w 7114673"/>
                <a:gd name="connsiteY1" fmla="*/ 0 h 98776"/>
                <a:gd name="connsiteX2" fmla="*/ 7114673 w 7114673"/>
                <a:gd name="connsiteY2" fmla="*/ 0 h 98776"/>
                <a:gd name="connsiteX0" fmla="*/ 0 w 7114673"/>
                <a:gd name="connsiteY0" fmla="*/ 1337 h 64730"/>
                <a:gd name="connsiteX1" fmla="*/ 3643306 w 7114673"/>
                <a:gd name="connsiteY1" fmla="*/ 64730 h 64730"/>
                <a:gd name="connsiteX2" fmla="*/ 7114673 w 7114673"/>
                <a:gd name="connsiteY2" fmla="*/ 1337 h 64730"/>
                <a:gd name="connsiteX3" fmla="*/ 7114673 w 7114673"/>
                <a:gd name="connsiteY3" fmla="*/ 1337 h 64730"/>
                <a:gd name="connsiteX0" fmla="*/ 0 w 7114673"/>
                <a:gd name="connsiteY0" fmla="*/ 1337 h 116131"/>
                <a:gd name="connsiteX1" fmla="*/ 3643306 w 7114673"/>
                <a:gd name="connsiteY1" fmla="*/ 64730 h 116131"/>
                <a:gd name="connsiteX2" fmla="*/ 7114673 w 7114673"/>
                <a:gd name="connsiteY2" fmla="*/ 1337 h 116131"/>
                <a:gd name="connsiteX3" fmla="*/ 7114673 w 7114673"/>
                <a:gd name="connsiteY3" fmla="*/ 1337 h 116131"/>
                <a:gd name="connsiteX0" fmla="*/ 0 w 7114673"/>
                <a:gd name="connsiteY0" fmla="*/ 0 h 0"/>
                <a:gd name="connsiteX1" fmla="*/ 7114673 w 7114673"/>
                <a:gd name="connsiteY1" fmla="*/ 0 h 0"/>
                <a:gd name="connsiteX2" fmla="*/ 7114673 w 7114673"/>
                <a:gd name="connsiteY2" fmla="*/ 0 h 0"/>
                <a:gd name="connsiteX0" fmla="*/ 0 w 7114673"/>
                <a:gd name="connsiteY0" fmla="*/ 0 h 259197"/>
                <a:gd name="connsiteX1" fmla="*/ 7114673 w 7114673"/>
                <a:gd name="connsiteY1" fmla="*/ 0 h 259197"/>
                <a:gd name="connsiteX2" fmla="*/ 7114673 w 7114673"/>
                <a:gd name="connsiteY2" fmla="*/ 0 h 259197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64241"/>
                <a:gd name="connsiteX1" fmla="*/ 3643306 w 7114673"/>
                <a:gd name="connsiteY1" fmla="*/ 142852 h 164241"/>
                <a:gd name="connsiteX2" fmla="*/ 5022911 w 7114673"/>
                <a:gd name="connsiteY2" fmla="*/ 128337 h 164241"/>
                <a:gd name="connsiteX3" fmla="*/ 7114673 w 7114673"/>
                <a:gd name="connsiteY3" fmla="*/ 0 h 164241"/>
                <a:gd name="connsiteX4" fmla="*/ 7114673 w 7114673"/>
                <a:gd name="connsiteY4" fmla="*/ 0 h 164241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5255 h 148107"/>
                <a:gd name="connsiteX1" fmla="*/ 3643306 w 7114673"/>
                <a:gd name="connsiteY1" fmla="*/ 148107 h 148107"/>
                <a:gd name="connsiteX2" fmla="*/ 7114673 w 7114673"/>
                <a:gd name="connsiteY2" fmla="*/ 5255 h 148107"/>
                <a:gd name="connsiteX3" fmla="*/ 7114673 w 7114673"/>
                <a:gd name="connsiteY3" fmla="*/ 5255 h 148107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14673" h="142852">
                  <a:moveTo>
                    <a:pt x="0" y="0"/>
                  </a:moveTo>
                  <a:cubicBezTo>
                    <a:pt x="1079383" y="39898"/>
                    <a:pt x="2256426" y="122573"/>
                    <a:pt x="3643306" y="142852"/>
                  </a:cubicBezTo>
                  <a:cubicBezTo>
                    <a:pt x="4829085" y="142852"/>
                    <a:pt x="6367148" y="58417"/>
                    <a:pt x="7114673" y="0"/>
                  </a:cubicBezTo>
                  <a:lnTo>
                    <a:pt x="7114673" y="0"/>
                  </a:lnTo>
                </a:path>
              </a:pathLst>
            </a:custGeom>
            <a:noFill/>
            <a:ln w="19050" cap="flat" cmpd="sng" algn="ctr">
              <a:solidFill>
                <a:srgbClr val="0070C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07" name="Полилиния 205">
              <a:extLst>
                <a:ext uri="{FF2B5EF4-FFF2-40B4-BE49-F238E27FC236}">
                  <a16:creationId xmlns:a16="http://schemas.microsoft.com/office/drawing/2014/main" id="{4E4AA188-6748-4DF4-AA64-AFEF3D733B6C}"/>
                </a:ext>
              </a:extLst>
            </p:cNvPr>
            <p:cNvSpPr/>
            <p:nvPr/>
          </p:nvSpPr>
          <p:spPr bwMode="auto">
            <a:xfrm>
              <a:off x="0" y="979714"/>
              <a:ext cx="996043" cy="310243"/>
            </a:xfrm>
            <a:custGeom>
              <a:avLst/>
              <a:gdLst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96043" h="310243">
                  <a:moveTo>
                    <a:pt x="996043" y="0"/>
                  </a:moveTo>
                  <a:cubicBezTo>
                    <a:pt x="764069" y="166704"/>
                    <a:pt x="546356" y="280324"/>
                    <a:pt x="0" y="310243"/>
                  </a:cubicBezTo>
                </a:path>
              </a:pathLst>
            </a:custGeom>
            <a:noFill/>
            <a:ln w="19050" cap="flat" cmpd="sng" algn="ctr">
              <a:solidFill>
                <a:srgbClr val="0070C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08" name="Rectangle 24">
              <a:extLst>
                <a:ext uri="{FF2B5EF4-FFF2-40B4-BE49-F238E27FC236}">
                  <a16:creationId xmlns:a16="http://schemas.microsoft.com/office/drawing/2014/main" id="{FF14E410-6D2F-4469-80D1-AEC2D559003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909157" y="961259"/>
              <a:ext cx="12850" cy="22140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09" name="Rectangle 26">
              <a:extLst>
                <a:ext uri="{FF2B5EF4-FFF2-40B4-BE49-F238E27FC236}">
                  <a16:creationId xmlns:a16="http://schemas.microsoft.com/office/drawing/2014/main" id="{8CBC5255-17A6-493F-922E-6F5752C0001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921968" y="966316"/>
              <a:ext cx="49065" cy="15148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10" name="Freeform 29">
              <a:extLst>
                <a:ext uri="{FF2B5EF4-FFF2-40B4-BE49-F238E27FC236}">
                  <a16:creationId xmlns:a16="http://schemas.microsoft.com/office/drawing/2014/main" id="{3F642ADE-B384-4D76-829E-8E28896ED277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965146" y="96229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9" y="0"/>
                </a:cxn>
                <a:cxn ang="0">
                  <a:pos x="3" y="12"/>
                </a:cxn>
                <a:cxn ang="0">
                  <a:pos x="0" y="22"/>
                </a:cxn>
                <a:cxn ang="0">
                  <a:pos x="3" y="35"/>
                </a:cxn>
                <a:cxn ang="0">
                  <a:pos x="9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9" y="0"/>
                  </a:lnTo>
                  <a:lnTo>
                    <a:pt x="3" y="12"/>
                  </a:lnTo>
                  <a:lnTo>
                    <a:pt x="0" y="22"/>
                  </a:lnTo>
                  <a:lnTo>
                    <a:pt x="3" y="35"/>
                  </a:lnTo>
                  <a:lnTo>
                    <a:pt x="9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11" name="Freeform 31">
              <a:extLst>
                <a:ext uri="{FF2B5EF4-FFF2-40B4-BE49-F238E27FC236}">
                  <a16:creationId xmlns:a16="http://schemas.microsoft.com/office/drawing/2014/main" id="{2C77FC61-E91F-471D-90B8-5999A5264B63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976230" y="962870"/>
              <a:ext cx="11682" cy="26218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13" y="0"/>
                </a:cxn>
                <a:cxn ang="0">
                  <a:pos x="10" y="0"/>
                </a:cxn>
                <a:cxn ang="0">
                  <a:pos x="4" y="12"/>
                </a:cxn>
                <a:cxn ang="0">
                  <a:pos x="0" y="22"/>
                </a:cxn>
                <a:cxn ang="0">
                  <a:pos x="4" y="35"/>
                </a:cxn>
                <a:cxn ang="0">
                  <a:pos x="10" y="45"/>
                </a:cxn>
                <a:cxn ang="0">
                  <a:pos x="13" y="45"/>
                </a:cxn>
                <a:cxn ang="0">
                  <a:pos x="20" y="45"/>
                </a:cxn>
                <a:cxn ang="0">
                  <a:pos x="20" y="22"/>
                </a:cxn>
                <a:cxn ang="0">
                  <a:pos x="20" y="0"/>
                </a:cxn>
              </a:cxnLst>
              <a:rect l="0" t="0" r="r" b="b"/>
              <a:pathLst>
                <a:path w="20" h="45">
                  <a:moveTo>
                    <a:pt x="20" y="0"/>
                  </a:moveTo>
                  <a:lnTo>
                    <a:pt x="13" y="0"/>
                  </a:lnTo>
                  <a:lnTo>
                    <a:pt x="10" y="0"/>
                  </a:lnTo>
                  <a:lnTo>
                    <a:pt x="4" y="12"/>
                  </a:lnTo>
                  <a:lnTo>
                    <a:pt x="0" y="22"/>
                  </a:lnTo>
                  <a:lnTo>
                    <a:pt x="4" y="35"/>
                  </a:lnTo>
                  <a:lnTo>
                    <a:pt x="10" y="45"/>
                  </a:lnTo>
                  <a:lnTo>
                    <a:pt x="13" y="45"/>
                  </a:lnTo>
                  <a:lnTo>
                    <a:pt x="20" y="45"/>
                  </a:lnTo>
                  <a:lnTo>
                    <a:pt x="20" y="22"/>
                  </a:lnTo>
                  <a:lnTo>
                    <a:pt x="2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12" name="Freeform 33">
              <a:extLst>
                <a:ext uri="{FF2B5EF4-FFF2-40B4-BE49-F238E27FC236}">
                  <a16:creationId xmlns:a16="http://schemas.microsoft.com/office/drawing/2014/main" id="{714D8830-7B90-469C-ACC6-E37FD94607BC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987897" y="96344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10" y="0"/>
                </a:cxn>
                <a:cxn ang="0">
                  <a:pos x="3" y="12"/>
                </a:cxn>
                <a:cxn ang="0">
                  <a:pos x="0" y="22"/>
                </a:cxn>
                <a:cxn ang="0">
                  <a:pos x="3" y="35"/>
                </a:cxn>
                <a:cxn ang="0">
                  <a:pos x="10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10" y="0"/>
                  </a:lnTo>
                  <a:lnTo>
                    <a:pt x="3" y="12"/>
                  </a:lnTo>
                  <a:lnTo>
                    <a:pt x="0" y="22"/>
                  </a:lnTo>
                  <a:lnTo>
                    <a:pt x="3" y="35"/>
                  </a:lnTo>
                  <a:lnTo>
                    <a:pt x="10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13" name="Freeform 35">
              <a:extLst>
                <a:ext uri="{FF2B5EF4-FFF2-40B4-BE49-F238E27FC236}">
                  <a16:creationId xmlns:a16="http://schemas.microsoft.com/office/drawing/2014/main" id="{8BF4F78C-D07E-4552-9A96-5221E9FEF865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998981" y="96400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9" y="0"/>
                </a:cxn>
                <a:cxn ang="0">
                  <a:pos x="0" y="12"/>
                </a:cxn>
                <a:cxn ang="0">
                  <a:pos x="0" y="22"/>
                </a:cxn>
                <a:cxn ang="0">
                  <a:pos x="0" y="35"/>
                </a:cxn>
                <a:cxn ang="0">
                  <a:pos x="9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9" y="0"/>
                  </a:lnTo>
                  <a:lnTo>
                    <a:pt x="0" y="12"/>
                  </a:lnTo>
                  <a:lnTo>
                    <a:pt x="0" y="22"/>
                  </a:lnTo>
                  <a:lnTo>
                    <a:pt x="0" y="35"/>
                  </a:lnTo>
                  <a:lnTo>
                    <a:pt x="9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14" name="Freeform 37">
              <a:extLst>
                <a:ext uri="{FF2B5EF4-FFF2-40B4-BE49-F238E27FC236}">
                  <a16:creationId xmlns:a16="http://schemas.microsoft.com/office/drawing/2014/main" id="{2BEC62C7-5B2C-476F-AC87-5C52AE58EAF2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1010065" y="964579"/>
              <a:ext cx="11682" cy="26218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13" y="0"/>
                </a:cxn>
                <a:cxn ang="0">
                  <a:pos x="7" y="0"/>
                </a:cxn>
                <a:cxn ang="0">
                  <a:pos x="0" y="12"/>
                </a:cxn>
                <a:cxn ang="0">
                  <a:pos x="0" y="22"/>
                </a:cxn>
                <a:cxn ang="0">
                  <a:pos x="0" y="35"/>
                </a:cxn>
                <a:cxn ang="0">
                  <a:pos x="7" y="45"/>
                </a:cxn>
                <a:cxn ang="0">
                  <a:pos x="13" y="45"/>
                </a:cxn>
                <a:cxn ang="0">
                  <a:pos x="20" y="45"/>
                </a:cxn>
                <a:cxn ang="0">
                  <a:pos x="20" y="22"/>
                </a:cxn>
                <a:cxn ang="0">
                  <a:pos x="20" y="0"/>
                </a:cxn>
              </a:cxnLst>
              <a:rect l="0" t="0" r="r" b="b"/>
              <a:pathLst>
                <a:path w="20" h="45">
                  <a:moveTo>
                    <a:pt x="20" y="0"/>
                  </a:moveTo>
                  <a:lnTo>
                    <a:pt x="13" y="0"/>
                  </a:lnTo>
                  <a:lnTo>
                    <a:pt x="7" y="0"/>
                  </a:lnTo>
                  <a:lnTo>
                    <a:pt x="0" y="12"/>
                  </a:lnTo>
                  <a:lnTo>
                    <a:pt x="0" y="22"/>
                  </a:lnTo>
                  <a:lnTo>
                    <a:pt x="0" y="35"/>
                  </a:lnTo>
                  <a:lnTo>
                    <a:pt x="7" y="45"/>
                  </a:lnTo>
                  <a:lnTo>
                    <a:pt x="13" y="45"/>
                  </a:lnTo>
                  <a:lnTo>
                    <a:pt x="20" y="45"/>
                  </a:lnTo>
                  <a:lnTo>
                    <a:pt x="20" y="22"/>
                  </a:lnTo>
                  <a:lnTo>
                    <a:pt x="2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15" name="Полилиния 213">
              <a:extLst>
                <a:ext uri="{FF2B5EF4-FFF2-40B4-BE49-F238E27FC236}">
                  <a16:creationId xmlns:a16="http://schemas.microsoft.com/office/drawing/2014/main" id="{CFBEB236-7384-4484-977D-230AF7B9169E}"/>
                </a:ext>
              </a:extLst>
            </p:cNvPr>
            <p:cNvSpPr/>
            <p:nvPr/>
          </p:nvSpPr>
          <p:spPr bwMode="auto">
            <a:xfrm flipH="1">
              <a:off x="8147989" y="979714"/>
              <a:ext cx="996043" cy="310243"/>
            </a:xfrm>
            <a:custGeom>
              <a:avLst/>
              <a:gdLst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96043" h="310243">
                  <a:moveTo>
                    <a:pt x="996043" y="0"/>
                  </a:moveTo>
                  <a:cubicBezTo>
                    <a:pt x="764069" y="166704"/>
                    <a:pt x="546356" y="280324"/>
                    <a:pt x="0" y="310243"/>
                  </a:cubicBezTo>
                </a:path>
              </a:pathLst>
            </a:custGeom>
            <a:noFill/>
            <a:ln w="19050" cap="flat" cmpd="sng" algn="ctr">
              <a:solidFill>
                <a:srgbClr val="0070C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16" name="Rectangle 26">
              <a:extLst>
                <a:ext uri="{FF2B5EF4-FFF2-40B4-BE49-F238E27FC236}">
                  <a16:creationId xmlns:a16="http://schemas.microsoft.com/office/drawing/2014/main" id="{BA45C15A-E22B-4EB9-B4E4-DA02AC68D00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171465" y="966316"/>
              <a:ext cx="49065" cy="15148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17" name="Freeform 29">
              <a:extLst>
                <a:ext uri="{FF2B5EF4-FFF2-40B4-BE49-F238E27FC236}">
                  <a16:creationId xmlns:a16="http://schemas.microsoft.com/office/drawing/2014/main" id="{B3750533-706F-4599-A667-AD2E14E6744C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66254" y="96229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9" y="0"/>
                </a:cxn>
                <a:cxn ang="0">
                  <a:pos x="3" y="12"/>
                </a:cxn>
                <a:cxn ang="0">
                  <a:pos x="0" y="22"/>
                </a:cxn>
                <a:cxn ang="0">
                  <a:pos x="3" y="35"/>
                </a:cxn>
                <a:cxn ang="0">
                  <a:pos x="9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9" y="0"/>
                  </a:lnTo>
                  <a:lnTo>
                    <a:pt x="3" y="12"/>
                  </a:lnTo>
                  <a:lnTo>
                    <a:pt x="0" y="22"/>
                  </a:lnTo>
                  <a:lnTo>
                    <a:pt x="3" y="35"/>
                  </a:lnTo>
                  <a:lnTo>
                    <a:pt x="9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18" name="Freeform 31">
              <a:extLst>
                <a:ext uri="{FF2B5EF4-FFF2-40B4-BE49-F238E27FC236}">
                  <a16:creationId xmlns:a16="http://schemas.microsoft.com/office/drawing/2014/main" id="{A5F064E5-C474-41CF-B854-9F6520094CA7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54586" y="962870"/>
              <a:ext cx="11682" cy="26218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13" y="0"/>
                </a:cxn>
                <a:cxn ang="0">
                  <a:pos x="10" y="0"/>
                </a:cxn>
                <a:cxn ang="0">
                  <a:pos x="4" y="12"/>
                </a:cxn>
                <a:cxn ang="0">
                  <a:pos x="0" y="22"/>
                </a:cxn>
                <a:cxn ang="0">
                  <a:pos x="4" y="35"/>
                </a:cxn>
                <a:cxn ang="0">
                  <a:pos x="10" y="45"/>
                </a:cxn>
                <a:cxn ang="0">
                  <a:pos x="13" y="45"/>
                </a:cxn>
                <a:cxn ang="0">
                  <a:pos x="20" y="45"/>
                </a:cxn>
                <a:cxn ang="0">
                  <a:pos x="20" y="22"/>
                </a:cxn>
                <a:cxn ang="0">
                  <a:pos x="20" y="0"/>
                </a:cxn>
              </a:cxnLst>
              <a:rect l="0" t="0" r="r" b="b"/>
              <a:pathLst>
                <a:path w="20" h="45">
                  <a:moveTo>
                    <a:pt x="20" y="0"/>
                  </a:moveTo>
                  <a:lnTo>
                    <a:pt x="13" y="0"/>
                  </a:lnTo>
                  <a:lnTo>
                    <a:pt x="10" y="0"/>
                  </a:lnTo>
                  <a:lnTo>
                    <a:pt x="4" y="12"/>
                  </a:lnTo>
                  <a:lnTo>
                    <a:pt x="0" y="22"/>
                  </a:lnTo>
                  <a:lnTo>
                    <a:pt x="4" y="35"/>
                  </a:lnTo>
                  <a:lnTo>
                    <a:pt x="10" y="45"/>
                  </a:lnTo>
                  <a:lnTo>
                    <a:pt x="13" y="45"/>
                  </a:lnTo>
                  <a:lnTo>
                    <a:pt x="20" y="45"/>
                  </a:lnTo>
                  <a:lnTo>
                    <a:pt x="20" y="22"/>
                  </a:lnTo>
                  <a:lnTo>
                    <a:pt x="2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19" name="Freeform 33">
              <a:extLst>
                <a:ext uri="{FF2B5EF4-FFF2-40B4-BE49-F238E27FC236}">
                  <a16:creationId xmlns:a16="http://schemas.microsoft.com/office/drawing/2014/main" id="{5A1EC96B-03E2-46DB-B354-9F3681989F07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43503" y="96344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10" y="0"/>
                </a:cxn>
                <a:cxn ang="0">
                  <a:pos x="3" y="12"/>
                </a:cxn>
                <a:cxn ang="0">
                  <a:pos x="0" y="22"/>
                </a:cxn>
                <a:cxn ang="0">
                  <a:pos x="3" y="35"/>
                </a:cxn>
                <a:cxn ang="0">
                  <a:pos x="10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10" y="0"/>
                  </a:lnTo>
                  <a:lnTo>
                    <a:pt x="3" y="12"/>
                  </a:lnTo>
                  <a:lnTo>
                    <a:pt x="0" y="22"/>
                  </a:lnTo>
                  <a:lnTo>
                    <a:pt x="3" y="35"/>
                  </a:lnTo>
                  <a:lnTo>
                    <a:pt x="10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20" name="Freeform 35">
              <a:extLst>
                <a:ext uri="{FF2B5EF4-FFF2-40B4-BE49-F238E27FC236}">
                  <a16:creationId xmlns:a16="http://schemas.microsoft.com/office/drawing/2014/main" id="{6ABCEDDC-E79E-487B-AC04-B1A194D3F7B5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32419" y="96400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9" y="0"/>
                </a:cxn>
                <a:cxn ang="0">
                  <a:pos x="0" y="12"/>
                </a:cxn>
                <a:cxn ang="0">
                  <a:pos x="0" y="22"/>
                </a:cxn>
                <a:cxn ang="0">
                  <a:pos x="0" y="35"/>
                </a:cxn>
                <a:cxn ang="0">
                  <a:pos x="9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9" y="0"/>
                  </a:lnTo>
                  <a:lnTo>
                    <a:pt x="0" y="12"/>
                  </a:lnTo>
                  <a:lnTo>
                    <a:pt x="0" y="22"/>
                  </a:lnTo>
                  <a:lnTo>
                    <a:pt x="0" y="35"/>
                  </a:lnTo>
                  <a:lnTo>
                    <a:pt x="9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21" name="Freeform 37">
              <a:extLst>
                <a:ext uri="{FF2B5EF4-FFF2-40B4-BE49-F238E27FC236}">
                  <a16:creationId xmlns:a16="http://schemas.microsoft.com/office/drawing/2014/main" id="{475E5B3F-81AF-4895-B47F-055000506C0E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20751" y="964579"/>
              <a:ext cx="11682" cy="26218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13" y="0"/>
                </a:cxn>
                <a:cxn ang="0">
                  <a:pos x="7" y="0"/>
                </a:cxn>
                <a:cxn ang="0">
                  <a:pos x="0" y="12"/>
                </a:cxn>
                <a:cxn ang="0">
                  <a:pos x="0" y="22"/>
                </a:cxn>
                <a:cxn ang="0">
                  <a:pos x="0" y="35"/>
                </a:cxn>
                <a:cxn ang="0">
                  <a:pos x="7" y="45"/>
                </a:cxn>
                <a:cxn ang="0">
                  <a:pos x="13" y="45"/>
                </a:cxn>
                <a:cxn ang="0">
                  <a:pos x="20" y="45"/>
                </a:cxn>
                <a:cxn ang="0">
                  <a:pos x="20" y="22"/>
                </a:cxn>
                <a:cxn ang="0">
                  <a:pos x="20" y="0"/>
                </a:cxn>
              </a:cxnLst>
              <a:rect l="0" t="0" r="r" b="b"/>
              <a:pathLst>
                <a:path w="20" h="45">
                  <a:moveTo>
                    <a:pt x="20" y="0"/>
                  </a:moveTo>
                  <a:lnTo>
                    <a:pt x="13" y="0"/>
                  </a:lnTo>
                  <a:lnTo>
                    <a:pt x="7" y="0"/>
                  </a:lnTo>
                  <a:lnTo>
                    <a:pt x="0" y="12"/>
                  </a:lnTo>
                  <a:lnTo>
                    <a:pt x="0" y="22"/>
                  </a:lnTo>
                  <a:lnTo>
                    <a:pt x="0" y="35"/>
                  </a:lnTo>
                  <a:lnTo>
                    <a:pt x="7" y="45"/>
                  </a:lnTo>
                  <a:lnTo>
                    <a:pt x="13" y="45"/>
                  </a:lnTo>
                  <a:lnTo>
                    <a:pt x="20" y="45"/>
                  </a:lnTo>
                  <a:lnTo>
                    <a:pt x="20" y="22"/>
                  </a:lnTo>
                  <a:lnTo>
                    <a:pt x="2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</p:grpSp>
      <p:sp>
        <p:nvSpPr>
          <p:cNvPr id="222" name="Freeform 55">
            <a:extLst>
              <a:ext uri="{FF2B5EF4-FFF2-40B4-BE49-F238E27FC236}">
                <a16:creationId xmlns:a16="http://schemas.microsoft.com/office/drawing/2014/main" id="{E758AA49-7850-4038-A2A1-B866F8BB8959}"/>
              </a:ext>
            </a:extLst>
          </p:cNvPr>
          <p:cNvSpPr>
            <a:spLocks noEditPoints="1"/>
          </p:cNvSpPr>
          <p:nvPr userDrawn="1"/>
        </p:nvSpPr>
        <p:spPr bwMode="auto">
          <a:xfrm flipH="1">
            <a:off x="-23813" y="2947988"/>
            <a:ext cx="1571626" cy="3917950"/>
          </a:xfrm>
          <a:custGeom>
            <a:avLst/>
            <a:gdLst/>
            <a:ahLst/>
            <a:cxnLst>
              <a:cxn ang="0">
                <a:pos x="67" y="0"/>
              </a:cxn>
              <a:cxn ang="0">
                <a:pos x="31" y="93"/>
              </a:cxn>
              <a:cxn ang="0">
                <a:pos x="0" y="167"/>
              </a:cxn>
              <a:cxn ang="0">
                <a:pos x="56" y="167"/>
              </a:cxn>
              <a:cxn ang="0">
                <a:pos x="44" y="148"/>
              </a:cxn>
              <a:cxn ang="0">
                <a:pos x="21" y="117"/>
              </a:cxn>
              <a:cxn ang="0">
                <a:pos x="67" y="140"/>
              </a:cxn>
              <a:cxn ang="0">
                <a:pos x="37" y="157"/>
              </a:cxn>
              <a:cxn ang="0">
                <a:pos x="18" y="167"/>
              </a:cxn>
              <a:cxn ang="0">
                <a:pos x="13" y="167"/>
              </a:cxn>
              <a:cxn ang="0">
                <a:pos x="38" y="148"/>
              </a:cxn>
              <a:cxn ang="0">
                <a:pos x="67" y="127"/>
              </a:cxn>
              <a:cxn ang="0">
                <a:pos x="21" y="117"/>
              </a:cxn>
              <a:cxn ang="0">
                <a:pos x="46" y="144"/>
              </a:cxn>
              <a:cxn ang="0">
                <a:pos x="67" y="167"/>
              </a:cxn>
              <a:cxn ang="0">
                <a:pos x="67" y="147"/>
              </a:cxn>
              <a:cxn ang="0">
                <a:pos x="42" y="147"/>
              </a:cxn>
              <a:cxn ang="0">
                <a:pos x="8" y="149"/>
              </a:cxn>
              <a:cxn ang="0">
                <a:pos x="8" y="149"/>
              </a:cxn>
              <a:cxn ang="0">
                <a:pos x="42" y="149"/>
              </a:cxn>
              <a:cxn ang="0">
                <a:pos x="67" y="151"/>
              </a:cxn>
              <a:cxn ang="0">
                <a:pos x="67" y="99"/>
              </a:cxn>
              <a:cxn ang="0">
                <a:pos x="53" y="104"/>
              </a:cxn>
              <a:cxn ang="0">
                <a:pos x="21" y="117"/>
              </a:cxn>
              <a:cxn ang="0">
                <a:pos x="21" y="117"/>
              </a:cxn>
              <a:cxn ang="0">
                <a:pos x="54" y="98"/>
              </a:cxn>
              <a:cxn ang="0">
                <a:pos x="67" y="91"/>
              </a:cxn>
              <a:cxn ang="0">
                <a:pos x="67" y="107"/>
              </a:cxn>
              <a:cxn ang="0">
                <a:pos x="57" y="98"/>
              </a:cxn>
              <a:cxn ang="0">
                <a:pos x="37" y="79"/>
              </a:cxn>
              <a:cxn ang="0">
                <a:pos x="37" y="79"/>
              </a:cxn>
              <a:cxn ang="0">
                <a:pos x="58" y="96"/>
              </a:cxn>
              <a:cxn ang="0">
                <a:pos x="67" y="103"/>
              </a:cxn>
              <a:cxn ang="0">
                <a:pos x="67" y="56"/>
              </a:cxn>
              <a:cxn ang="0">
                <a:pos x="64" y="58"/>
              </a:cxn>
              <a:cxn ang="0">
                <a:pos x="37" y="79"/>
              </a:cxn>
              <a:cxn ang="0">
                <a:pos x="37" y="79"/>
              </a:cxn>
              <a:cxn ang="0">
                <a:pos x="64" y="65"/>
              </a:cxn>
              <a:cxn ang="0">
                <a:pos x="67" y="63"/>
              </a:cxn>
              <a:cxn ang="0">
                <a:pos x="53" y="38"/>
              </a:cxn>
              <a:cxn ang="0">
                <a:pos x="67" y="57"/>
              </a:cxn>
              <a:cxn ang="0">
                <a:pos x="67" y="28"/>
              </a:cxn>
              <a:cxn ang="0">
                <a:pos x="53" y="38"/>
              </a:cxn>
              <a:cxn ang="0">
                <a:pos x="67" y="53"/>
              </a:cxn>
              <a:cxn ang="0">
                <a:pos x="53" y="38"/>
              </a:cxn>
              <a:cxn ang="0">
                <a:pos x="67" y="24"/>
              </a:cxn>
            </a:cxnLst>
            <a:rect l="0" t="0" r="r" b="b"/>
            <a:pathLst>
              <a:path w="67" h="167">
                <a:moveTo>
                  <a:pt x="67" y="0"/>
                </a:moveTo>
                <a:cubicBezTo>
                  <a:pt x="56" y="31"/>
                  <a:pt x="44" y="62"/>
                  <a:pt x="31" y="93"/>
                </a:cubicBezTo>
                <a:cubicBezTo>
                  <a:pt x="21" y="118"/>
                  <a:pt x="11" y="142"/>
                  <a:pt x="0" y="167"/>
                </a:cubicBezTo>
                <a:moveTo>
                  <a:pt x="56" y="167"/>
                </a:moveTo>
                <a:cubicBezTo>
                  <a:pt x="52" y="161"/>
                  <a:pt x="48" y="154"/>
                  <a:pt x="44" y="148"/>
                </a:cubicBezTo>
                <a:cubicBezTo>
                  <a:pt x="36" y="138"/>
                  <a:pt x="28" y="128"/>
                  <a:pt x="21" y="117"/>
                </a:cubicBezTo>
                <a:moveTo>
                  <a:pt x="67" y="140"/>
                </a:moveTo>
                <a:cubicBezTo>
                  <a:pt x="57" y="146"/>
                  <a:pt x="47" y="151"/>
                  <a:pt x="37" y="157"/>
                </a:cubicBezTo>
                <a:cubicBezTo>
                  <a:pt x="30" y="160"/>
                  <a:pt x="24" y="163"/>
                  <a:pt x="18" y="167"/>
                </a:cubicBezTo>
                <a:moveTo>
                  <a:pt x="13" y="167"/>
                </a:moveTo>
                <a:cubicBezTo>
                  <a:pt x="21" y="160"/>
                  <a:pt x="29" y="154"/>
                  <a:pt x="38" y="148"/>
                </a:cubicBezTo>
                <a:cubicBezTo>
                  <a:pt x="47" y="141"/>
                  <a:pt x="57" y="134"/>
                  <a:pt x="67" y="127"/>
                </a:cubicBezTo>
                <a:moveTo>
                  <a:pt x="21" y="117"/>
                </a:moveTo>
                <a:cubicBezTo>
                  <a:pt x="29" y="126"/>
                  <a:pt x="37" y="135"/>
                  <a:pt x="46" y="144"/>
                </a:cubicBezTo>
                <a:cubicBezTo>
                  <a:pt x="53" y="151"/>
                  <a:pt x="60" y="159"/>
                  <a:pt x="67" y="167"/>
                </a:cubicBezTo>
                <a:moveTo>
                  <a:pt x="67" y="147"/>
                </a:moveTo>
                <a:cubicBezTo>
                  <a:pt x="58" y="147"/>
                  <a:pt x="50" y="147"/>
                  <a:pt x="42" y="147"/>
                </a:cubicBezTo>
                <a:cubicBezTo>
                  <a:pt x="31" y="148"/>
                  <a:pt x="20" y="148"/>
                  <a:pt x="8" y="149"/>
                </a:cubicBezTo>
                <a:moveTo>
                  <a:pt x="8" y="149"/>
                </a:moveTo>
                <a:cubicBezTo>
                  <a:pt x="20" y="149"/>
                  <a:pt x="31" y="149"/>
                  <a:pt x="42" y="149"/>
                </a:cubicBezTo>
                <a:cubicBezTo>
                  <a:pt x="50" y="150"/>
                  <a:pt x="58" y="150"/>
                  <a:pt x="67" y="151"/>
                </a:cubicBezTo>
                <a:moveTo>
                  <a:pt x="67" y="99"/>
                </a:moveTo>
                <a:cubicBezTo>
                  <a:pt x="62" y="100"/>
                  <a:pt x="58" y="102"/>
                  <a:pt x="53" y="104"/>
                </a:cubicBezTo>
                <a:cubicBezTo>
                  <a:pt x="42" y="108"/>
                  <a:pt x="32" y="113"/>
                  <a:pt x="21" y="117"/>
                </a:cubicBezTo>
                <a:moveTo>
                  <a:pt x="21" y="117"/>
                </a:moveTo>
                <a:cubicBezTo>
                  <a:pt x="32" y="111"/>
                  <a:pt x="43" y="104"/>
                  <a:pt x="54" y="98"/>
                </a:cubicBezTo>
                <a:cubicBezTo>
                  <a:pt x="58" y="95"/>
                  <a:pt x="62" y="93"/>
                  <a:pt x="67" y="91"/>
                </a:cubicBezTo>
                <a:moveTo>
                  <a:pt x="67" y="107"/>
                </a:moveTo>
                <a:cubicBezTo>
                  <a:pt x="63" y="104"/>
                  <a:pt x="60" y="101"/>
                  <a:pt x="57" y="98"/>
                </a:cubicBezTo>
                <a:cubicBezTo>
                  <a:pt x="50" y="92"/>
                  <a:pt x="44" y="85"/>
                  <a:pt x="37" y="79"/>
                </a:cubicBezTo>
                <a:moveTo>
                  <a:pt x="37" y="79"/>
                </a:moveTo>
                <a:cubicBezTo>
                  <a:pt x="44" y="84"/>
                  <a:pt x="51" y="90"/>
                  <a:pt x="58" y="96"/>
                </a:cubicBezTo>
                <a:cubicBezTo>
                  <a:pt x="61" y="98"/>
                  <a:pt x="64" y="101"/>
                  <a:pt x="67" y="103"/>
                </a:cubicBezTo>
                <a:moveTo>
                  <a:pt x="67" y="56"/>
                </a:moveTo>
                <a:cubicBezTo>
                  <a:pt x="66" y="57"/>
                  <a:pt x="65" y="57"/>
                  <a:pt x="64" y="58"/>
                </a:cubicBezTo>
                <a:cubicBezTo>
                  <a:pt x="56" y="65"/>
                  <a:pt x="47" y="72"/>
                  <a:pt x="37" y="79"/>
                </a:cubicBezTo>
                <a:moveTo>
                  <a:pt x="37" y="79"/>
                </a:moveTo>
                <a:cubicBezTo>
                  <a:pt x="46" y="74"/>
                  <a:pt x="55" y="69"/>
                  <a:pt x="64" y="65"/>
                </a:cubicBezTo>
                <a:cubicBezTo>
                  <a:pt x="65" y="64"/>
                  <a:pt x="66" y="64"/>
                  <a:pt x="67" y="63"/>
                </a:cubicBezTo>
                <a:moveTo>
                  <a:pt x="53" y="38"/>
                </a:moveTo>
                <a:cubicBezTo>
                  <a:pt x="57" y="44"/>
                  <a:pt x="62" y="50"/>
                  <a:pt x="67" y="57"/>
                </a:cubicBezTo>
                <a:moveTo>
                  <a:pt x="67" y="28"/>
                </a:moveTo>
                <a:cubicBezTo>
                  <a:pt x="62" y="31"/>
                  <a:pt x="58" y="35"/>
                  <a:pt x="53" y="38"/>
                </a:cubicBezTo>
                <a:cubicBezTo>
                  <a:pt x="57" y="43"/>
                  <a:pt x="62" y="48"/>
                  <a:pt x="67" y="53"/>
                </a:cubicBezTo>
                <a:moveTo>
                  <a:pt x="53" y="38"/>
                </a:moveTo>
                <a:cubicBezTo>
                  <a:pt x="58" y="33"/>
                  <a:pt x="62" y="28"/>
                  <a:pt x="67" y="24"/>
                </a:cubicBezTo>
              </a:path>
            </a:pathLst>
          </a:custGeom>
          <a:noFill/>
          <a:ln w="38100" cap="flat" cmpd="sng">
            <a:solidFill>
              <a:schemeClr val="accent1">
                <a:lumMod val="75000"/>
              </a:schemeClr>
            </a:solidFill>
            <a:prstDash val="solid"/>
            <a:miter lim="800000"/>
            <a:headEnd/>
            <a:tailEnd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>
              <a:defRPr/>
            </a:pPr>
            <a:endParaRPr lang="ru-RU" b="1" dirty="0">
              <a:solidFill>
                <a:srgbClr val="000000"/>
              </a:solidFill>
              <a:latin typeface="Tahoma" pitchFamily="34" charset="0"/>
            </a:endParaRPr>
          </a:p>
        </p:txBody>
      </p:sp>
      <p:sp>
        <p:nvSpPr>
          <p:cNvPr id="223" name="Freeform 55">
            <a:extLst>
              <a:ext uri="{FF2B5EF4-FFF2-40B4-BE49-F238E27FC236}">
                <a16:creationId xmlns:a16="http://schemas.microsoft.com/office/drawing/2014/main" id="{2A12FEC3-1FC7-42FB-BE8D-E08755A8F6D1}"/>
              </a:ext>
            </a:extLst>
          </p:cNvPr>
          <p:cNvSpPr>
            <a:spLocks noEditPoints="1"/>
          </p:cNvSpPr>
          <p:nvPr userDrawn="1"/>
        </p:nvSpPr>
        <p:spPr bwMode="auto">
          <a:xfrm>
            <a:off x="7588250" y="2947988"/>
            <a:ext cx="1571625" cy="3917950"/>
          </a:xfrm>
          <a:custGeom>
            <a:avLst/>
            <a:gdLst/>
            <a:ahLst/>
            <a:cxnLst>
              <a:cxn ang="0">
                <a:pos x="67" y="0"/>
              </a:cxn>
              <a:cxn ang="0">
                <a:pos x="31" y="93"/>
              </a:cxn>
              <a:cxn ang="0">
                <a:pos x="0" y="167"/>
              </a:cxn>
              <a:cxn ang="0">
                <a:pos x="56" y="167"/>
              </a:cxn>
              <a:cxn ang="0">
                <a:pos x="44" y="148"/>
              </a:cxn>
              <a:cxn ang="0">
                <a:pos x="21" y="117"/>
              </a:cxn>
              <a:cxn ang="0">
                <a:pos x="67" y="140"/>
              </a:cxn>
              <a:cxn ang="0">
                <a:pos x="37" y="157"/>
              </a:cxn>
              <a:cxn ang="0">
                <a:pos x="18" y="167"/>
              </a:cxn>
              <a:cxn ang="0">
                <a:pos x="13" y="167"/>
              </a:cxn>
              <a:cxn ang="0">
                <a:pos x="38" y="148"/>
              </a:cxn>
              <a:cxn ang="0">
                <a:pos x="67" y="127"/>
              </a:cxn>
              <a:cxn ang="0">
                <a:pos x="21" y="117"/>
              </a:cxn>
              <a:cxn ang="0">
                <a:pos x="46" y="144"/>
              </a:cxn>
              <a:cxn ang="0">
                <a:pos x="67" y="167"/>
              </a:cxn>
              <a:cxn ang="0">
                <a:pos x="67" y="147"/>
              </a:cxn>
              <a:cxn ang="0">
                <a:pos x="42" y="147"/>
              </a:cxn>
              <a:cxn ang="0">
                <a:pos x="8" y="149"/>
              </a:cxn>
              <a:cxn ang="0">
                <a:pos x="8" y="149"/>
              </a:cxn>
              <a:cxn ang="0">
                <a:pos x="42" y="149"/>
              </a:cxn>
              <a:cxn ang="0">
                <a:pos x="67" y="151"/>
              </a:cxn>
              <a:cxn ang="0">
                <a:pos x="67" y="99"/>
              </a:cxn>
              <a:cxn ang="0">
                <a:pos x="53" y="104"/>
              </a:cxn>
              <a:cxn ang="0">
                <a:pos x="21" y="117"/>
              </a:cxn>
              <a:cxn ang="0">
                <a:pos x="21" y="117"/>
              </a:cxn>
              <a:cxn ang="0">
                <a:pos x="54" y="98"/>
              </a:cxn>
              <a:cxn ang="0">
                <a:pos x="67" y="91"/>
              </a:cxn>
              <a:cxn ang="0">
                <a:pos x="67" y="107"/>
              </a:cxn>
              <a:cxn ang="0">
                <a:pos x="57" y="98"/>
              </a:cxn>
              <a:cxn ang="0">
                <a:pos x="37" y="79"/>
              </a:cxn>
              <a:cxn ang="0">
                <a:pos x="37" y="79"/>
              </a:cxn>
              <a:cxn ang="0">
                <a:pos x="58" y="96"/>
              </a:cxn>
              <a:cxn ang="0">
                <a:pos x="67" y="103"/>
              </a:cxn>
              <a:cxn ang="0">
                <a:pos x="67" y="56"/>
              </a:cxn>
              <a:cxn ang="0">
                <a:pos x="64" y="58"/>
              </a:cxn>
              <a:cxn ang="0">
                <a:pos x="37" y="79"/>
              </a:cxn>
              <a:cxn ang="0">
                <a:pos x="37" y="79"/>
              </a:cxn>
              <a:cxn ang="0">
                <a:pos x="64" y="65"/>
              </a:cxn>
              <a:cxn ang="0">
                <a:pos x="67" y="63"/>
              </a:cxn>
              <a:cxn ang="0">
                <a:pos x="53" y="38"/>
              </a:cxn>
              <a:cxn ang="0">
                <a:pos x="67" y="57"/>
              </a:cxn>
              <a:cxn ang="0">
                <a:pos x="67" y="28"/>
              </a:cxn>
              <a:cxn ang="0">
                <a:pos x="53" y="38"/>
              </a:cxn>
              <a:cxn ang="0">
                <a:pos x="67" y="53"/>
              </a:cxn>
              <a:cxn ang="0">
                <a:pos x="53" y="38"/>
              </a:cxn>
              <a:cxn ang="0">
                <a:pos x="67" y="24"/>
              </a:cxn>
            </a:cxnLst>
            <a:rect l="0" t="0" r="r" b="b"/>
            <a:pathLst>
              <a:path w="67" h="167">
                <a:moveTo>
                  <a:pt x="67" y="0"/>
                </a:moveTo>
                <a:cubicBezTo>
                  <a:pt x="56" y="31"/>
                  <a:pt x="44" y="62"/>
                  <a:pt x="31" y="93"/>
                </a:cubicBezTo>
                <a:cubicBezTo>
                  <a:pt x="21" y="118"/>
                  <a:pt x="11" y="142"/>
                  <a:pt x="0" y="167"/>
                </a:cubicBezTo>
                <a:moveTo>
                  <a:pt x="56" y="167"/>
                </a:moveTo>
                <a:cubicBezTo>
                  <a:pt x="52" y="161"/>
                  <a:pt x="48" y="154"/>
                  <a:pt x="44" y="148"/>
                </a:cubicBezTo>
                <a:cubicBezTo>
                  <a:pt x="36" y="138"/>
                  <a:pt x="28" y="128"/>
                  <a:pt x="21" y="117"/>
                </a:cubicBezTo>
                <a:moveTo>
                  <a:pt x="67" y="140"/>
                </a:moveTo>
                <a:cubicBezTo>
                  <a:pt x="57" y="146"/>
                  <a:pt x="47" y="151"/>
                  <a:pt x="37" y="157"/>
                </a:cubicBezTo>
                <a:cubicBezTo>
                  <a:pt x="30" y="160"/>
                  <a:pt x="24" y="163"/>
                  <a:pt x="18" y="167"/>
                </a:cubicBezTo>
                <a:moveTo>
                  <a:pt x="13" y="167"/>
                </a:moveTo>
                <a:cubicBezTo>
                  <a:pt x="21" y="160"/>
                  <a:pt x="29" y="154"/>
                  <a:pt x="38" y="148"/>
                </a:cubicBezTo>
                <a:cubicBezTo>
                  <a:pt x="47" y="141"/>
                  <a:pt x="57" y="134"/>
                  <a:pt x="67" y="127"/>
                </a:cubicBezTo>
                <a:moveTo>
                  <a:pt x="21" y="117"/>
                </a:moveTo>
                <a:cubicBezTo>
                  <a:pt x="29" y="126"/>
                  <a:pt x="37" y="135"/>
                  <a:pt x="46" y="144"/>
                </a:cubicBezTo>
                <a:cubicBezTo>
                  <a:pt x="53" y="151"/>
                  <a:pt x="60" y="159"/>
                  <a:pt x="67" y="167"/>
                </a:cubicBezTo>
                <a:moveTo>
                  <a:pt x="67" y="147"/>
                </a:moveTo>
                <a:cubicBezTo>
                  <a:pt x="58" y="147"/>
                  <a:pt x="50" y="147"/>
                  <a:pt x="42" y="147"/>
                </a:cubicBezTo>
                <a:cubicBezTo>
                  <a:pt x="31" y="148"/>
                  <a:pt x="20" y="148"/>
                  <a:pt x="8" y="149"/>
                </a:cubicBezTo>
                <a:moveTo>
                  <a:pt x="8" y="149"/>
                </a:moveTo>
                <a:cubicBezTo>
                  <a:pt x="20" y="149"/>
                  <a:pt x="31" y="149"/>
                  <a:pt x="42" y="149"/>
                </a:cubicBezTo>
                <a:cubicBezTo>
                  <a:pt x="50" y="150"/>
                  <a:pt x="58" y="150"/>
                  <a:pt x="67" y="151"/>
                </a:cubicBezTo>
                <a:moveTo>
                  <a:pt x="67" y="99"/>
                </a:moveTo>
                <a:cubicBezTo>
                  <a:pt x="62" y="100"/>
                  <a:pt x="58" y="102"/>
                  <a:pt x="53" y="104"/>
                </a:cubicBezTo>
                <a:cubicBezTo>
                  <a:pt x="42" y="108"/>
                  <a:pt x="32" y="113"/>
                  <a:pt x="21" y="117"/>
                </a:cubicBezTo>
                <a:moveTo>
                  <a:pt x="21" y="117"/>
                </a:moveTo>
                <a:cubicBezTo>
                  <a:pt x="32" y="111"/>
                  <a:pt x="43" y="104"/>
                  <a:pt x="54" y="98"/>
                </a:cubicBezTo>
                <a:cubicBezTo>
                  <a:pt x="58" y="95"/>
                  <a:pt x="62" y="93"/>
                  <a:pt x="67" y="91"/>
                </a:cubicBezTo>
                <a:moveTo>
                  <a:pt x="67" y="107"/>
                </a:moveTo>
                <a:cubicBezTo>
                  <a:pt x="63" y="104"/>
                  <a:pt x="60" y="101"/>
                  <a:pt x="57" y="98"/>
                </a:cubicBezTo>
                <a:cubicBezTo>
                  <a:pt x="50" y="92"/>
                  <a:pt x="44" y="85"/>
                  <a:pt x="37" y="79"/>
                </a:cubicBezTo>
                <a:moveTo>
                  <a:pt x="37" y="79"/>
                </a:moveTo>
                <a:cubicBezTo>
                  <a:pt x="44" y="84"/>
                  <a:pt x="51" y="90"/>
                  <a:pt x="58" y="96"/>
                </a:cubicBezTo>
                <a:cubicBezTo>
                  <a:pt x="61" y="98"/>
                  <a:pt x="64" y="101"/>
                  <a:pt x="67" y="103"/>
                </a:cubicBezTo>
                <a:moveTo>
                  <a:pt x="67" y="56"/>
                </a:moveTo>
                <a:cubicBezTo>
                  <a:pt x="66" y="57"/>
                  <a:pt x="65" y="57"/>
                  <a:pt x="64" y="58"/>
                </a:cubicBezTo>
                <a:cubicBezTo>
                  <a:pt x="56" y="65"/>
                  <a:pt x="47" y="72"/>
                  <a:pt x="37" y="79"/>
                </a:cubicBezTo>
                <a:moveTo>
                  <a:pt x="37" y="79"/>
                </a:moveTo>
                <a:cubicBezTo>
                  <a:pt x="46" y="74"/>
                  <a:pt x="55" y="69"/>
                  <a:pt x="64" y="65"/>
                </a:cubicBezTo>
                <a:cubicBezTo>
                  <a:pt x="65" y="64"/>
                  <a:pt x="66" y="64"/>
                  <a:pt x="67" y="63"/>
                </a:cubicBezTo>
                <a:moveTo>
                  <a:pt x="53" y="38"/>
                </a:moveTo>
                <a:cubicBezTo>
                  <a:pt x="57" y="44"/>
                  <a:pt x="62" y="50"/>
                  <a:pt x="67" y="57"/>
                </a:cubicBezTo>
                <a:moveTo>
                  <a:pt x="67" y="28"/>
                </a:moveTo>
                <a:cubicBezTo>
                  <a:pt x="62" y="31"/>
                  <a:pt x="58" y="35"/>
                  <a:pt x="53" y="38"/>
                </a:cubicBezTo>
                <a:cubicBezTo>
                  <a:pt x="57" y="43"/>
                  <a:pt x="62" y="48"/>
                  <a:pt x="67" y="53"/>
                </a:cubicBezTo>
                <a:moveTo>
                  <a:pt x="53" y="38"/>
                </a:moveTo>
                <a:cubicBezTo>
                  <a:pt x="58" y="33"/>
                  <a:pt x="62" y="28"/>
                  <a:pt x="67" y="24"/>
                </a:cubicBezTo>
              </a:path>
            </a:pathLst>
          </a:custGeom>
          <a:noFill/>
          <a:ln w="38100" cap="flat" cmpd="sng">
            <a:solidFill>
              <a:schemeClr val="accent1">
                <a:lumMod val="75000"/>
              </a:schemeClr>
            </a:solidFill>
            <a:prstDash val="solid"/>
            <a:miter lim="800000"/>
            <a:headEnd/>
            <a:tailEnd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>
              <a:defRPr/>
            </a:pPr>
            <a:endParaRPr lang="ru-RU" b="1" dirty="0">
              <a:solidFill>
                <a:srgbClr val="000000"/>
              </a:solidFill>
              <a:latin typeface="Tahoma" pitchFamily="34" charset="0"/>
            </a:endParaRPr>
          </a:p>
        </p:txBody>
      </p:sp>
      <p:grpSp>
        <p:nvGrpSpPr>
          <p:cNvPr id="224" name="Группа 331">
            <a:extLst>
              <a:ext uri="{FF2B5EF4-FFF2-40B4-BE49-F238E27FC236}">
                <a16:creationId xmlns:a16="http://schemas.microsoft.com/office/drawing/2014/main" id="{000921B3-4621-4584-AC5B-756D00BEB9B0}"/>
              </a:ext>
            </a:extLst>
          </p:cNvPr>
          <p:cNvGrpSpPr/>
          <p:nvPr userDrawn="1"/>
        </p:nvGrpSpPr>
        <p:grpSpPr>
          <a:xfrm>
            <a:off x="-30" y="1581166"/>
            <a:ext cx="9144935" cy="490517"/>
            <a:chOff x="-902" y="799440"/>
            <a:chExt cx="9144934" cy="490517"/>
          </a:xfr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225" name="Freeform 2">
              <a:extLst>
                <a:ext uri="{FF2B5EF4-FFF2-40B4-BE49-F238E27FC236}">
                  <a16:creationId xmlns:a16="http://schemas.microsoft.com/office/drawing/2014/main" id="{678AC5BD-7595-4024-BDC7-BB3A955D8D2D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28841" y="852899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39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4" y="74"/>
                </a:cxn>
                <a:cxn ang="0">
                  <a:pos x="55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39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4" y="74"/>
                  </a:lnTo>
                  <a:lnTo>
                    <a:pt x="55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26" name="Freeform 3">
              <a:extLst>
                <a:ext uri="{FF2B5EF4-FFF2-40B4-BE49-F238E27FC236}">
                  <a16:creationId xmlns:a16="http://schemas.microsoft.com/office/drawing/2014/main" id="{DA676097-C547-4844-88BF-582BA5388B26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37336" y="1021065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39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4" y="74"/>
                </a:cxn>
                <a:cxn ang="0">
                  <a:pos x="55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39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4" y="74"/>
                  </a:lnTo>
                  <a:lnTo>
                    <a:pt x="55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27" name="Freeform 4">
              <a:extLst>
                <a:ext uri="{FF2B5EF4-FFF2-40B4-BE49-F238E27FC236}">
                  <a16:creationId xmlns:a16="http://schemas.microsoft.com/office/drawing/2014/main" id="{DB54CC7A-CDE2-44B2-B485-AE3C6A7A5788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06428" y="84899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28" name="Freeform 5">
              <a:extLst>
                <a:ext uri="{FF2B5EF4-FFF2-40B4-BE49-F238E27FC236}">
                  <a16:creationId xmlns:a16="http://schemas.microsoft.com/office/drawing/2014/main" id="{826C8A59-D6A1-4784-8AA3-374A0C703CB8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14924" y="101716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29" name="Freeform 6">
              <a:extLst>
                <a:ext uri="{FF2B5EF4-FFF2-40B4-BE49-F238E27FC236}">
                  <a16:creationId xmlns:a16="http://schemas.microsoft.com/office/drawing/2014/main" id="{D2F4039E-EB4E-4E76-B62D-5607D8D75405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83432" y="84510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30" name="Freeform 7">
              <a:extLst>
                <a:ext uri="{FF2B5EF4-FFF2-40B4-BE49-F238E27FC236}">
                  <a16:creationId xmlns:a16="http://schemas.microsoft.com/office/drawing/2014/main" id="{4C35220D-D9BE-4ECA-A964-29524513D857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91928" y="101327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31" name="Freeform 8">
              <a:extLst>
                <a:ext uri="{FF2B5EF4-FFF2-40B4-BE49-F238E27FC236}">
                  <a16:creationId xmlns:a16="http://schemas.microsoft.com/office/drawing/2014/main" id="{95BF4363-5486-4EC3-95A9-80634CF5B841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560435" y="841199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32" name="Freeform 9">
              <a:extLst>
                <a:ext uri="{FF2B5EF4-FFF2-40B4-BE49-F238E27FC236}">
                  <a16:creationId xmlns:a16="http://schemas.microsoft.com/office/drawing/2014/main" id="{6503AAD0-3C26-4E69-A686-5C0AD40BDE53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568931" y="1009365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33" name="Freeform 10">
              <a:extLst>
                <a:ext uri="{FF2B5EF4-FFF2-40B4-BE49-F238E27FC236}">
                  <a16:creationId xmlns:a16="http://schemas.microsoft.com/office/drawing/2014/main" id="{11D37A2D-237F-468B-B887-7566B7E6F5AF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638023" y="83729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4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4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34" name="Freeform 11">
              <a:extLst>
                <a:ext uri="{FF2B5EF4-FFF2-40B4-BE49-F238E27FC236}">
                  <a16:creationId xmlns:a16="http://schemas.microsoft.com/office/drawing/2014/main" id="{F9B864C1-BB89-4D59-BE50-E696F0F32EAE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646519" y="100546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4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4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35" name="Freeform 12">
              <a:extLst>
                <a:ext uri="{FF2B5EF4-FFF2-40B4-BE49-F238E27FC236}">
                  <a16:creationId xmlns:a16="http://schemas.microsoft.com/office/drawing/2014/main" id="{B9505F28-8D9A-4B6B-B965-8B2BBFA685E1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15027" y="83340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7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7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36" name="Freeform 13">
              <a:extLst>
                <a:ext uri="{FF2B5EF4-FFF2-40B4-BE49-F238E27FC236}">
                  <a16:creationId xmlns:a16="http://schemas.microsoft.com/office/drawing/2014/main" id="{92FF7A32-7AF6-4CE6-A2E2-75492776E9BA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23522" y="1001569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7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7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37" name="Freeform 14">
              <a:extLst>
                <a:ext uri="{FF2B5EF4-FFF2-40B4-BE49-F238E27FC236}">
                  <a16:creationId xmlns:a16="http://schemas.microsoft.com/office/drawing/2014/main" id="{C1AA6778-CD5E-4D78-9258-7B24FB9F3B53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92029" y="829455"/>
              <a:ext cx="70093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20" y="36"/>
                </a:cxn>
                <a:cxn ang="0">
                  <a:pos x="120" y="49"/>
                </a:cxn>
                <a:cxn ang="0">
                  <a:pos x="120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3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20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20" y="36"/>
                  </a:lnTo>
                  <a:lnTo>
                    <a:pt x="120" y="49"/>
                  </a:lnTo>
                  <a:lnTo>
                    <a:pt x="120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3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38" name="Freeform 15">
              <a:extLst>
                <a:ext uri="{FF2B5EF4-FFF2-40B4-BE49-F238E27FC236}">
                  <a16:creationId xmlns:a16="http://schemas.microsoft.com/office/drawing/2014/main" id="{08410F8E-78A5-48C7-B0BA-9CA6F8FE9860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00525" y="997620"/>
              <a:ext cx="70093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20" y="36"/>
                </a:cxn>
                <a:cxn ang="0">
                  <a:pos x="120" y="49"/>
                </a:cxn>
                <a:cxn ang="0">
                  <a:pos x="120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3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20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20" y="36"/>
                  </a:lnTo>
                  <a:lnTo>
                    <a:pt x="120" y="49"/>
                  </a:lnTo>
                  <a:lnTo>
                    <a:pt x="120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3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39" name="Freeform 16">
              <a:extLst>
                <a:ext uri="{FF2B5EF4-FFF2-40B4-BE49-F238E27FC236}">
                  <a16:creationId xmlns:a16="http://schemas.microsoft.com/office/drawing/2014/main" id="{75CAEFA8-46C1-405E-A99E-22FF86651DE1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69616" y="825550"/>
              <a:ext cx="69509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1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19" y="36"/>
                </a:cxn>
                <a:cxn ang="0">
                  <a:pos x="119" y="49"/>
                </a:cxn>
                <a:cxn ang="0">
                  <a:pos x="119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2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9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1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19" y="36"/>
                  </a:lnTo>
                  <a:lnTo>
                    <a:pt x="119" y="49"/>
                  </a:lnTo>
                  <a:lnTo>
                    <a:pt x="119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2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0" name="Freeform 17">
              <a:extLst>
                <a:ext uri="{FF2B5EF4-FFF2-40B4-BE49-F238E27FC236}">
                  <a16:creationId xmlns:a16="http://schemas.microsoft.com/office/drawing/2014/main" id="{A96919DB-C0D8-41D7-A9C7-C14A28971044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78112" y="993715"/>
              <a:ext cx="69509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1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19" y="36"/>
                </a:cxn>
                <a:cxn ang="0">
                  <a:pos x="119" y="49"/>
                </a:cxn>
                <a:cxn ang="0">
                  <a:pos x="119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2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9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1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19" y="36"/>
                  </a:lnTo>
                  <a:lnTo>
                    <a:pt x="119" y="49"/>
                  </a:lnTo>
                  <a:lnTo>
                    <a:pt x="119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2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1" name="Rectangle 18">
              <a:extLst>
                <a:ext uri="{FF2B5EF4-FFF2-40B4-BE49-F238E27FC236}">
                  <a16:creationId xmlns:a16="http://schemas.microsoft.com/office/drawing/2014/main" id="{E1013E9E-555D-4927-AC46-AF22EC7CB2F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939071" y="847884"/>
              <a:ext cx="15187" cy="9322"/>
            </a:xfrm>
            <a:prstGeom prst="rect">
              <a:avLst/>
            </a:pr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2" name="Rectangle 19">
              <a:extLst>
                <a:ext uri="{FF2B5EF4-FFF2-40B4-BE49-F238E27FC236}">
                  <a16:creationId xmlns:a16="http://schemas.microsoft.com/office/drawing/2014/main" id="{28CD78D5-6277-4628-84DD-55A356F77A23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302623" y="880037"/>
              <a:ext cx="15187" cy="9322"/>
            </a:xfrm>
            <a:prstGeom prst="rect">
              <a:avLst/>
            </a:pr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3" name="Rectangle 20">
              <a:extLst>
                <a:ext uri="{FF2B5EF4-FFF2-40B4-BE49-F238E27FC236}">
                  <a16:creationId xmlns:a16="http://schemas.microsoft.com/office/drawing/2014/main" id="{6502EE77-604F-44A4-AD03-82636E59F1C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947567" y="1016049"/>
              <a:ext cx="15187" cy="9322"/>
            </a:xfrm>
            <a:prstGeom prst="rect">
              <a:avLst/>
            </a:pr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4" name="Rectangle 21">
              <a:extLst>
                <a:ext uri="{FF2B5EF4-FFF2-40B4-BE49-F238E27FC236}">
                  <a16:creationId xmlns:a16="http://schemas.microsoft.com/office/drawing/2014/main" id="{78875FA6-83D7-489B-8A43-7C0799EC844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311119" y="1048202"/>
              <a:ext cx="15187" cy="9322"/>
            </a:xfrm>
            <a:prstGeom prst="rect">
              <a:avLst/>
            </a:pr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5" name="Freeform 22">
              <a:extLst>
                <a:ext uri="{FF2B5EF4-FFF2-40B4-BE49-F238E27FC236}">
                  <a16:creationId xmlns:a16="http://schemas.microsoft.com/office/drawing/2014/main" id="{F770BB15-1E68-463D-B774-816DAEF9E815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956669" y="840338"/>
              <a:ext cx="75350" cy="187024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00" y="0"/>
                </a:cxn>
                <a:cxn ang="0">
                  <a:pos x="129" y="144"/>
                </a:cxn>
                <a:cxn ang="0">
                  <a:pos x="129" y="179"/>
                </a:cxn>
                <a:cxn ang="0">
                  <a:pos x="103" y="321"/>
                </a:cxn>
                <a:cxn ang="0">
                  <a:pos x="0" y="321"/>
                </a:cxn>
                <a:cxn ang="0">
                  <a:pos x="0" y="285"/>
                </a:cxn>
                <a:cxn ang="0">
                  <a:pos x="58" y="285"/>
                </a:cxn>
                <a:cxn ang="0">
                  <a:pos x="58" y="38"/>
                </a:cxn>
                <a:cxn ang="0">
                  <a:pos x="0" y="38"/>
                </a:cxn>
                <a:cxn ang="0">
                  <a:pos x="0" y="0"/>
                </a:cxn>
              </a:cxnLst>
              <a:rect l="0" t="0" r="r" b="b"/>
              <a:pathLst>
                <a:path w="129" h="321">
                  <a:moveTo>
                    <a:pt x="0" y="0"/>
                  </a:moveTo>
                  <a:lnTo>
                    <a:pt x="100" y="0"/>
                  </a:lnTo>
                  <a:lnTo>
                    <a:pt x="129" y="144"/>
                  </a:lnTo>
                  <a:lnTo>
                    <a:pt x="129" y="179"/>
                  </a:lnTo>
                  <a:lnTo>
                    <a:pt x="103" y="321"/>
                  </a:lnTo>
                  <a:lnTo>
                    <a:pt x="0" y="321"/>
                  </a:lnTo>
                  <a:lnTo>
                    <a:pt x="0" y="285"/>
                  </a:lnTo>
                  <a:lnTo>
                    <a:pt x="58" y="285"/>
                  </a:lnTo>
                  <a:lnTo>
                    <a:pt x="58" y="38"/>
                  </a:lnTo>
                  <a:lnTo>
                    <a:pt x="0" y="3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6" name="Freeform 23">
              <a:extLst>
                <a:ext uri="{FF2B5EF4-FFF2-40B4-BE49-F238E27FC236}">
                  <a16:creationId xmlns:a16="http://schemas.microsoft.com/office/drawing/2014/main" id="{C18E6D34-D8EC-48B2-91EE-A6654E6964C8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233300" y="876882"/>
              <a:ext cx="75350" cy="187024"/>
            </a:xfrm>
            <a:custGeom>
              <a:avLst/>
              <a:gdLst/>
              <a:ahLst/>
              <a:cxnLst>
                <a:cxn ang="0">
                  <a:pos x="129" y="0"/>
                </a:cxn>
                <a:cxn ang="0">
                  <a:pos x="29" y="0"/>
                </a:cxn>
                <a:cxn ang="0">
                  <a:pos x="0" y="144"/>
                </a:cxn>
                <a:cxn ang="0">
                  <a:pos x="0" y="179"/>
                </a:cxn>
                <a:cxn ang="0">
                  <a:pos x="26" y="321"/>
                </a:cxn>
                <a:cxn ang="0">
                  <a:pos x="129" y="321"/>
                </a:cxn>
                <a:cxn ang="0">
                  <a:pos x="129" y="285"/>
                </a:cxn>
                <a:cxn ang="0">
                  <a:pos x="71" y="285"/>
                </a:cxn>
                <a:cxn ang="0">
                  <a:pos x="71" y="38"/>
                </a:cxn>
                <a:cxn ang="0">
                  <a:pos x="129" y="38"/>
                </a:cxn>
                <a:cxn ang="0">
                  <a:pos x="129" y="0"/>
                </a:cxn>
              </a:cxnLst>
              <a:rect l="0" t="0" r="r" b="b"/>
              <a:pathLst>
                <a:path w="129" h="321">
                  <a:moveTo>
                    <a:pt x="129" y="0"/>
                  </a:moveTo>
                  <a:lnTo>
                    <a:pt x="29" y="0"/>
                  </a:lnTo>
                  <a:lnTo>
                    <a:pt x="0" y="144"/>
                  </a:lnTo>
                  <a:lnTo>
                    <a:pt x="0" y="179"/>
                  </a:lnTo>
                  <a:lnTo>
                    <a:pt x="26" y="321"/>
                  </a:lnTo>
                  <a:lnTo>
                    <a:pt x="129" y="321"/>
                  </a:lnTo>
                  <a:lnTo>
                    <a:pt x="129" y="285"/>
                  </a:lnTo>
                  <a:lnTo>
                    <a:pt x="71" y="285"/>
                  </a:lnTo>
                  <a:lnTo>
                    <a:pt x="71" y="38"/>
                  </a:lnTo>
                  <a:lnTo>
                    <a:pt x="129" y="38"/>
                  </a:lnTo>
                  <a:lnTo>
                    <a:pt x="12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7" name="Rectangle 24">
              <a:extLst>
                <a:ext uri="{FF2B5EF4-FFF2-40B4-BE49-F238E27FC236}">
                  <a16:creationId xmlns:a16="http://schemas.microsoft.com/office/drawing/2014/main" id="{D396D494-FEDE-4E1D-B78D-6C0A146227A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220491" y="961259"/>
              <a:ext cx="12850" cy="22140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8" name="Rectangle 25">
              <a:extLst>
                <a:ext uri="{FF2B5EF4-FFF2-40B4-BE49-F238E27FC236}">
                  <a16:creationId xmlns:a16="http://schemas.microsoft.com/office/drawing/2014/main" id="{DC9DFA61-37E1-404D-B5AF-C560EB568584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9031364" y="920293"/>
              <a:ext cx="12850" cy="22140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9" name="Rectangle 27">
              <a:extLst>
                <a:ext uri="{FF2B5EF4-FFF2-40B4-BE49-F238E27FC236}">
                  <a16:creationId xmlns:a16="http://schemas.microsoft.com/office/drawing/2014/main" id="{A8F73F51-FC7D-4E91-B8E9-86C5050E7FB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9043592" y="922257"/>
              <a:ext cx="49065" cy="15148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0" name="Freeform 28">
              <a:extLst>
                <a:ext uri="{FF2B5EF4-FFF2-40B4-BE49-F238E27FC236}">
                  <a16:creationId xmlns:a16="http://schemas.microsoft.com/office/drawing/2014/main" id="{054DD444-BD07-40B6-80A5-93F672B3F479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086799" y="915790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12"/>
                </a:cxn>
                <a:cxn ang="0">
                  <a:pos x="19" y="22"/>
                </a:cxn>
                <a:cxn ang="0">
                  <a:pos x="16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12"/>
                  </a:lnTo>
                  <a:lnTo>
                    <a:pt x="19" y="22"/>
                  </a:lnTo>
                  <a:lnTo>
                    <a:pt x="16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1" name="Freeform 30">
              <a:extLst>
                <a:ext uri="{FF2B5EF4-FFF2-40B4-BE49-F238E27FC236}">
                  <a16:creationId xmlns:a16="http://schemas.microsoft.com/office/drawing/2014/main" id="{4BC255F0-8163-4B4A-A4CD-E92CEC070242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097883" y="915215"/>
              <a:ext cx="11682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7" y="12"/>
                </a:cxn>
                <a:cxn ang="0">
                  <a:pos x="20" y="22"/>
                </a:cxn>
                <a:cxn ang="0">
                  <a:pos x="17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20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7" y="12"/>
                  </a:lnTo>
                  <a:lnTo>
                    <a:pt x="20" y="22"/>
                  </a:lnTo>
                  <a:lnTo>
                    <a:pt x="17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2" name="Freeform 32">
              <a:extLst>
                <a:ext uri="{FF2B5EF4-FFF2-40B4-BE49-F238E27FC236}">
                  <a16:creationId xmlns:a16="http://schemas.microsoft.com/office/drawing/2014/main" id="{4AC9A406-7F1C-4656-AF9D-B77C7FA8EB45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109550" y="914640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6" y="12"/>
                </a:cxn>
                <a:cxn ang="0">
                  <a:pos x="19" y="22"/>
                </a:cxn>
                <a:cxn ang="0">
                  <a:pos x="16" y="35"/>
                </a:cxn>
                <a:cxn ang="0">
                  <a:pos x="9" y="45"/>
                </a:cxn>
                <a:cxn ang="0">
                  <a:pos x="6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6" y="12"/>
                  </a:lnTo>
                  <a:lnTo>
                    <a:pt x="19" y="22"/>
                  </a:lnTo>
                  <a:lnTo>
                    <a:pt x="16" y="35"/>
                  </a:lnTo>
                  <a:lnTo>
                    <a:pt x="9" y="45"/>
                  </a:lnTo>
                  <a:lnTo>
                    <a:pt x="6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3" name="Freeform 34">
              <a:extLst>
                <a:ext uri="{FF2B5EF4-FFF2-40B4-BE49-F238E27FC236}">
                  <a16:creationId xmlns:a16="http://schemas.microsoft.com/office/drawing/2014/main" id="{418C272E-6BAC-43B6-B893-E96490514C95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120634" y="914065"/>
              <a:ext cx="11682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20" y="12"/>
                </a:cxn>
                <a:cxn ang="0">
                  <a:pos x="20" y="22"/>
                </a:cxn>
                <a:cxn ang="0">
                  <a:pos x="20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20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20" y="12"/>
                  </a:lnTo>
                  <a:lnTo>
                    <a:pt x="20" y="22"/>
                  </a:lnTo>
                  <a:lnTo>
                    <a:pt x="20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4" name="Freeform 36">
              <a:extLst>
                <a:ext uri="{FF2B5EF4-FFF2-40B4-BE49-F238E27FC236}">
                  <a16:creationId xmlns:a16="http://schemas.microsoft.com/office/drawing/2014/main" id="{C5CD94CA-4600-4113-9437-A3C12B6B196A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132302" y="913491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2" y="0"/>
                </a:cxn>
                <a:cxn ang="0">
                  <a:pos x="19" y="12"/>
                </a:cxn>
                <a:cxn ang="0">
                  <a:pos x="19" y="22"/>
                </a:cxn>
                <a:cxn ang="0">
                  <a:pos x="19" y="35"/>
                </a:cxn>
                <a:cxn ang="0">
                  <a:pos x="12" y="45"/>
                </a:cxn>
                <a:cxn ang="0">
                  <a:pos x="6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6" y="0"/>
                  </a:lnTo>
                  <a:lnTo>
                    <a:pt x="12" y="0"/>
                  </a:lnTo>
                  <a:lnTo>
                    <a:pt x="19" y="12"/>
                  </a:lnTo>
                  <a:lnTo>
                    <a:pt x="19" y="22"/>
                  </a:lnTo>
                  <a:lnTo>
                    <a:pt x="19" y="35"/>
                  </a:lnTo>
                  <a:lnTo>
                    <a:pt x="12" y="45"/>
                  </a:lnTo>
                  <a:lnTo>
                    <a:pt x="6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5" name="Freeform 38">
              <a:extLst>
                <a:ext uri="{FF2B5EF4-FFF2-40B4-BE49-F238E27FC236}">
                  <a16:creationId xmlns:a16="http://schemas.microsoft.com/office/drawing/2014/main" id="{31B4EAB5-A8C8-40C4-9C8E-B2F6CF472A0C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28039" y="994999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4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4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4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6" name="Freeform 39">
              <a:extLst>
                <a:ext uri="{FF2B5EF4-FFF2-40B4-BE49-F238E27FC236}">
                  <a16:creationId xmlns:a16="http://schemas.microsoft.com/office/drawing/2014/main" id="{4CE577DC-B89A-461E-BF31-3722B0BE0F83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05626" y="99109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7" name="Freeform 40">
              <a:extLst>
                <a:ext uri="{FF2B5EF4-FFF2-40B4-BE49-F238E27FC236}">
                  <a16:creationId xmlns:a16="http://schemas.microsoft.com/office/drawing/2014/main" id="{7FF4A86F-3C63-4334-B20A-509E5961A260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82630" y="98720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8" name="Freeform 41">
              <a:extLst>
                <a:ext uri="{FF2B5EF4-FFF2-40B4-BE49-F238E27FC236}">
                  <a16:creationId xmlns:a16="http://schemas.microsoft.com/office/drawing/2014/main" id="{DE6011CA-ECC2-4ED9-8EAE-E0440C9237F6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559633" y="983299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9" name="Freeform 42">
              <a:extLst>
                <a:ext uri="{FF2B5EF4-FFF2-40B4-BE49-F238E27FC236}">
                  <a16:creationId xmlns:a16="http://schemas.microsoft.com/office/drawing/2014/main" id="{BABF7E6E-D93C-4563-8656-6B418B039049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637221" y="97939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9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9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0" name="Freeform 43">
              <a:extLst>
                <a:ext uri="{FF2B5EF4-FFF2-40B4-BE49-F238E27FC236}">
                  <a16:creationId xmlns:a16="http://schemas.microsoft.com/office/drawing/2014/main" id="{5FE19181-E16B-441D-9866-E831BE333AB2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14225" y="97550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1" name="Freeform 44">
              <a:extLst>
                <a:ext uri="{FF2B5EF4-FFF2-40B4-BE49-F238E27FC236}">
                  <a16:creationId xmlns:a16="http://schemas.microsoft.com/office/drawing/2014/main" id="{B74AF764-1552-4CC9-84FF-0C97E09B4408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91228" y="97161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7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2" name="Freeform 45">
              <a:extLst>
                <a:ext uri="{FF2B5EF4-FFF2-40B4-BE49-F238E27FC236}">
                  <a16:creationId xmlns:a16="http://schemas.microsoft.com/office/drawing/2014/main" id="{7030EC20-F831-4EAD-A5E0-BCD0F87BE5A2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70566" y="967606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3" name="Freeform 46">
              <a:extLst>
                <a:ext uri="{FF2B5EF4-FFF2-40B4-BE49-F238E27FC236}">
                  <a16:creationId xmlns:a16="http://schemas.microsoft.com/office/drawing/2014/main" id="{8F94C430-A272-4BE2-A4B0-9E2A1A16E11C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19543" y="826834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4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4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4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4" name="Freeform 47">
              <a:extLst>
                <a:ext uri="{FF2B5EF4-FFF2-40B4-BE49-F238E27FC236}">
                  <a16:creationId xmlns:a16="http://schemas.microsoft.com/office/drawing/2014/main" id="{BA1FB3C3-E432-491D-9073-F84697FB63DD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97130" y="82292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5" name="Freeform 48">
              <a:extLst>
                <a:ext uri="{FF2B5EF4-FFF2-40B4-BE49-F238E27FC236}">
                  <a16:creationId xmlns:a16="http://schemas.microsoft.com/office/drawing/2014/main" id="{A6AE540B-722C-4DE3-8BC6-E59270DDE87B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74134" y="81903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6" name="Freeform 49">
              <a:extLst>
                <a:ext uri="{FF2B5EF4-FFF2-40B4-BE49-F238E27FC236}">
                  <a16:creationId xmlns:a16="http://schemas.microsoft.com/office/drawing/2014/main" id="{50ABC696-952D-4A91-BAD6-9AB2A47A8D95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551138" y="815134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7" name="Freeform 50">
              <a:extLst>
                <a:ext uri="{FF2B5EF4-FFF2-40B4-BE49-F238E27FC236}">
                  <a16:creationId xmlns:a16="http://schemas.microsoft.com/office/drawing/2014/main" id="{1FAAC39D-1228-4014-A197-6FD8C10583CF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628725" y="81122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9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9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8" name="Freeform 51">
              <a:extLst>
                <a:ext uri="{FF2B5EF4-FFF2-40B4-BE49-F238E27FC236}">
                  <a16:creationId xmlns:a16="http://schemas.microsoft.com/office/drawing/2014/main" id="{AF6DA2D1-EC3B-44E0-AEA8-93CB97CD22F5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05729" y="80733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9" name="Freeform 52">
              <a:extLst>
                <a:ext uri="{FF2B5EF4-FFF2-40B4-BE49-F238E27FC236}">
                  <a16:creationId xmlns:a16="http://schemas.microsoft.com/office/drawing/2014/main" id="{342C85A1-778D-41C8-9C8D-FC099B25D3DC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82733" y="80344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7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0" name="Freeform 53">
              <a:extLst>
                <a:ext uri="{FF2B5EF4-FFF2-40B4-BE49-F238E27FC236}">
                  <a16:creationId xmlns:a16="http://schemas.microsoft.com/office/drawing/2014/main" id="{BBEE52AF-6D15-4A35-AC8A-365512211173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62070" y="799440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1" name="Freeform 2">
              <a:extLst>
                <a:ext uri="{FF2B5EF4-FFF2-40B4-BE49-F238E27FC236}">
                  <a16:creationId xmlns:a16="http://schemas.microsoft.com/office/drawing/2014/main" id="{46209692-7C83-4E29-ACF0-85E921AAEE1E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745317" y="852899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39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4" y="74"/>
                </a:cxn>
                <a:cxn ang="0">
                  <a:pos x="55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39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4" y="74"/>
                  </a:lnTo>
                  <a:lnTo>
                    <a:pt x="55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2" name="Freeform 3">
              <a:extLst>
                <a:ext uri="{FF2B5EF4-FFF2-40B4-BE49-F238E27FC236}">
                  <a16:creationId xmlns:a16="http://schemas.microsoft.com/office/drawing/2014/main" id="{D050947D-B78A-4B27-B22B-7F63610EA717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736821" y="1021065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39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4" y="74"/>
                </a:cxn>
                <a:cxn ang="0">
                  <a:pos x="55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39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4" y="74"/>
                  </a:lnTo>
                  <a:lnTo>
                    <a:pt x="55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3" name="Freeform 4">
              <a:extLst>
                <a:ext uri="{FF2B5EF4-FFF2-40B4-BE49-F238E27FC236}">
                  <a16:creationId xmlns:a16="http://schemas.microsoft.com/office/drawing/2014/main" id="{450F761D-DD97-4C49-BAB6-31EDE1750562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668314" y="84899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4" name="Freeform 5">
              <a:extLst>
                <a:ext uri="{FF2B5EF4-FFF2-40B4-BE49-F238E27FC236}">
                  <a16:creationId xmlns:a16="http://schemas.microsoft.com/office/drawing/2014/main" id="{4CAE75E1-B4DB-49F9-81CB-614D0F78F1DD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659818" y="101716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5" name="Freeform 6">
              <a:extLst>
                <a:ext uri="{FF2B5EF4-FFF2-40B4-BE49-F238E27FC236}">
                  <a16:creationId xmlns:a16="http://schemas.microsoft.com/office/drawing/2014/main" id="{C2F0E682-6F71-48F6-A76E-6129BA3EB119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91310" y="84510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6" name="Freeform 7">
              <a:extLst>
                <a:ext uri="{FF2B5EF4-FFF2-40B4-BE49-F238E27FC236}">
                  <a16:creationId xmlns:a16="http://schemas.microsoft.com/office/drawing/2014/main" id="{F61DE668-79FB-4B52-8959-1E49DCE5B952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82814" y="101327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7" name="Freeform 8">
              <a:extLst>
                <a:ext uri="{FF2B5EF4-FFF2-40B4-BE49-F238E27FC236}">
                  <a16:creationId xmlns:a16="http://schemas.microsoft.com/office/drawing/2014/main" id="{98ABD8C1-B650-4ADC-AF78-9E293EE30E54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13722" y="841199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8" name="Freeform 9">
              <a:extLst>
                <a:ext uri="{FF2B5EF4-FFF2-40B4-BE49-F238E27FC236}">
                  <a16:creationId xmlns:a16="http://schemas.microsoft.com/office/drawing/2014/main" id="{82B45B8A-D20B-48DB-8846-F93AD938F13E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05227" y="1009365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9" name="Freeform 10">
              <a:extLst>
                <a:ext uri="{FF2B5EF4-FFF2-40B4-BE49-F238E27FC236}">
                  <a16:creationId xmlns:a16="http://schemas.microsoft.com/office/drawing/2014/main" id="{106130A9-A82C-4AD2-965C-282D38AC93AC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436719" y="83729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4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4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0" name="Freeform 11">
              <a:extLst>
                <a:ext uri="{FF2B5EF4-FFF2-40B4-BE49-F238E27FC236}">
                  <a16:creationId xmlns:a16="http://schemas.microsoft.com/office/drawing/2014/main" id="{DB7EE8F4-3937-4767-954C-A6C3184C342F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428223" y="100546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4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4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1" name="Freeform 12">
              <a:extLst>
                <a:ext uri="{FF2B5EF4-FFF2-40B4-BE49-F238E27FC236}">
                  <a16:creationId xmlns:a16="http://schemas.microsoft.com/office/drawing/2014/main" id="{8DCB35B3-C256-49BC-B57A-67D81FD2A5C2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359715" y="83340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7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7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2" name="Freeform 13">
              <a:extLst>
                <a:ext uri="{FF2B5EF4-FFF2-40B4-BE49-F238E27FC236}">
                  <a16:creationId xmlns:a16="http://schemas.microsoft.com/office/drawing/2014/main" id="{DE336EEC-EF34-4AC1-96F7-92BF0E30F3F0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351219" y="1001569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7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7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3" name="Freeform 14">
              <a:extLst>
                <a:ext uri="{FF2B5EF4-FFF2-40B4-BE49-F238E27FC236}">
                  <a16:creationId xmlns:a16="http://schemas.microsoft.com/office/drawing/2014/main" id="{B3BD40EB-CFCE-4362-9E35-AB18DAC210C6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280376" y="829455"/>
              <a:ext cx="70093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20" y="36"/>
                </a:cxn>
                <a:cxn ang="0">
                  <a:pos x="120" y="49"/>
                </a:cxn>
                <a:cxn ang="0">
                  <a:pos x="120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3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20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20" y="36"/>
                  </a:lnTo>
                  <a:lnTo>
                    <a:pt x="120" y="49"/>
                  </a:lnTo>
                  <a:lnTo>
                    <a:pt x="120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3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4" name="Freeform 15">
              <a:extLst>
                <a:ext uri="{FF2B5EF4-FFF2-40B4-BE49-F238E27FC236}">
                  <a16:creationId xmlns:a16="http://schemas.microsoft.com/office/drawing/2014/main" id="{56D0FA27-FC2B-49F0-B84A-209FA1E8BB7E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271881" y="997620"/>
              <a:ext cx="70093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20" y="36"/>
                </a:cxn>
                <a:cxn ang="0">
                  <a:pos x="120" y="49"/>
                </a:cxn>
                <a:cxn ang="0">
                  <a:pos x="120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3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20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20" y="36"/>
                  </a:lnTo>
                  <a:lnTo>
                    <a:pt x="120" y="49"/>
                  </a:lnTo>
                  <a:lnTo>
                    <a:pt x="120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3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5" name="Freeform 16">
              <a:extLst>
                <a:ext uri="{FF2B5EF4-FFF2-40B4-BE49-F238E27FC236}">
                  <a16:creationId xmlns:a16="http://schemas.microsoft.com/office/drawing/2014/main" id="{B375DAE8-BE49-403E-944C-76B39931A4AB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203373" y="825550"/>
              <a:ext cx="69509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1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19" y="36"/>
                </a:cxn>
                <a:cxn ang="0">
                  <a:pos x="119" y="49"/>
                </a:cxn>
                <a:cxn ang="0">
                  <a:pos x="119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2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9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1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19" y="36"/>
                  </a:lnTo>
                  <a:lnTo>
                    <a:pt x="119" y="49"/>
                  </a:lnTo>
                  <a:lnTo>
                    <a:pt x="119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2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6" name="Freeform 17">
              <a:extLst>
                <a:ext uri="{FF2B5EF4-FFF2-40B4-BE49-F238E27FC236}">
                  <a16:creationId xmlns:a16="http://schemas.microsoft.com/office/drawing/2014/main" id="{8ADA6BA3-9A96-4656-87EC-B09346DC0CFA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194877" y="993715"/>
              <a:ext cx="69509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1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19" y="36"/>
                </a:cxn>
                <a:cxn ang="0">
                  <a:pos x="119" y="49"/>
                </a:cxn>
                <a:cxn ang="0">
                  <a:pos x="119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2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9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1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19" y="36"/>
                  </a:lnTo>
                  <a:lnTo>
                    <a:pt x="119" y="49"/>
                  </a:lnTo>
                  <a:lnTo>
                    <a:pt x="119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2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7" name="Rectangle 18">
              <a:extLst>
                <a:ext uri="{FF2B5EF4-FFF2-40B4-BE49-F238E27FC236}">
                  <a16:creationId xmlns:a16="http://schemas.microsoft.com/office/drawing/2014/main" id="{4C9146E0-2466-499F-A402-16E6E2DF18A8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188240" y="847884"/>
              <a:ext cx="15187" cy="9322"/>
            </a:xfrm>
            <a:prstGeom prst="rect">
              <a:avLst/>
            </a:pr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8" name="Rectangle 19">
              <a:extLst>
                <a:ext uri="{FF2B5EF4-FFF2-40B4-BE49-F238E27FC236}">
                  <a16:creationId xmlns:a16="http://schemas.microsoft.com/office/drawing/2014/main" id="{B4A438F8-AA6F-4F3B-9BA6-8C2723BB789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824688" y="880037"/>
              <a:ext cx="15187" cy="9322"/>
            </a:xfrm>
            <a:prstGeom prst="rect">
              <a:avLst/>
            </a:pr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9" name="Rectangle 20">
              <a:extLst>
                <a:ext uri="{FF2B5EF4-FFF2-40B4-BE49-F238E27FC236}">
                  <a16:creationId xmlns:a16="http://schemas.microsoft.com/office/drawing/2014/main" id="{A28B8622-2006-4C8A-BF87-AD5AD3E0926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179744" y="1016049"/>
              <a:ext cx="15187" cy="9322"/>
            </a:xfrm>
            <a:prstGeom prst="rect">
              <a:avLst/>
            </a:pr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0" name="Rectangle 21">
              <a:extLst>
                <a:ext uri="{FF2B5EF4-FFF2-40B4-BE49-F238E27FC236}">
                  <a16:creationId xmlns:a16="http://schemas.microsoft.com/office/drawing/2014/main" id="{A6CE8A58-12F5-464C-89C2-673E213818C1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816192" y="1048202"/>
              <a:ext cx="15187" cy="9322"/>
            </a:xfrm>
            <a:prstGeom prst="rect">
              <a:avLst/>
            </a:pr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1" name="Freeform 22">
              <a:extLst>
                <a:ext uri="{FF2B5EF4-FFF2-40B4-BE49-F238E27FC236}">
                  <a16:creationId xmlns:a16="http://schemas.microsoft.com/office/drawing/2014/main" id="{5F1DA778-1E21-4528-8F13-36AEA2572FFB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110480" y="840338"/>
              <a:ext cx="75350" cy="187024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00" y="0"/>
                </a:cxn>
                <a:cxn ang="0">
                  <a:pos x="129" y="144"/>
                </a:cxn>
                <a:cxn ang="0">
                  <a:pos x="129" y="179"/>
                </a:cxn>
                <a:cxn ang="0">
                  <a:pos x="103" y="321"/>
                </a:cxn>
                <a:cxn ang="0">
                  <a:pos x="0" y="321"/>
                </a:cxn>
                <a:cxn ang="0">
                  <a:pos x="0" y="285"/>
                </a:cxn>
                <a:cxn ang="0">
                  <a:pos x="58" y="285"/>
                </a:cxn>
                <a:cxn ang="0">
                  <a:pos x="58" y="38"/>
                </a:cxn>
                <a:cxn ang="0">
                  <a:pos x="0" y="38"/>
                </a:cxn>
                <a:cxn ang="0">
                  <a:pos x="0" y="0"/>
                </a:cxn>
              </a:cxnLst>
              <a:rect l="0" t="0" r="r" b="b"/>
              <a:pathLst>
                <a:path w="129" h="321">
                  <a:moveTo>
                    <a:pt x="0" y="0"/>
                  </a:moveTo>
                  <a:lnTo>
                    <a:pt x="100" y="0"/>
                  </a:lnTo>
                  <a:lnTo>
                    <a:pt x="129" y="144"/>
                  </a:lnTo>
                  <a:lnTo>
                    <a:pt x="129" y="179"/>
                  </a:lnTo>
                  <a:lnTo>
                    <a:pt x="103" y="321"/>
                  </a:lnTo>
                  <a:lnTo>
                    <a:pt x="0" y="321"/>
                  </a:lnTo>
                  <a:lnTo>
                    <a:pt x="0" y="285"/>
                  </a:lnTo>
                  <a:lnTo>
                    <a:pt x="58" y="285"/>
                  </a:lnTo>
                  <a:lnTo>
                    <a:pt x="58" y="38"/>
                  </a:lnTo>
                  <a:lnTo>
                    <a:pt x="0" y="3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2" name="Freeform 23">
              <a:extLst>
                <a:ext uri="{FF2B5EF4-FFF2-40B4-BE49-F238E27FC236}">
                  <a16:creationId xmlns:a16="http://schemas.microsoft.com/office/drawing/2014/main" id="{209C0DD2-778D-4E4A-8725-FB2668296F3D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833849" y="876882"/>
              <a:ext cx="75350" cy="187024"/>
            </a:xfrm>
            <a:custGeom>
              <a:avLst/>
              <a:gdLst/>
              <a:ahLst/>
              <a:cxnLst>
                <a:cxn ang="0">
                  <a:pos x="129" y="0"/>
                </a:cxn>
                <a:cxn ang="0">
                  <a:pos x="29" y="0"/>
                </a:cxn>
                <a:cxn ang="0">
                  <a:pos x="0" y="144"/>
                </a:cxn>
                <a:cxn ang="0">
                  <a:pos x="0" y="179"/>
                </a:cxn>
                <a:cxn ang="0">
                  <a:pos x="26" y="321"/>
                </a:cxn>
                <a:cxn ang="0">
                  <a:pos x="129" y="321"/>
                </a:cxn>
                <a:cxn ang="0">
                  <a:pos x="129" y="285"/>
                </a:cxn>
                <a:cxn ang="0">
                  <a:pos x="71" y="285"/>
                </a:cxn>
                <a:cxn ang="0">
                  <a:pos x="71" y="38"/>
                </a:cxn>
                <a:cxn ang="0">
                  <a:pos x="129" y="38"/>
                </a:cxn>
                <a:cxn ang="0">
                  <a:pos x="129" y="0"/>
                </a:cxn>
              </a:cxnLst>
              <a:rect l="0" t="0" r="r" b="b"/>
              <a:pathLst>
                <a:path w="129" h="321">
                  <a:moveTo>
                    <a:pt x="129" y="0"/>
                  </a:moveTo>
                  <a:lnTo>
                    <a:pt x="29" y="0"/>
                  </a:lnTo>
                  <a:lnTo>
                    <a:pt x="0" y="144"/>
                  </a:lnTo>
                  <a:lnTo>
                    <a:pt x="0" y="179"/>
                  </a:lnTo>
                  <a:lnTo>
                    <a:pt x="26" y="321"/>
                  </a:lnTo>
                  <a:lnTo>
                    <a:pt x="129" y="321"/>
                  </a:lnTo>
                  <a:lnTo>
                    <a:pt x="129" y="285"/>
                  </a:lnTo>
                  <a:lnTo>
                    <a:pt x="71" y="285"/>
                  </a:lnTo>
                  <a:lnTo>
                    <a:pt x="71" y="38"/>
                  </a:lnTo>
                  <a:lnTo>
                    <a:pt x="129" y="38"/>
                  </a:lnTo>
                  <a:lnTo>
                    <a:pt x="12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3" name="Rectangle 25">
              <a:extLst>
                <a:ext uri="{FF2B5EF4-FFF2-40B4-BE49-F238E27FC236}">
                  <a16:creationId xmlns:a16="http://schemas.microsoft.com/office/drawing/2014/main" id="{44BB647C-ECD6-4A4B-AD76-365E09D22F6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98284" y="920293"/>
              <a:ext cx="12850" cy="22140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4" name="Rectangle 27">
              <a:extLst>
                <a:ext uri="{FF2B5EF4-FFF2-40B4-BE49-F238E27FC236}">
                  <a16:creationId xmlns:a16="http://schemas.microsoft.com/office/drawing/2014/main" id="{AB37BFFB-7A9E-4924-AF84-4AAE5C353215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49841" y="922257"/>
              <a:ext cx="49065" cy="15148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5" name="Freeform 28">
              <a:extLst>
                <a:ext uri="{FF2B5EF4-FFF2-40B4-BE49-F238E27FC236}">
                  <a16:creationId xmlns:a16="http://schemas.microsoft.com/office/drawing/2014/main" id="{4C2C85B6-EF38-48BC-AB99-6FB83E3110F5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44601" y="915790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12"/>
                </a:cxn>
                <a:cxn ang="0">
                  <a:pos x="19" y="22"/>
                </a:cxn>
                <a:cxn ang="0">
                  <a:pos x="16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12"/>
                  </a:lnTo>
                  <a:lnTo>
                    <a:pt x="19" y="22"/>
                  </a:lnTo>
                  <a:lnTo>
                    <a:pt x="16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6" name="Freeform 30">
              <a:extLst>
                <a:ext uri="{FF2B5EF4-FFF2-40B4-BE49-F238E27FC236}">
                  <a16:creationId xmlns:a16="http://schemas.microsoft.com/office/drawing/2014/main" id="{1168D8CE-FF95-4626-B13C-7AAB0B9F0BFD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32933" y="915215"/>
              <a:ext cx="11682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7" y="12"/>
                </a:cxn>
                <a:cxn ang="0">
                  <a:pos x="20" y="22"/>
                </a:cxn>
                <a:cxn ang="0">
                  <a:pos x="17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20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7" y="12"/>
                  </a:lnTo>
                  <a:lnTo>
                    <a:pt x="20" y="22"/>
                  </a:lnTo>
                  <a:lnTo>
                    <a:pt x="17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7" name="Freeform 32">
              <a:extLst>
                <a:ext uri="{FF2B5EF4-FFF2-40B4-BE49-F238E27FC236}">
                  <a16:creationId xmlns:a16="http://schemas.microsoft.com/office/drawing/2014/main" id="{F2262B27-062C-43FA-A6A2-C482A4D33719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21850" y="914640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6" y="12"/>
                </a:cxn>
                <a:cxn ang="0">
                  <a:pos x="19" y="22"/>
                </a:cxn>
                <a:cxn ang="0">
                  <a:pos x="16" y="35"/>
                </a:cxn>
                <a:cxn ang="0">
                  <a:pos x="9" y="45"/>
                </a:cxn>
                <a:cxn ang="0">
                  <a:pos x="6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6" y="12"/>
                  </a:lnTo>
                  <a:lnTo>
                    <a:pt x="19" y="22"/>
                  </a:lnTo>
                  <a:lnTo>
                    <a:pt x="16" y="35"/>
                  </a:lnTo>
                  <a:lnTo>
                    <a:pt x="9" y="45"/>
                  </a:lnTo>
                  <a:lnTo>
                    <a:pt x="6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8" name="Freeform 34">
              <a:extLst>
                <a:ext uri="{FF2B5EF4-FFF2-40B4-BE49-F238E27FC236}">
                  <a16:creationId xmlns:a16="http://schemas.microsoft.com/office/drawing/2014/main" id="{7AE21635-56F3-4672-8D71-8B95FA584C37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10182" y="914065"/>
              <a:ext cx="11682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20" y="12"/>
                </a:cxn>
                <a:cxn ang="0">
                  <a:pos x="20" y="22"/>
                </a:cxn>
                <a:cxn ang="0">
                  <a:pos x="20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20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20" y="12"/>
                  </a:lnTo>
                  <a:lnTo>
                    <a:pt x="20" y="22"/>
                  </a:lnTo>
                  <a:lnTo>
                    <a:pt x="20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9" name="Freeform 36">
              <a:extLst>
                <a:ext uri="{FF2B5EF4-FFF2-40B4-BE49-F238E27FC236}">
                  <a16:creationId xmlns:a16="http://schemas.microsoft.com/office/drawing/2014/main" id="{28BDF712-4A56-4BE1-97AA-D8ED37C4C272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-902" y="913491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2" y="0"/>
                </a:cxn>
                <a:cxn ang="0">
                  <a:pos x="19" y="12"/>
                </a:cxn>
                <a:cxn ang="0">
                  <a:pos x="19" y="22"/>
                </a:cxn>
                <a:cxn ang="0">
                  <a:pos x="19" y="35"/>
                </a:cxn>
                <a:cxn ang="0">
                  <a:pos x="12" y="45"/>
                </a:cxn>
                <a:cxn ang="0">
                  <a:pos x="6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6" y="0"/>
                  </a:lnTo>
                  <a:lnTo>
                    <a:pt x="12" y="0"/>
                  </a:lnTo>
                  <a:lnTo>
                    <a:pt x="19" y="12"/>
                  </a:lnTo>
                  <a:lnTo>
                    <a:pt x="19" y="22"/>
                  </a:lnTo>
                  <a:lnTo>
                    <a:pt x="19" y="35"/>
                  </a:lnTo>
                  <a:lnTo>
                    <a:pt x="12" y="45"/>
                  </a:lnTo>
                  <a:lnTo>
                    <a:pt x="6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0" name="Freeform 38">
              <a:extLst>
                <a:ext uri="{FF2B5EF4-FFF2-40B4-BE49-F238E27FC236}">
                  <a16:creationId xmlns:a16="http://schemas.microsoft.com/office/drawing/2014/main" id="{2E6E9AA7-7FA1-44D4-B76C-8BB1478EBAFF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802777" y="994999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4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4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4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1" name="Freeform 39">
              <a:extLst>
                <a:ext uri="{FF2B5EF4-FFF2-40B4-BE49-F238E27FC236}">
                  <a16:creationId xmlns:a16="http://schemas.microsoft.com/office/drawing/2014/main" id="{BC900EAB-36DF-4846-9656-83E10B3B9DAC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725774" y="99109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2" name="Freeform 40">
              <a:extLst>
                <a:ext uri="{FF2B5EF4-FFF2-40B4-BE49-F238E27FC236}">
                  <a16:creationId xmlns:a16="http://schemas.microsoft.com/office/drawing/2014/main" id="{227D37E7-0600-40C6-AF84-655712D4F776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648770" y="98720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3" name="Freeform 41">
              <a:extLst>
                <a:ext uri="{FF2B5EF4-FFF2-40B4-BE49-F238E27FC236}">
                  <a16:creationId xmlns:a16="http://schemas.microsoft.com/office/drawing/2014/main" id="{1F5F27CA-4A3A-42E1-A863-31F973E59AFA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71183" y="983299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4" name="Freeform 42">
              <a:extLst>
                <a:ext uri="{FF2B5EF4-FFF2-40B4-BE49-F238E27FC236}">
                  <a16:creationId xmlns:a16="http://schemas.microsoft.com/office/drawing/2014/main" id="{D649A0AF-DC8D-464D-B396-9DEAF3B727A8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494179" y="97939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9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9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5" name="Freeform 43">
              <a:extLst>
                <a:ext uri="{FF2B5EF4-FFF2-40B4-BE49-F238E27FC236}">
                  <a16:creationId xmlns:a16="http://schemas.microsoft.com/office/drawing/2014/main" id="{7C4E17BF-ED78-418C-B999-106B40B0877D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417175" y="97550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6" name="Freeform 44">
              <a:extLst>
                <a:ext uri="{FF2B5EF4-FFF2-40B4-BE49-F238E27FC236}">
                  <a16:creationId xmlns:a16="http://schemas.microsoft.com/office/drawing/2014/main" id="{1012B6EA-9C3A-41FA-ADA0-2C3013F3EFBD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340172" y="97161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7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7" name="Freeform 45">
              <a:extLst>
                <a:ext uri="{FF2B5EF4-FFF2-40B4-BE49-F238E27FC236}">
                  <a16:creationId xmlns:a16="http://schemas.microsoft.com/office/drawing/2014/main" id="{26338F0D-D378-4449-B79C-AA8D71AEBC04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260834" y="967606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8" name="Freeform 46">
              <a:extLst>
                <a:ext uri="{FF2B5EF4-FFF2-40B4-BE49-F238E27FC236}">
                  <a16:creationId xmlns:a16="http://schemas.microsoft.com/office/drawing/2014/main" id="{E53EFEC1-EF20-4330-B8FD-ECEBCEE6C02A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811273" y="826834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4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4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4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9" name="Freeform 47">
              <a:extLst>
                <a:ext uri="{FF2B5EF4-FFF2-40B4-BE49-F238E27FC236}">
                  <a16:creationId xmlns:a16="http://schemas.microsoft.com/office/drawing/2014/main" id="{561BB405-4E0D-4837-B81C-F174E2AA9D3B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734270" y="82292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0" name="Freeform 48">
              <a:extLst>
                <a:ext uri="{FF2B5EF4-FFF2-40B4-BE49-F238E27FC236}">
                  <a16:creationId xmlns:a16="http://schemas.microsoft.com/office/drawing/2014/main" id="{A0E8636E-44CD-4409-BF2B-D6BA1FE29441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657266" y="81903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1" name="Freeform 49">
              <a:extLst>
                <a:ext uri="{FF2B5EF4-FFF2-40B4-BE49-F238E27FC236}">
                  <a16:creationId xmlns:a16="http://schemas.microsoft.com/office/drawing/2014/main" id="{A15060C6-3B84-4D12-A2D4-E383A5A9B581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79678" y="815134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2" name="Freeform 50">
              <a:extLst>
                <a:ext uri="{FF2B5EF4-FFF2-40B4-BE49-F238E27FC236}">
                  <a16:creationId xmlns:a16="http://schemas.microsoft.com/office/drawing/2014/main" id="{C77A28E4-399E-41A3-8D48-E2720032C275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02675" y="81122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9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9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3" name="Freeform 51">
              <a:extLst>
                <a:ext uri="{FF2B5EF4-FFF2-40B4-BE49-F238E27FC236}">
                  <a16:creationId xmlns:a16="http://schemas.microsoft.com/office/drawing/2014/main" id="{B01C7709-BEF9-4489-9BC2-427A6C54041D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425671" y="80733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4" name="Freeform 52">
              <a:extLst>
                <a:ext uri="{FF2B5EF4-FFF2-40B4-BE49-F238E27FC236}">
                  <a16:creationId xmlns:a16="http://schemas.microsoft.com/office/drawing/2014/main" id="{2BD437BE-5B3A-4A46-ACA0-DDABFF515447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348667" y="80344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7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5" name="Freeform 53">
              <a:extLst>
                <a:ext uri="{FF2B5EF4-FFF2-40B4-BE49-F238E27FC236}">
                  <a16:creationId xmlns:a16="http://schemas.microsoft.com/office/drawing/2014/main" id="{E18237B5-F339-4F4A-A769-C2F8B7E4EEAF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269330" y="799440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6" name="Полилиния 423">
              <a:extLst>
                <a:ext uri="{FF2B5EF4-FFF2-40B4-BE49-F238E27FC236}">
                  <a16:creationId xmlns:a16="http://schemas.microsoft.com/office/drawing/2014/main" id="{F7C78066-EDC4-4AB2-B8C9-E53586A673CB}"/>
                </a:ext>
              </a:extLst>
            </p:cNvPr>
            <p:cNvSpPr/>
            <p:nvPr/>
          </p:nvSpPr>
          <p:spPr bwMode="auto">
            <a:xfrm>
              <a:off x="1002632" y="978568"/>
              <a:ext cx="7114673" cy="142852"/>
            </a:xfrm>
            <a:custGeom>
              <a:avLst/>
              <a:gdLst>
                <a:gd name="connsiteX0" fmla="*/ 0 w 7114673"/>
                <a:gd name="connsiteY0" fmla="*/ 0 h 0"/>
                <a:gd name="connsiteX1" fmla="*/ 7114673 w 7114673"/>
                <a:gd name="connsiteY1" fmla="*/ 0 h 0"/>
                <a:gd name="connsiteX2" fmla="*/ 7114673 w 7114673"/>
                <a:gd name="connsiteY2" fmla="*/ 0 h 0"/>
                <a:gd name="connsiteX0" fmla="*/ 0 w 7114673"/>
                <a:gd name="connsiteY0" fmla="*/ 0 h 0"/>
                <a:gd name="connsiteX1" fmla="*/ 7114673 w 7114673"/>
                <a:gd name="connsiteY1" fmla="*/ 0 h 0"/>
                <a:gd name="connsiteX2" fmla="*/ 7114673 w 7114673"/>
                <a:gd name="connsiteY2" fmla="*/ 0 h 0"/>
                <a:gd name="connsiteX0" fmla="*/ 0 w 7114673"/>
                <a:gd name="connsiteY0" fmla="*/ 0 h 98776"/>
                <a:gd name="connsiteX1" fmla="*/ 7114673 w 7114673"/>
                <a:gd name="connsiteY1" fmla="*/ 0 h 98776"/>
                <a:gd name="connsiteX2" fmla="*/ 7114673 w 7114673"/>
                <a:gd name="connsiteY2" fmla="*/ 0 h 98776"/>
                <a:gd name="connsiteX0" fmla="*/ 0 w 7114673"/>
                <a:gd name="connsiteY0" fmla="*/ 1337 h 64730"/>
                <a:gd name="connsiteX1" fmla="*/ 3643306 w 7114673"/>
                <a:gd name="connsiteY1" fmla="*/ 64730 h 64730"/>
                <a:gd name="connsiteX2" fmla="*/ 7114673 w 7114673"/>
                <a:gd name="connsiteY2" fmla="*/ 1337 h 64730"/>
                <a:gd name="connsiteX3" fmla="*/ 7114673 w 7114673"/>
                <a:gd name="connsiteY3" fmla="*/ 1337 h 64730"/>
                <a:gd name="connsiteX0" fmla="*/ 0 w 7114673"/>
                <a:gd name="connsiteY0" fmla="*/ 1337 h 116131"/>
                <a:gd name="connsiteX1" fmla="*/ 3643306 w 7114673"/>
                <a:gd name="connsiteY1" fmla="*/ 64730 h 116131"/>
                <a:gd name="connsiteX2" fmla="*/ 7114673 w 7114673"/>
                <a:gd name="connsiteY2" fmla="*/ 1337 h 116131"/>
                <a:gd name="connsiteX3" fmla="*/ 7114673 w 7114673"/>
                <a:gd name="connsiteY3" fmla="*/ 1337 h 116131"/>
                <a:gd name="connsiteX0" fmla="*/ 0 w 7114673"/>
                <a:gd name="connsiteY0" fmla="*/ 0 h 0"/>
                <a:gd name="connsiteX1" fmla="*/ 7114673 w 7114673"/>
                <a:gd name="connsiteY1" fmla="*/ 0 h 0"/>
                <a:gd name="connsiteX2" fmla="*/ 7114673 w 7114673"/>
                <a:gd name="connsiteY2" fmla="*/ 0 h 0"/>
                <a:gd name="connsiteX0" fmla="*/ 0 w 7114673"/>
                <a:gd name="connsiteY0" fmla="*/ 0 h 259197"/>
                <a:gd name="connsiteX1" fmla="*/ 7114673 w 7114673"/>
                <a:gd name="connsiteY1" fmla="*/ 0 h 259197"/>
                <a:gd name="connsiteX2" fmla="*/ 7114673 w 7114673"/>
                <a:gd name="connsiteY2" fmla="*/ 0 h 259197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64241"/>
                <a:gd name="connsiteX1" fmla="*/ 3643306 w 7114673"/>
                <a:gd name="connsiteY1" fmla="*/ 142852 h 164241"/>
                <a:gd name="connsiteX2" fmla="*/ 5022911 w 7114673"/>
                <a:gd name="connsiteY2" fmla="*/ 128337 h 164241"/>
                <a:gd name="connsiteX3" fmla="*/ 7114673 w 7114673"/>
                <a:gd name="connsiteY3" fmla="*/ 0 h 164241"/>
                <a:gd name="connsiteX4" fmla="*/ 7114673 w 7114673"/>
                <a:gd name="connsiteY4" fmla="*/ 0 h 164241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5255 h 148107"/>
                <a:gd name="connsiteX1" fmla="*/ 3643306 w 7114673"/>
                <a:gd name="connsiteY1" fmla="*/ 148107 h 148107"/>
                <a:gd name="connsiteX2" fmla="*/ 7114673 w 7114673"/>
                <a:gd name="connsiteY2" fmla="*/ 5255 h 148107"/>
                <a:gd name="connsiteX3" fmla="*/ 7114673 w 7114673"/>
                <a:gd name="connsiteY3" fmla="*/ 5255 h 148107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14673" h="142852">
                  <a:moveTo>
                    <a:pt x="0" y="0"/>
                  </a:moveTo>
                  <a:cubicBezTo>
                    <a:pt x="1079383" y="39898"/>
                    <a:pt x="2256426" y="122573"/>
                    <a:pt x="3643306" y="142852"/>
                  </a:cubicBezTo>
                  <a:cubicBezTo>
                    <a:pt x="4829085" y="142852"/>
                    <a:pt x="6367148" y="58417"/>
                    <a:pt x="7114673" y="0"/>
                  </a:cubicBezTo>
                  <a:lnTo>
                    <a:pt x="7114673" y="0"/>
                  </a:lnTo>
                </a:path>
              </a:pathLst>
            </a:custGeom>
            <a:noFill/>
            <a:ln w="19050" cap="flat" cmpd="sng" algn="ctr">
              <a:solidFill>
                <a:srgbClr val="0070C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7" name="Полилиния 424">
              <a:extLst>
                <a:ext uri="{FF2B5EF4-FFF2-40B4-BE49-F238E27FC236}">
                  <a16:creationId xmlns:a16="http://schemas.microsoft.com/office/drawing/2014/main" id="{7EFAD205-8F69-484F-B6DF-60FD494243BA}"/>
                </a:ext>
              </a:extLst>
            </p:cNvPr>
            <p:cNvSpPr/>
            <p:nvPr/>
          </p:nvSpPr>
          <p:spPr bwMode="auto">
            <a:xfrm>
              <a:off x="0" y="979714"/>
              <a:ext cx="996043" cy="310243"/>
            </a:xfrm>
            <a:custGeom>
              <a:avLst/>
              <a:gdLst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96043" h="310243">
                  <a:moveTo>
                    <a:pt x="996043" y="0"/>
                  </a:moveTo>
                  <a:cubicBezTo>
                    <a:pt x="764069" y="166704"/>
                    <a:pt x="546356" y="280324"/>
                    <a:pt x="0" y="310243"/>
                  </a:cubicBezTo>
                </a:path>
              </a:pathLst>
            </a:custGeom>
            <a:noFill/>
            <a:ln w="19050" cap="flat" cmpd="sng" algn="ctr">
              <a:solidFill>
                <a:srgbClr val="0070C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8" name="Rectangle 24">
              <a:extLst>
                <a:ext uri="{FF2B5EF4-FFF2-40B4-BE49-F238E27FC236}">
                  <a16:creationId xmlns:a16="http://schemas.microsoft.com/office/drawing/2014/main" id="{0CA2D5AE-6A91-4158-8ECE-460CEA8D838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909157" y="961259"/>
              <a:ext cx="12850" cy="22140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9" name="Rectangle 26">
              <a:extLst>
                <a:ext uri="{FF2B5EF4-FFF2-40B4-BE49-F238E27FC236}">
                  <a16:creationId xmlns:a16="http://schemas.microsoft.com/office/drawing/2014/main" id="{89322658-41D4-423C-B19F-EEEFA4D0A2D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921968" y="966316"/>
              <a:ext cx="49065" cy="15148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0" name="Freeform 29">
              <a:extLst>
                <a:ext uri="{FF2B5EF4-FFF2-40B4-BE49-F238E27FC236}">
                  <a16:creationId xmlns:a16="http://schemas.microsoft.com/office/drawing/2014/main" id="{02930DA4-FECC-4CE4-A682-E4CF2F0C3E6B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965146" y="96229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9" y="0"/>
                </a:cxn>
                <a:cxn ang="0">
                  <a:pos x="3" y="12"/>
                </a:cxn>
                <a:cxn ang="0">
                  <a:pos x="0" y="22"/>
                </a:cxn>
                <a:cxn ang="0">
                  <a:pos x="3" y="35"/>
                </a:cxn>
                <a:cxn ang="0">
                  <a:pos x="9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9" y="0"/>
                  </a:lnTo>
                  <a:lnTo>
                    <a:pt x="3" y="12"/>
                  </a:lnTo>
                  <a:lnTo>
                    <a:pt x="0" y="22"/>
                  </a:lnTo>
                  <a:lnTo>
                    <a:pt x="3" y="35"/>
                  </a:lnTo>
                  <a:lnTo>
                    <a:pt x="9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1" name="Freeform 31">
              <a:extLst>
                <a:ext uri="{FF2B5EF4-FFF2-40B4-BE49-F238E27FC236}">
                  <a16:creationId xmlns:a16="http://schemas.microsoft.com/office/drawing/2014/main" id="{34D94870-10E1-4BB2-8FED-DD49200CA9A2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976230" y="962870"/>
              <a:ext cx="11682" cy="26218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13" y="0"/>
                </a:cxn>
                <a:cxn ang="0">
                  <a:pos x="10" y="0"/>
                </a:cxn>
                <a:cxn ang="0">
                  <a:pos x="4" y="12"/>
                </a:cxn>
                <a:cxn ang="0">
                  <a:pos x="0" y="22"/>
                </a:cxn>
                <a:cxn ang="0">
                  <a:pos x="4" y="35"/>
                </a:cxn>
                <a:cxn ang="0">
                  <a:pos x="10" y="45"/>
                </a:cxn>
                <a:cxn ang="0">
                  <a:pos x="13" y="45"/>
                </a:cxn>
                <a:cxn ang="0">
                  <a:pos x="20" y="45"/>
                </a:cxn>
                <a:cxn ang="0">
                  <a:pos x="20" y="22"/>
                </a:cxn>
                <a:cxn ang="0">
                  <a:pos x="20" y="0"/>
                </a:cxn>
              </a:cxnLst>
              <a:rect l="0" t="0" r="r" b="b"/>
              <a:pathLst>
                <a:path w="20" h="45">
                  <a:moveTo>
                    <a:pt x="20" y="0"/>
                  </a:moveTo>
                  <a:lnTo>
                    <a:pt x="13" y="0"/>
                  </a:lnTo>
                  <a:lnTo>
                    <a:pt x="10" y="0"/>
                  </a:lnTo>
                  <a:lnTo>
                    <a:pt x="4" y="12"/>
                  </a:lnTo>
                  <a:lnTo>
                    <a:pt x="0" y="22"/>
                  </a:lnTo>
                  <a:lnTo>
                    <a:pt x="4" y="35"/>
                  </a:lnTo>
                  <a:lnTo>
                    <a:pt x="10" y="45"/>
                  </a:lnTo>
                  <a:lnTo>
                    <a:pt x="13" y="45"/>
                  </a:lnTo>
                  <a:lnTo>
                    <a:pt x="20" y="45"/>
                  </a:lnTo>
                  <a:lnTo>
                    <a:pt x="20" y="22"/>
                  </a:lnTo>
                  <a:lnTo>
                    <a:pt x="2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2" name="Freeform 33">
              <a:extLst>
                <a:ext uri="{FF2B5EF4-FFF2-40B4-BE49-F238E27FC236}">
                  <a16:creationId xmlns:a16="http://schemas.microsoft.com/office/drawing/2014/main" id="{73183D63-B39E-4DBA-8154-2BC8C36E74F8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987897" y="96344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10" y="0"/>
                </a:cxn>
                <a:cxn ang="0">
                  <a:pos x="3" y="12"/>
                </a:cxn>
                <a:cxn ang="0">
                  <a:pos x="0" y="22"/>
                </a:cxn>
                <a:cxn ang="0">
                  <a:pos x="3" y="35"/>
                </a:cxn>
                <a:cxn ang="0">
                  <a:pos x="10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10" y="0"/>
                  </a:lnTo>
                  <a:lnTo>
                    <a:pt x="3" y="12"/>
                  </a:lnTo>
                  <a:lnTo>
                    <a:pt x="0" y="22"/>
                  </a:lnTo>
                  <a:lnTo>
                    <a:pt x="3" y="35"/>
                  </a:lnTo>
                  <a:lnTo>
                    <a:pt x="10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3" name="Freeform 35">
              <a:extLst>
                <a:ext uri="{FF2B5EF4-FFF2-40B4-BE49-F238E27FC236}">
                  <a16:creationId xmlns:a16="http://schemas.microsoft.com/office/drawing/2014/main" id="{7E734F1D-C2D4-4A2F-A19E-9D7A79B12440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998981" y="96400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9" y="0"/>
                </a:cxn>
                <a:cxn ang="0">
                  <a:pos x="0" y="12"/>
                </a:cxn>
                <a:cxn ang="0">
                  <a:pos x="0" y="22"/>
                </a:cxn>
                <a:cxn ang="0">
                  <a:pos x="0" y="35"/>
                </a:cxn>
                <a:cxn ang="0">
                  <a:pos x="9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9" y="0"/>
                  </a:lnTo>
                  <a:lnTo>
                    <a:pt x="0" y="12"/>
                  </a:lnTo>
                  <a:lnTo>
                    <a:pt x="0" y="22"/>
                  </a:lnTo>
                  <a:lnTo>
                    <a:pt x="0" y="35"/>
                  </a:lnTo>
                  <a:lnTo>
                    <a:pt x="9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4" name="Freeform 37">
              <a:extLst>
                <a:ext uri="{FF2B5EF4-FFF2-40B4-BE49-F238E27FC236}">
                  <a16:creationId xmlns:a16="http://schemas.microsoft.com/office/drawing/2014/main" id="{F463FB36-0D0D-4194-9BD4-2CC27FD1E477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1010065" y="964579"/>
              <a:ext cx="11682" cy="26218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13" y="0"/>
                </a:cxn>
                <a:cxn ang="0">
                  <a:pos x="7" y="0"/>
                </a:cxn>
                <a:cxn ang="0">
                  <a:pos x="0" y="12"/>
                </a:cxn>
                <a:cxn ang="0">
                  <a:pos x="0" y="22"/>
                </a:cxn>
                <a:cxn ang="0">
                  <a:pos x="0" y="35"/>
                </a:cxn>
                <a:cxn ang="0">
                  <a:pos x="7" y="45"/>
                </a:cxn>
                <a:cxn ang="0">
                  <a:pos x="13" y="45"/>
                </a:cxn>
                <a:cxn ang="0">
                  <a:pos x="20" y="45"/>
                </a:cxn>
                <a:cxn ang="0">
                  <a:pos x="20" y="22"/>
                </a:cxn>
                <a:cxn ang="0">
                  <a:pos x="20" y="0"/>
                </a:cxn>
              </a:cxnLst>
              <a:rect l="0" t="0" r="r" b="b"/>
              <a:pathLst>
                <a:path w="20" h="45">
                  <a:moveTo>
                    <a:pt x="20" y="0"/>
                  </a:moveTo>
                  <a:lnTo>
                    <a:pt x="13" y="0"/>
                  </a:lnTo>
                  <a:lnTo>
                    <a:pt x="7" y="0"/>
                  </a:lnTo>
                  <a:lnTo>
                    <a:pt x="0" y="12"/>
                  </a:lnTo>
                  <a:lnTo>
                    <a:pt x="0" y="22"/>
                  </a:lnTo>
                  <a:lnTo>
                    <a:pt x="0" y="35"/>
                  </a:lnTo>
                  <a:lnTo>
                    <a:pt x="7" y="45"/>
                  </a:lnTo>
                  <a:lnTo>
                    <a:pt x="13" y="45"/>
                  </a:lnTo>
                  <a:lnTo>
                    <a:pt x="20" y="45"/>
                  </a:lnTo>
                  <a:lnTo>
                    <a:pt x="20" y="22"/>
                  </a:lnTo>
                  <a:lnTo>
                    <a:pt x="2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5" name="Полилиния 432">
              <a:extLst>
                <a:ext uri="{FF2B5EF4-FFF2-40B4-BE49-F238E27FC236}">
                  <a16:creationId xmlns:a16="http://schemas.microsoft.com/office/drawing/2014/main" id="{9A369A55-F14A-49FA-9403-59E661955ED8}"/>
                </a:ext>
              </a:extLst>
            </p:cNvPr>
            <p:cNvSpPr/>
            <p:nvPr/>
          </p:nvSpPr>
          <p:spPr bwMode="auto">
            <a:xfrm flipH="1">
              <a:off x="8147989" y="979714"/>
              <a:ext cx="996043" cy="310243"/>
            </a:xfrm>
            <a:custGeom>
              <a:avLst/>
              <a:gdLst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96043" h="310243">
                  <a:moveTo>
                    <a:pt x="996043" y="0"/>
                  </a:moveTo>
                  <a:cubicBezTo>
                    <a:pt x="764069" y="166704"/>
                    <a:pt x="546356" y="280324"/>
                    <a:pt x="0" y="310243"/>
                  </a:cubicBezTo>
                </a:path>
              </a:pathLst>
            </a:custGeom>
            <a:noFill/>
            <a:ln w="19050" cap="flat" cmpd="sng" algn="ctr">
              <a:solidFill>
                <a:srgbClr val="0070C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6" name="Rectangle 26">
              <a:extLst>
                <a:ext uri="{FF2B5EF4-FFF2-40B4-BE49-F238E27FC236}">
                  <a16:creationId xmlns:a16="http://schemas.microsoft.com/office/drawing/2014/main" id="{CDE489B4-988F-4E87-8BDA-65CB7A0D93B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171465" y="966316"/>
              <a:ext cx="49065" cy="15148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7" name="Freeform 29">
              <a:extLst>
                <a:ext uri="{FF2B5EF4-FFF2-40B4-BE49-F238E27FC236}">
                  <a16:creationId xmlns:a16="http://schemas.microsoft.com/office/drawing/2014/main" id="{6CB12B09-2473-4943-AE85-7470C9B19CE7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66254" y="96229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9" y="0"/>
                </a:cxn>
                <a:cxn ang="0">
                  <a:pos x="3" y="12"/>
                </a:cxn>
                <a:cxn ang="0">
                  <a:pos x="0" y="22"/>
                </a:cxn>
                <a:cxn ang="0">
                  <a:pos x="3" y="35"/>
                </a:cxn>
                <a:cxn ang="0">
                  <a:pos x="9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9" y="0"/>
                  </a:lnTo>
                  <a:lnTo>
                    <a:pt x="3" y="12"/>
                  </a:lnTo>
                  <a:lnTo>
                    <a:pt x="0" y="22"/>
                  </a:lnTo>
                  <a:lnTo>
                    <a:pt x="3" y="35"/>
                  </a:lnTo>
                  <a:lnTo>
                    <a:pt x="9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8" name="Freeform 31">
              <a:extLst>
                <a:ext uri="{FF2B5EF4-FFF2-40B4-BE49-F238E27FC236}">
                  <a16:creationId xmlns:a16="http://schemas.microsoft.com/office/drawing/2014/main" id="{F72AFD54-9117-4E6B-8087-BE19A9F15739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54586" y="962870"/>
              <a:ext cx="11682" cy="26218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13" y="0"/>
                </a:cxn>
                <a:cxn ang="0">
                  <a:pos x="10" y="0"/>
                </a:cxn>
                <a:cxn ang="0">
                  <a:pos x="4" y="12"/>
                </a:cxn>
                <a:cxn ang="0">
                  <a:pos x="0" y="22"/>
                </a:cxn>
                <a:cxn ang="0">
                  <a:pos x="4" y="35"/>
                </a:cxn>
                <a:cxn ang="0">
                  <a:pos x="10" y="45"/>
                </a:cxn>
                <a:cxn ang="0">
                  <a:pos x="13" y="45"/>
                </a:cxn>
                <a:cxn ang="0">
                  <a:pos x="20" y="45"/>
                </a:cxn>
                <a:cxn ang="0">
                  <a:pos x="20" y="22"/>
                </a:cxn>
                <a:cxn ang="0">
                  <a:pos x="20" y="0"/>
                </a:cxn>
              </a:cxnLst>
              <a:rect l="0" t="0" r="r" b="b"/>
              <a:pathLst>
                <a:path w="20" h="45">
                  <a:moveTo>
                    <a:pt x="20" y="0"/>
                  </a:moveTo>
                  <a:lnTo>
                    <a:pt x="13" y="0"/>
                  </a:lnTo>
                  <a:lnTo>
                    <a:pt x="10" y="0"/>
                  </a:lnTo>
                  <a:lnTo>
                    <a:pt x="4" y="12"/>
                  </a:lnTo>
                  <a:lnTo>
                    <a:pt x="0" y="22"/>
                  </a:lnTo>
                  <a:lnTo>
                    <a:pt x="4" y="35"/>
                  </a:lnTo>
                  <a:lnTo>
                    <a:pt x="10" y="45"/>
                  </a:lnTo>
                  <a:lnTo>
                    <a:pt x="13" y="45"/>
                  </a:lnTo>
                  <a:lnTo>
                    <a:pt x="20" y="45"/>
                  </a:lnTo>
                  <a:lnTo>
                    <a:pt x="20" y="22"/>
                  </a:lnTo>
                  <a:lnTo>
                    <a:pt x="2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9" name="Freeform 33">
              <a:extLst>
                <a:ext uri="{FF2B5EF4-FFF2-40B4-BE49-F238E27FC236}">
                  <a16:creationId xmlns:a16="http://schemas.microsoft.com/office/drawing/2014/main" id="{270CFF86-0E07-410B-9289-A5296A8117B0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43503" y="96344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10" y="0"/>
                </a:cxn>
                <a:cxn ang="0">
                  <a:pos x="3" y="12"/>
                </a:cxn>
                <a:cxn ang="0">
                  <a:pos x="0" y="22"/>
                </a:cxn>
                <a:cxn ang="0">
                  <a:pos x="3" y="35"/>
                </a:cxn>
                <a:cxn ang="0">
                  <a:pos x="10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10" y="0"/>
                  </a:lnTo>
                  <a:lnTo>
                    <a:pt x="3" y="12"/>
                  </a:lnTo>
                  <a:lnTo>
                    <a:pt x="0" y="22"/>
                  </a:lnTo>
                  <a:lnTo>
                    <a:pt x="3" y="35"/>
                  </a:lnTo>
                  <a:lnTo>
                    <a:pt x="10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30" name="Freeform 35">
              <a:extLst>
                <a:ext uri="{FF2B5EF4-FFF2-40B4-BE49-F238E27FC236}">
                  <a16:creationId xmlns:a16="http://schemas.microsoft.com/office/drawing/2014/main" id="{2CADCA66-7DB8-4361-B299-CCA170748430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32419" y="96400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9" y="0"/>
                </a:cxn>
                <a:cxn ang="0">
                  <a:pos x="0" y="12"/>
                </a:cxn>
                <a:cxn ang="0">
                  <a:pos x="0" y="22"/>
                </a:cxn>
                <a:cxn ang="0">
                  <a:pos x="0" y="35"/>
                </a:cxn>
                <a:cxn ang="0">
                  <a:pos x="9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9" y="0"/>
                  </a:lnTo>
                  <a:lnTo>
                    <a:pt x="0" y="12"/>
                  </a:lnTo>
                  <a:lnTo>
                    <a:pt x="0" y="22"/>
                  </a:lnTo>
                  <a:lnTo>
                    <a:pt x="0" y="35"/>
                  </a:lnTo>
                  <a:lnTo>
                    <a:pt x="9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31" name="Freeform 37">
              <a:extLst>
                <a:ext uri="{FF2B5EF4-FFF2-40B4-BE49-F238E27FC236}">
                  <a16:creationId xmlns:a16="http://schemas.microsoft.com/office/drawing/2014/main" id="{2A5B582E-01F4-4063-A352-A8CCF46D935F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20751" y="964579"/>
              <a:ext cx="11682" cy="26218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13" y="0"/>
                </a:cxn>
                <a:cxn ang="0">
                  <a:pos x="7" y="0"/>
                </a:cxn>
                <a:cxn ang="0">
                  <a:pos x="0" y="12"/>
                </a:cxn>
                <a:cxn ang="0">
                  <a:pos x="0" y="22"/>
                </a:cxn>
                <a:cxn ang="0">
                  <a:pos x="0" y="35"/>
                </a:cxn>
                <a:cxn ang="0">
                  <a:pos x="7" y="45"/>
                </a:cxn>
                <a:cxn ang="0">
                  <a:pos x="13" y="45"/>
                </a:cxn>
                <a:cxn ang="0">
                  <a:pos x="20" y="45"/>
                </a:cxn>
                <a:cxn ang="0">
                  <a:pos x="20" y="22"/>
                </a:cxn>
                <a:cxn ang="0">
                  <a:pos x="20" y="0"/>
                </a:cxn>
              </a:cxnLst>
              <a:rect l="0" t="0" r="r" b="b"/>
              <a:pathLst>
                <a:path w="20" h="45">
                  <a:moveTo>
                    <a:pt x="20" y="0"/>
                  </a:moveTo>
                  <a:lnTo>
                    <a:pt x="13" y="0"/>
                  </a:lnTo>
                  <a:lnTo>
                    <a:pt x="7" y="0"/>
                  </a:lnTo>
                  <a:lnTo>
                    <a:pt x="0" y="12"/>
                  </a:lnTo>
                  <a:lnTo>
                    <a:pt x="0" y="22"/>
                  </a:lnTo>
                  <a:lnTo>
                    <a:pt x="0" y="35"/>
                  </a:lnTo>
                  <a:lnTo>
                    <a:pt x="7" y="45"/>
                  </a:lnTo>
                  <a:lnTo>
                    <a:pt x="13" y="45"/>
                  </a:lnTo>
                  <a:lnTo>
                    <a:pt x="20" y="45"/>
                  </a:lnTo>
                  <a:lnTo>
                    <a:pt x="20" y="22"/>
                  </a:lnTo>
                  <a:lnTo>
                    <a:pt x="2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</p:grpSp>
      <p:sp>
        <p:nvSpPr>
          <p:cNvPr id="83970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2286000"/>
            <a:ext cx="7772400" cy="1143000"/>
          </a:xfrm>
        </p:spPr>
        <p:txBody>
          <a:bodyPr/>
          <a:lstStyle>
            <a:lvl1pPr algn="r">
              <a:defRPr/>
            </a:lvl1pPr>
          </a:lstStyle>
          <a:p>
            <a:r>
              <a:rPr lang="ru-RU"/>
              <a:t>Click to edit Master title style</a:t>
            </a:r>
          </a:p>
        </p:txBody>
      </p:sp>
      <p:sp>
        <p:nvSpPr>
          <p:cNvPr id="83971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1600200" y="3886200"/>
            <a:ext cx="6400800" cy="1752600"/>
          </a:xfrm>
          <a:prstGeom prst="rect">
            <a:avLst/>
          </a:prstGeom>
          <a:ln/>
        </p:spPr>
        <p:txBody>
          <a:bodyPr anchor="b"/>
          <a:lstStyle>
            <a:lvl1pPr marL="0" indent="0" algn="ctr">
              <a:buFont typeface="Tahoma" pitchFamily="34" charset="0"/>
              <a:buNone/>
              <a:defRPr/>
            </a:lvl1pPr>
          </a:lstStyle>
          <a:p>
            <a:r>
              <a:rPr lang="ru-RU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612975532"/>
      </p:ext>
    </p:extLst>
  </p:cSld>
  <p:clrMapOvr>
    <a:masterClrMapping/>
  </p:clrMapOvr>
</p:sldLayout>
</file>

<file path=ppt/slideLayouts/slideLayout25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accent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Click to edit Master title style</a:t>
            </a:r>
            <a:endParaRPr lang="ru-RU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685800" y="1219200"/>
            <a:ext cx="7772400" cy="4876800"/>
          </a:xfrm>
          <a:prstGeom prst="rect">
            <a:avLst/>
          </a:prstGeom>
        </p:spPr>
        <p:txBody>
          <a:bodyPr/>
          <a:lstStyle>
            <a:lvl1pPr marL="265113" indent="-265113">
              <a:buClr>
                <a:schemeClr val="accent1">
                  <a:lumMod val="50000"/>
                </a:schemeClr>
              </a:buClr>
              <a:buFont typeface="Arial" pitchFamily="34" charset="0"/>
              <a:buChar char="■"/>
              <a:defRPr/>
            </a:lvl1pPr>
            <a:lvl2pPr marL="714375" indent="-257175">
              <a:buClr>
                <a:schemeClr val="accent1">
                  <a:lumMod val="50000"/>
                </a:schemeClr>
              </a:buClr>
              <a:buFont typeface="Arial" pitchFamily="34" charset="0"/>
              <a:buChar char="■"/>
              <a:defRPr/>
            </a:lvl2pPr>
            <a:lvl3pPr marL="1074738" indent="-160338">
              <a:buClr>
                <a:schemeClr val="accent1">
                  <a:lumMod val="50000"/>
                </a:schemeClr>
              </a:buClr>
              <a:buFont typeface="Arial" pitchFamily="34" charset="0"/>
              <a:buChar char="■"/>
              <a:defRPr/>
            </a:lvl3pPr>
            <a:lvl4pPr marL="1524000" indent="-152400">
              <a:buClr>
                <a:schemeClr val="accent1">
                  <a:lumMod val="50000"/>
                </a:schemeClr>
              </a:buClr>
              <a:buFont typeface="Arial" pitchFamily="34" charset="0"/>
              <a:buChar char="■"/>
              <a:defRPr/>
            </a:lvl4pPr>
            <a:lvl5pPr marL="1973263" indent="-176213">
              <a:buClr>
                <a:schemeClr val="accent1">
                  <a:lumMod val="50000"/>
                </a:schemeClr>
              </a:buClr>
              <a:buFont typeface="Arial" pitchFamily="34" charset="0"/>
              <a:buChar char="■"/>
              <a:defRPr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844304237"/>
      </p:ext>
    </p:extLst>
  </p:cSld>
  <p:clrMapOvr>
    <a:masterClrMapping/>
  </p:clrMapOvr>
</p:sldLayout>
</file>

<file path=ppt/slideLayouts/slideLayout25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4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/>
              <a:t>Click to edit Master title style</a:t>
            </a:r>
            <a:endParaRPr lang="ru-RU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8"/>
            <a:ext cx="7772400" cy="1500187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Rectangle 6">
            <a:extLst>
              <a:ext uri="{FF2B5EF4-FFF2-40B4-BE49-F238E27FC236}">
                <a16:creationId xmlns:a16="http://schemas.microsoft.com/office/drawing/2014/main" id="{BAF4FEC0-1708-4924-8FFD-4F02D7277E8F}"/>
              </a:ext>
            </a:extLst>
          </p:cNvPr>
          <p:cNvSpPr>
            <a:spLocks noGrp="1" noChangeArrowheads="1"/>
          </p:cNvSpPr>
          <p:nvPr>
            <p:ph type="sldNum" sz="quarter" idx="10"/>
          </p:nvPr>
        </p:nvSpPr>
        <p:spPr>
          <a:xfrm>
            <a:off x="7786688" y="6429375"/>
            <a:ext cx="457200" cy="360363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b="1">
                <a:solidFill>
                  <a:srgbClr val="000000"/>
                </a:solidFill>
                <a:latin typeface="Tahoma" panose="020B0604030504040204" pitchFamily="34" charset="0"/>
              </a:defRPr>
            </a:lvl1pPr>
          </a:lstStyle>
          <a:p>
            <a:fld id="{8E4A40F7-BB79-4A00-9FB7-0FA999E7BF4A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166395551"/>
      </p:ext>
    </p:extLst>
  </p:cSld>
  <p:clrMapOvr>
    <a:masterClrMapping/>
  </p:clrMapOvr>
</p:sldLayout>
</file>

<file path=ppt/slideLayouts/slideLayout25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ru-RU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685800" y="1219200"/>
            <a:ext cx="3810000" cy="4876800"/>
          </a:xfrm>
          <a:prstGeom prst="rect">
            <a:avLst/>
          </a:prstGeo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ru-RU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219200"/>
            <a:ext cx="3810000" cy="4876800"/>
          </a:xfrm>
          <a:prstGeom prst="rect">
            <a:avLst/>
          </a:prstGeo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ru-RU"/>
          </a:p>
        </p:txBody>
      </p:sp>
      <p:sp>
        <p:nvSpPr>
          <p:cNvPr id="5" name="Rectangle 6">
            <a:extLst>
              <a:ext uri="{FF2B5EF4-FFF2-40B4-BE49-F238E27FC236}">
                <a16:creationId xmlns:a16="http://schemas.microsoft.com/office/drawing/2014/main" id="{4FD93630-B879-4823-8A76-99607503CC23}"/>
              </a:ext>
            </a:extLst>
          </p:cNvPr>
          <p:cNvSpPr>
            <a:spLocks noGrp="1" noChangeArrowheads="1"/>
          </p:cNvSpPr>
          <p:nvPr>
            <p:ph type="sldNum" sz="quarter" idx="10"/>
          </p:nvPr>
        </p:nvSpPr>
        <p:spPr>
          <a:xfrm>
            <a:off x="7786688" y="6429375"/>
            <a:ext cx="457200" cy="360363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b="1">
                <a:solidFill>
                  <a:srgbClr val="000000"/>
                </a:solidFill>
                <a:latin typeface="Tahoma" panose="020B0604030504040204" pitchFamily="34" charset="0"/>
              </a:defRPr>
            </a:lvl1pPr>
          </a:lstStyle>
          <a:p>
            <a:fld id="{0FD6969B-212E-40AA-BD6A-D37E5638F506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3610747254"/>
      </p:ext>
    </p:extLst>
  </p:cSld>
  <p:clrMapOvr>
    <a:masterClrMapping/>
  </p:clrMapOvr>
</p:sldLayout>
</file>

<file path=ppt/slideLayouts/slideLayout25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  <a:endParaRPr lang="ru-RU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2" y="1535113"/>
            <a:ext cx="4040188" cy="639762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2" y="2174875"/>
            <a:ext cx="4040188" cy="3951288"/>
          </a:xfrm>
          <a:prstGeom prst="rect">
            <a:avLst/>
          </a:prstGeo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ru-RU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8" y="1535113"/>
            <a:ext cx="4041775" cy="639762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8" y="2174875"/>
            <a:ext cx="4041775" cy="3951288"/>
          </a:xfrm>
          <a:prstGeom prst="rect">
            <a:avLst/>
          </a:prstGeo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ru-RU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4321FB3D-610E-4F5E-8435-4C06BACA0F40}"/>
              </a:ext>
            </a:extLst>
          </p:cNvPr>
          <p:cNvSpPr>
            <a:spLocks noGrp="1" noChangeArrowheads="1"/>
          </p:cNvSpPr>
          <p:nvPr>
            <p:ph type="sldNum" sz="quarter" idx="10"/>
          </p:nvPr>
        </p:nvSpPr>
        <p:spPr>
          <a:xfrm>
            <a:off x="7786688" y="6429375"/>
            <a:ext cx="457200" cy="360363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b="1">
                <a:solidFill>
                  <a:srgbClr val="000000"/>
                </a:solidFill>
                <a:latin typeface="Tahoma" panose="020B0604030504040204" pitchFamily="34" charset="0"/>
              </a:defRPr>
            </a:lvl1pPr>
          </a:lstStyle>
          <a:p>
            <a:fld id="{D17D8592-72DA-4694-9D1D-0E6DD046D54D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3803269818"/>
      </p:ext>
    </p:extLst>
  </p:cSld>
  <p:clrMapOvr>
    <a:masterClrMapping/>
  </p:clrMapOvr>
</p:sldLayout>
</file>

<file path=ppt/slideLayouts/slideLayout25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ru-RU"/>
          </a:p>
        </p:txBody>
      </p:sp>
      <p:sp>
        <p:nvSpPr>
          <p:cNvPr id="3" name="Rectangle 6">
            <a:extLst>
              <a:ext uri="{FF2B5EF4-FFF2-40B4-BE49-F238E27FC236}">
                <a16:creationId xmlns:a16="http://schemas.microsoft.com/office/drawing/2014/main" id="{2654901C-0551-4F26-97FB-7631161C11D9}"/>
              </a:ext>
            </a:extLst>
          </p:cNvPr>
          <p:cNvSpPr>
            <a:spLocks noGrp="1" noChangeArrowheads="1"/>
          </p:cNvSpPr>
          <p:nvPr>
            <p:ph type="sldNum" sz="quarter" idx="10"/>
          </p:nvPr>
        </p:nvSpPr>
        <p:spPr>
          <a:xfrm>
            <a:off x="7786688" y="6429375"/>
            <a:ext cx="457200" cy="360363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b="1">
                <a:solidFill>
                  <a:srgbClr val="000000"/>
                </a:solidFill>
                <a:latin typeface="Tahoma" panose="020B0604030504040204" pitchFamily="34" charset="0"/>
              </a:defRPr>
            </a:lvl1pPr>
          </a:lstStyle>
          <a:p>
            <a:fld id="{F9B19DA1-C15E-4262-95B8-4D8BCD878CEB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2408256195"/>
      </p:ext>
    </p:extLst>
  </p:cSld>
  <p:clrMapOvr>
    <a:masterClrMapping/>
  </p:clrMapOvr>
</p:sldLayout>
</file>

<file path=ppt/slideLayouts/slideLayout25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6">
            <a:extLst>
              <a:ext uri="{FF2B5EF4-FFF2-40B4-BE49-F238E27FC236}">
                <a16:creationId xmlns:a16="http://schemas.microsoft.com/office/drawing/2014/main" id="{E82A0D0F-8386-44C6-B758-CBCA48B00EA6}"/>
              </a:ext>
            </a:extLst>
          </p:cNvPr>
          <p:cNvSpPr>
            <a:spLocks noGrp="1" noChangeArrowheads="1"/>
          </p:cNvSpPr>
          <p:nvPr>
            <p:ph type="sldNum" sz="quarter" idx="10"/>
          </p:nvPr>
        </p:nvSpPr>
        <p:spPr>
          <a:xfrm>
            <a:off x="7786688" y="6429375"/>
            <a:ext cx="457200" cy="360363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b="1">
                <a:solidFill>
                  <a:srgbClr val="000000"/>
                </a:solidFill>
                <a:latin typeface="Tahoma" panose="020B0604030504040204" pitchFamily="34" charset="0"/>
              </a:defRPr>
            </a:lvl1pPr>
          </a:lstStyle>
          <a:p>
            <a:fld id="{2E80CC54-BDA4-401E-B9A0-4FD731B38918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4019956029"/>
      </p:ext>
    </p:extLst>
  </p:cSld>
  <p:clrMapOvr>
    <a:masterClrMapping/>
  </p:clrMapOvr>
</p:sldLayout>
</file>

<file path=ppt/slideLayouts/slideLayout25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2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  <a:endParaRPr lang="ru-RU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1" y="273052"/>
            <a:ext cx="5111751" cy="5853113"/>
          </a:xfrm>
          <a:prstGeom prst="rect">
            <a:avLst/>
          </a:prstGeo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ru-RU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2" y="1435102"/>
            <a:ext cx="3008313" cy="469106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Rectangle 6">
            <a:extLst>
              <a:ext uri="{FF2B5EF4-FFF2-40B4-BE49-F238E27FC236}">
                <a16:creationId xmlns:a16="http://schemas.microsoft.com/office/drawing/2014/main" id="{C0DB5965-D5B1-46CC-8FB9-0D657254060F}"/>
              </a:ext>
            </a:extLst>
          </p:cNvPr>
          <p:cNvSpPr>
            <a:spLocks noGrp="1" noChangeArrowheads="1"/>
          </p:cNvSpPr>
          <p:nvPr>
            <p:ph type="sldNum" sz="quarter" idx="10"/>
          </p:nvPr>
        </p:nvSpPr>
        <p:spPr>
          <a:xfrm>
            <a:off x="7786688" y="6429375"/>
            <a:ext cx="457200" cy="360363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b="1">
                <a:solidFill>
                  <a:srgbClr val="000000"/>
                </a:solidFill>
                <a:latin typeface="Tahoma" panose="020B0604030504040204" pitchFamily="34" charset="0"/>
              </a:defRPr>
            </a:lvl1pPr>
          </a:lstStyle>
          <a:p>
            <a:fld id="{5DD0008A-5B88-444F-B1DC-C64A3B282CC1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3215446268"/>
      </p:ext>
    </p:extLst>
  </p:cSld>
  <p:clrMapOvr>
    <a:masterClrMapping/>
  </p:clrMapOvr>
</p:sldLayout>
</file>

<file path=ppt/slideLayouts/slideLayout25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1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  <a:endParaRPr lang="ru-RU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ru-RU" noProof="0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9"/>
            <a:ext cx="5486400" cy="804862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Rectangle 6">
            <a:extLst>
              <a:ext uri="{FF2B5EF4-FFF2-40B4-BE49-F238E27FC236}">
                <a16:creationId xmlns:a16="http://schemas.microsoft.com/office/drawing/2014/main" id="{EF29D981-5329-4BA6-A5CD-01E4AB3F4645}"/>
              </a:ext>
            </a:extLst>
          </p:cNvPr>
          <p:cNvSpPr>
            <a:spLocks noGrp="1" noChangeArrowheads="1"/>
          </p:cNvSpPr>
          <p:nvPr>
            <p:ph type="sldNum" sz="quarter" idx="10"/>
          </p:nvPr>
        </p:nvSpPr>
        <p:spPr>
          <a:xfrm>
            <a:off x="7786688" y="6429375"/>
            <a:ext cx="457200" cy="360363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b="1">
                <a:solidFill>
                  <a:srgbClr val="000000"/>
                </a:solidFill>
                <a:latin typeface="Tahoma" panose="020B0604030504040204" pitchFamily="34" charset="0"/>
              </a:defRPr>
            </a:lvl1pPr>
          </a:lstStyle>
          <a:p>
            <a:fld id="{A35591F0-3F96-4887-A7CC-18703843E6FA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3601764612"/>
      </p:ext>
    </p:extLst>
  </p:cSld>
  <p:clrMapOvr>
    <a:masterClrMapping/>
  </p:clrMapOvr>
</p:sldLayout>
</file>

<file path=ppt/slideLayouts/slideLayout25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ru-RU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685800" y="1219200"/>
            <a:ext cx="7772400" cy="4876800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ru-RU"/>
          </a:p>
        </p:txBody>
      </p:sp>
      <p:sp>
        <p:nvSpPr>
          <p:cNvPr id="4" name="Rectangle 6">
            <a:extLst>
              <a:ext uri="{FF2B5EF4-FFF2-40B4-BE49-F238E27FC236}">
                <a16:creationId xmlns:a16="http://schemas.microsoft.com/office/drawing/2014/main" id="{4B3C510B-88F1-4587-BC00-74951338F5C7}"/>
              </a:ext>
            </a:extLst>
          </p:cNvPr>
          <p:cNvSpPr>
            <a:spLocks noGrp="1" noChangeArrowheads="1"/>
          </p:cNvSpPr>
          <p:nvPr>
            <p:ph type="sldNum" sz="quarter" idx="10"/>
          </p:nvPr>
        </p:nvSpPr>
        <p:spPr>
          <a:xfrm>
            <a:off x="7786688" y="6429375"/>
            <a:ext cx="457200" cy="360363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b="1">
                <a:solidFill>
                  <a:srgbClr val="000000"/>
                </a:solidFill>
                <a:latin typeface="Tahoma" panose="020B0604030504040204" pitchFamily="34" charset="0"/>
              </a:defRPr>
            </a:lvl1pPr>
          </a:lstStyle>
          <a:p>
            <a:fld id="{CD6AAD9D-3009-4ED0-8BE4-01C6ADDC0290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2644278242"/>
      </p:ext>
    </p:extLst>
  </p:cSld>
  <p:clrMapOvr>
    <a:masterClrMapping/>
  </p:clrMapOvr>
</p:sldLayout>
</file>

<file path=ppt/slideLayouts/slideLayout26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515101" y="209550"/>
            <a:ext cx="1943100" cy="5886450"/>
          </a:xfrm>
        </p:spPr>
        <p:txBody>
          <a:bodyPr vert="eaVert"/>
          <a:lstStyle/>
          <a:p>
            <a:r>
              <a:rPr lang="en-US"/>
              <a:t>Click to edit Master title style</a:t>
            </a:r>
            <a:endParaRPr lang="ru-RU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685801" y="209550"/>
            <a:ext cx="5676900" cy="5886450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ru-RU"/>
          </a:p>
        </p:txBody>
      </p:sp>
      <p:sp>
        <p:nvSpPr>
          <p:cNvPr id="4" name="Rectangle 6">
            <a:extLst>
              <a:ext uri="{FF2B5EF4-FFF2-40B4-BE49-F238E27FC236}">
                <a16:creationId xmlns:a16="http://schemas.microsoft.com/office/drawing/2014/main" id="{B2085D09-2CEE-4210-9BC1-5281B6B28335}"/>
              </a:ext>
            </a:extLst>
          </p:cNvPr>
          <p:cNvSpPr>
            <a:spLocks noGrp="1" noChangeArrowheads="1"/>
          </p:cNvSpPr>
          <p:nvPr>
            <p:ph type="sldNum" sz="quarter" idx="10"/>
          </p:nvPr>
        </p:nvSpPr>
        <p:spPr>
          <a:xfrm>
            <a:off x="7786688" y="6429375"/>
            <a:ext cx="457200" cy="360363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b="1">
                <a:solidFill>
                  <a:srgbClr val="000000"/>
                </a:solidFill>
                <a:latin typeface="Tahoma" panose="020B0604030504040204" pitchFamily="34" charset="0"/>
              </a:defRPr>
            </a:lvl1pPr>
          </a:lstStyle>
          <a:p>
            <a:fld id="{C878920A-64DD-4B25-A949-43B487C6F28F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3224046237"/>
      </p:ext>
    </p:extLst>
  </p:cSld>
  <p:clrMapOvr>
    <a:masterClrMapping/>
  </p:clrMapOvr>
</p:sldLayout>
</file>

<file path=ppt/slideLayouts/slideLayout26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bl" preserve="1">
  <p:cSld name="Title and Tab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85800" y="209550"/>
            <a:ext cx="7772400" cy="609600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ru-RU"/>
          </a:p>
        </p:txBody>
      </p:sp>
      <p:sp>
        <p:nvSpPr>
          <p:cNvPr id="3" name="Table Placeholder 2"/>
          <p:cNvSpPr>
            <a:spLocks noGrp="1"/>
          </p:cNvSpPr>
          <p:nvPr>
            <p:ph type="tbl" idx="1"/>
          </p:nvPr>
        </p:nvSpPr>
        <p:spPr>
          <a:xfrm>
            <a:off x="685800" y="1219200"/>
            <a:ext cx="7772400" cy="4876800"/>
          </a:xfrm>
          <a:prstGeom prst="rect">
            <a:avLst/>
          </a:prstGeom>
        </p:spPr>
        <p:txBody>
          <a:bodyPr/>
          <a:lstStyle/>
          <a:p>
            <a:pPr lvl="0"/>
            <a:endParaRPr lang="ru-RU" noProof="0" dirty="0"/>
          </a:p>
        </p:txBody>
      </p:sp>
      <p:sp>
        <p:nvSpPr>
          <p:cNvPr id="4" name="Rectangle 6">
            <a:extLst>
              <a:ext uri="{FF2B5EF4-FFF2-40B4-BE49-F238E27FC236}">
                <a16:creationId xmlns:a16="http://schemas.microsoft.com/office/drawing/2014/main" id="{EF4B4544-1A5D-4BE6-B644-BF94A902F10C}"/>
              </a:ext>
            </a:extLst>
          </p:cNvPr>
          <p:cNvSpPr>
            <a:spLocks noGrp="1" noChangeArrowheads="1"/>
          </p:cNvSpPr>
          <p:nvPr>
            <p:ph type="sldNum" sz="quarter" idx="10"/>
          </p:nvPr>
        </p:nvSpPr>
        <p:spPr>
          <a:xfrm>
            <a:off x="7786688" y="6429375"/>
            <a:ext cx="457200" cy="360363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b="1">
                <a:solidFill>
                  <a:srgbClr val="000000"/>
                </a:solidFill>
                <a:latin typeface="Tahoma" panose="020B0604030504040204" pitchFamily="34" charset="0"/>
              </a:defRPr>
            </a:lvl1pPr>
          </a:lstStyle>
          <a:p>
            <a:fld id="{B37C9F83-6F82-42AE-94FC-2E2517119BC4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1508379502"/>
      </p:ext>
    </p:extLst>
  </p:cSld>
  <p:clrMapOvr>
    <a:masterClrMapping/>
  </p:clrMapOvr>
</p:sldLayout>
</file>

<file path=ppt/slideLayouts/slideLayout26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Only" preserve="1">
  <p:cSld name="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Content Placeholder 1"/>
          <p:cNvSpPr>
            <a:spLocks noGrp="1"/>
          </p:cNvSpPr>
          <p:nvPr>
            <p:ph/>
          </p:nvPr>
        </p:nvSpPr>
        <p:spPr>
          <a:xfrm>
            <a:off x="685800" y="209550"/>
            <a:ext cx="7772400" cy="5886450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ru-RU"/>
          </a:p>
        </p:txBody>
      </p:sp>
      <p:sp>
        <p:nvSpPr>
          <p:cNvPr id="3" name="Rectangle 6">
            <a:extLst>
              <a:ext uri="{FF2B5EF4-FFF2-40B4-BE49-F238E27FC236}">
                <a16:creationId xmlns:a16="http://schemas.microsoft.com/office/drawing/2014/main" id="{BF839842-A24C-476E-B090-52F1EA816A51}"/>
              </a:ext>
            </a:extLst>
          </p:cNvPr>
          <p:cNvSpPr>
            <a:spLocks noGrp="1" noChangeArrowheads="1"/>
          </p:cNvSpPr>
          <p:nvPr>
            <p:ph type="sldNum" sz="quarter" idx="10"/>
          </p:nvPr>
        </p:nvSpPr>
        <p:spPr>
          <a:xfrm>
            <a:off x="7786688" y="6429375"/>
            <a:ext cx="457200" cy="360363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b="1">
                <a:solidFill>
                  <a:srgbClr val="000000"/>
                </a:solidFill>
                <a:latin typeface="Tahoma" panose="020B0604030504040204" pitchFamily="34" charset="0"/>
              </a:defRPr>
            </a:lvl1pPr>
          </a:lstStyle>
          <a:p>
            <a:fld id="{5FF7220B-CEDE-4B88-9F8D-F184FC7E2A74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536048479"/>
      </p:ext>
    </p:extLst>
  </p:cSld>
  <p:clrMapOvr>
    <a:masterClrMapping/>
  </p:clrMapOvr>
</p:sldLayout>
</file>

<file path=ppt/slideLayouts/slideLayout26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chart" preserve="1">
  <p:cSld name="Title and 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85800" y="209550"/>
            <a:ext cx="7772400" cy="609600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ru-RU"/>
          </a:p>
        </p:txBody>
      </p:sp>
      <p:sp>
        <p:nvSpPr>
          <p:cNvPr id="3" name="Chart Placeholder 2"/>
          <p:cNvSpPr>
            <a:spLocks noGrp="1"/>
          </p:cNvSpPr>
          <p:nvPr>
            <p:ph type="chart" idx="1"/>
          </p:nvPr>
        </p:nvSpPr>
        <p:spPr>
          <a:xfrm>
            <a:off x="685800" y="1219200"/>
            <a:ext cx="7772400" cy="4876800"/>
          </a:xfrm>
          <a:prstGeom prst="rect">
            <a:avLst/>
          </a:prstGeom>
        </p:spPr>
        <p:txBody>
          <a:bodyPr/>
          <a:lstStyle/>
          <a:p>
            <a:pPr lvl="0"/>
            <a:endParaRPr lang="ru-RU" noProof="0" dirty="0"/>
          </a:p>
        </p:txBody>
      </p:sp>
      <p:sp>
        <p:nvSpPr>
          <p:cNvPr id="4" name="Rectangle 6">
            <a:extLst>
              <a:ext uri="{FF2B5EF4-FFF2-40B4-BE49-F238E27FC236}">
                <a16:creationId xmlns:a16="http://schemas.microsoft.com/office/drawing/2014/main" id="{3503ACD1-0C5C-4892-85F3-FCF98E6BDAC5}"/>
              </a:ext>
            </a:extLst>
          </p:cNvPr>
          <p:cNvSpPr>
            <a:spLocks noGrp="1" noChangeArrowheads="1"/>
          </p:cNvSpPr>
          <p:nvPr>
            <p:ph type="sldNum" sz="quarter" idx="10"/>
          </p:nvPr>
        </p:nvSpPr>
        <p:spPr>
          <a:xfrm>
            <a:off x="7786688" y="6429375"/>
            <a:ext cx="457200" cy="360363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b="1">
                <a:solidFill>
                  <a:srgbClr val="000000"/>
                </a:solidFill>
                <a:latin typeface="Tahoma" panose="020B0604030504040204" pitchFamily="34" charset="0"/>
              </a:defRPr>
            </a:lvl1pPr>
          </a:lstStyle>
          <a:p>
            <a:fld id="{27D3D576-AA08-4239-92F5-2A5B8B233023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3849786989"/>
      </p:ext>
    </p:extLst>
  </p:cSld>
  <p:clrMapOvr>
    <a:masterClrMapping/>
  </p:clrMapOvr>
</p:sldLayout>
</file>

<file path=ppt/slideLayouts/slideLayout26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xAndChart" preserve="1">
  <p:cSld name="Title, Text and 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85800" y="209550"/>
            <a:ext cx="7772400" cy="609600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ru-RU"/>
          </a:p>
        </p:txBody>
      </p:sp>
      <p:sp>
        <p:nvSpPr>
          <p:cNvPr id="3" name="Text Placeholder 2"/>
          <p:cNvSpPr>
            <a:spLocks noGrp="1"/>
          </p:cNvSpPr>
          <p:nvPr>
            <p:ph type="body" sz="half" idx="1"/>
          </p:nvPr>
        </p:nvSpPr>
        <p:spPr>
          <a:xfrm>
            <a:off x="685800" y="1219200"/>
            <a:ext cx="3810000" cy="4876800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ru-RU"/>
          </a:p>
        </p:txBody>
      </p:sp>
      <p:sp>
        <p:nvSpPr>
          <p:cNvPr id="4" name="Chart Placeholder 3"/>
          <p:cNvSpPr>
            <a:spLocks noGrp="1"/>
          </p:cNvSpPr>
          <p:nvPr>
            <p:ph type="chart" sz="half" idx="2"/>
          </p:nvPr>
        </p:nvSpPr>
        <p:spPr>
          <a:xfrm>
            <a:off x="4648200" y="1219200"/>
            <a:ext cx="3810000" cy="4876800"/>
          </a:xfrm>
          <a:prstGeom prst="rect">
            <a:avLst/>
          </a:prstGeom>
        </p:spPr>
        <p:txBody>
          <a:bodyPr/>
          <a:lstStyle/>
          <a:p>
            <a:pPr lvl="0"/>
            <a:endParaRPr lang="ru-RU" noProof="0" dirty="0"/>
          </a:p>
        </p:txBody>
      </p:sp>
      <p:sp>
        <p:nvSpPr>
          <p:cNvPr id="5" name="Rectangle 6">
            <a:extLst>
              <a:ext uri="{FF2B5EF4-FFF2-40B4-BE49-F238E27FC236}">
                <a16:creationId xmlns:a16="http://schemas.microsoft.com/office/drawing/2014/main" id="{FE0D8CAD-A01C-43DD-9D1A-78427A6092F4}"/>
              </a:ext>
            </a:extLst>
          </p:cNvPr>
          <p:cNvSpPr>
            <a:spLocks noGrp="1" noChangeArrowheads="1"/>
          </p:cNvSpPr>
          <p:nvPr>
            <p:ph type="sldNum" sz="quarter" idx="10"/>
          </p:nvPr>
        </p:nvSpPr>
        <p:spPr>
          <a:xfrm>
            <a:off x="7786688" y="6429375"/>
            <a:ext cx="457200" cy="360363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b="1">
                <a:solidFill>
                  <a:srgbClr val="000000"/>
                </a:solidFill>
                <a:latin typeface="Tahoma" panose="020B0604030504040204" pitchFamily="34" charset="0"/>
              </a:defRPr>
            </a:lvl1pPr>
          </a:lstStyle>
          <a:p>
            <a:fld id="{B74F444D-B52B-437B-A8A7-6516F4CFF3F6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3784208513"/>
      </p:ext>
    </p:extLst>
  </p:cSld>
  <p:clrMapOvr>
    <a:masterClrMapping/>
  </p:clrMapOvr>
</p:sldLayout>
</file>

<file path=ppt/slideLayouts/slideLayout26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xAndTwoObj" preserve="1">
  <p:cSld name="Title, Text,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85800" y="209550"/>
            <a:ext cx="7772400" cy="609600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ru-RU"/>
          </a:p>
        </p:txBody>
      </p:sp>
      <p:sp>
        <p:nvSpPr>
          <p:cNvPr id="3" name="Text Placeholder 2"/>
          <p:cNvSpPr>
            <a:spLocks noGrp="1"/>
          </p:cNvSpPr>
          <p:nvPr>
            <p:ph type="body" sz="half" idx="1"/>
          </p:nvPr>
        </p:nvSpPr>
        <p:spPr>
          <a:xfrm>
            <a:off x="685800" y="1219200"/>
            <a:ext cx="3810000" cy="4876800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ru-RU"/>
          </a:p>
        </p:txBody>
      </p:sp>
      <p:sp>
        <p:nvSpPr>
          <p:cNvPr id="4" name="Content Placeholder 3"/>
          <p:cNvSpPr>
            <a:spLocks noGrp="1"/>
          </p:cNvSpPr>
          <p:nvPr>
            <p:ph sz="quarter" idx="2"/>
          </p:nvPr>
        </p:nvSpPr>
        <p:spPr>
          <a:xfrm>
            <a:off x="4648200" y="1219200"/>
            <a:ext cx="3810000" cy="2362200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ru-RU"/>
          </a:p>
        </p:txBody>
      </p:sp>
      <p:sp>
        <p:nvSpPr>
          <p:cNvPr id="5" name="Content Placeholder 4"/>
          <p:cNvSpPr>
            <a:spLocks noGrp="1"/>
          </p:cNvSpPr>
          <p:nvPr>
            <p:ph sz="quarter" idx="3"/>
          </p:nvPr>
        </p:nvSpPr>
        <p:spPr>
          <a:xfrm>
            <a:off x="4648200" y="3733800"/>
            <a:ext cx="3810000" cy="2362200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ru-RU"/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91E5C27F-AD40-4AE3-B1B9-FC13CC0CCD97}"/>
              </a:ext>
            </a:extLst>
          </p:cNvPr>
          <p:cNvSpPr>
            <a:spLocks noGrp="1" noChangeArrowheads="1"/>
          </p:cNvSpPr>
          <p:nvPr>
            <p:ph type="sldNum" sz="quarter" idx="10"/>
          </p:nvPr>
        </p:nvSpPr>
        <p:spPr>
          <a:xfrm>
            <a:off x="7786688" y="6429375"/>
            <a:ext cx="457200" cy="360363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b="1">
                <a:solidFill>
                  <a:srgbClr val="000000"/>
                </a:solidFill>
                <a:latin typeface="Tahoma" panose="020B0604030504040204" pitchFamily="34" charset="0"/>
              </a:defRPr>
            </a:lvl1pPr>
          </a:lstStyle>
          <a:p>
            <a:fld id="{77A264A9-221E-485E-817C-8D14BE81DEC5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508976525"/>
      </p:ext>
    </p:extLst>
  </p:cSld>
  <p:clrMapOvr>
    <a:masterClrMapping/>
  </p:clrMapOvr>
</p:sldLayout>
</file>

<file path=ppt/slideLayouts/slideLayout26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AndTx" preserve="1">
  <p:cSld name="Title, Content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85800" y="209550"/>
            <a:ext cx="7772400" cy="609600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ru-RU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685800" y="1219200"/>
            <a:ext cx="3810000" cy="4876800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ru-RU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648200" y="1219200"/>
            <a:ext cx="3810000" cy="4876800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ru-RU"/>
          </a:p>
        </p:txBody>
      </p:sp>
      <p:sp>
        <p:nvSpPr>
          <p:cNvPr id="5" name="Rectangle 6">
            <a:extLst>
              <a:ext uri="{FF2B5EF4-FFF2-40B4-BE49-F238E27FC236}">
                <a16:creationId xmlns:a16="http://schemas.microsoft.com/office/drawing/2014/main" id="{F9C775C2-8743-43A6-8701-A5A755BEDA73}"/>
              </a:ext>
            </a:extLst>
          </p:cNvPr>
          <p:cNvSpPr>
            <a:spLocks noGrp="1" noChangeArrowheads="1"/>
          </p:cNvSpPr>
          <p:nvPr>
            <p:ph type="sldNum" sz="quarter" idx="10"/>
          </p:nvPr>
        </p:nvSpPr>
        <p:spPr>
          <a:xfrm>
            <a:off x="7786688" y="6429375"/>
            <a:ext cx="457200" cy="360363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b="1">
                <a:solidFill>
                  <a:srgbClr val="000000"/>
                </a:solidFill>
                <a:latin typeface="Tahoma" panose="020B0604030504040204" pitchFamily="34" charset="0"/>
              </a:defRPr>
            </a:lvl1pPr>
          </a:lstStyle>
          <a:p>
            <a:fld id="{502EF1AE-1962-4DE1-826F-4BE8548347F5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1838597827"/>
      </p:ext>
    </p:extLst>
  </p:cSld>
  <p:clrMapOvr>
    <a:masterClrMapping/>
  </p:clrMapOvr>
</p:sldLayout>
</file>

<file path=ppt/slideLayouts/slideLayout26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blank" preserve="1">
  <p:cSld name="Пусто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805146692"/>
      </p:ext>
    </p:extLst>
  </p:cSld>
  <p:clrMapOvr>
    <a:masterClrMapping/>
  </p:clrMapOvr>
</p:sldLayout>
</file>

<file path=ppt/slideLayouts/slideLayout26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woObj" preserve="1">
  <p:cSld name="1_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85800" y="209550"/>
            <a:ext cx="7772400" cy="609600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ru-RU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600204"/>
            <a:ext cx="4038600" cy="4525963"/>
          </a:xfrm>
          <a:prstGeom prst="rect">
            <a:avLst/>
          </a:prstGeo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ru-RU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4"/>
            <a:ext cx="4038600" cy="4525963"/>
          </a:xfrm>
          <a:prstGeom prst="rect">
            <a:avLst/>
          </a:prstGeo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3639856402"/>
      </p:ext>
    </p:extLst>
  </p:cSld>
  <p:clrMapOvr>
    <a:masterClrMapping/>
  </p:clrMapOvr>
</p:sldLayout>
</file>

<file path=ppt/slideLayouts/slideLayout26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Only" preserve="1">
  <p:cSld name="1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85800" y="209550"/>
            <a:ext cx="7772400" cy="609600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3383436245"/>
      </p:ext>
    </p:extLst>
  </p:cSld>
  <p:clrMapOvr>
    <a:masterClrMapping/>
  </p:clrMapOvr>
</p:sldLayout>
</file>

<file path=ppt/slideLayouts/slideLayout27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30"/>
            <a:ext cx="7772400" cy="1470025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en-US"/>
              <a:t>Click to edit Master subtitle style</a:t>
            </a:r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3617955952"/>
      </p:ext>
    </p:extLst>
  </p:cSld>
  <p:clrMapOvr>
    <a:masterClrMapping/>
  </p:clrMapOvr>
</p:sldLayout>
</file>

<file path=ppt/slideLayouts/slideLayout27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bl" preserve="1">
  <p:cSld name="1_Title and Tab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85800" y="209550"/>
            <a:ext cx="7772400" cy="609600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ru-RU"/>
          </a:p>
        </p:txBody>
      </p:sp>
      <p:sp>
        <p:nvSpPr>
          <p:cNvPr id="3" name="Table Placeholder 2"/>
          <p:cNvSpPr>
            <a:spLocks noGrp="1"/>
          </p:cNvSpPr>
          <p:nvPr>
            <p:ph type="tbl" idx="1"/>
          </p:nvPr>
        </p:nvSpPr>
        <p:spPr>
          <a:xfrm>
            <a:off x="457200" y="1600204"/>
            <a:ext cx="8229600" cy="4525963"/>
          </a:xfrm>
          <a:prstGeom prst="rect">
            <a:avLst/>
          </a:prstGeom>
        </p:spPr>
        <p:txBody>
          <a:bodyPr/>
          <a:lstStyle/>
          <a:p>
            <a:pPr lvl="0"/>
            <a:endParaRPr lang="ru-RU" noProof="0" dirty="0"/>
          </a:p>
        </p:txBody>
      </p:sp>
    </p:spTree>
    <p:extLst>
      <p:ext uri="{BB962C8B-B14F-4D97-AF65-F5344CB8AC3E}">
        <p14:creationId xmlns:p14="http://schemas.microsoft.com/office/powerpoint/2010/main" val="291594968"/>
      </p:ext>
    </p:extLst>
  </p:cSld>
  <p:clrMapOvr>
    <a:masterClrMapping/>
  </p:clrMapOvr>
</p:sldLayout>
</file>

<file path=ppt/slideLayouts/slideLayout27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Прямоугольник 439">
            <a:extLst>
              <a:ext uri="{FF2B5EF4-FFF2-40B4-BE49-F238E27FC236}">
                <a16:creationId xmlns:a16="http://schemas.microsoft.com/office/drawing/2014/main" id="{510673C2-4387-452C-BE7C-8D6E2BD53538}"/>
              </a:ext>
            </a:extLst>
          </p:cNvPr>
          <p:cNvSpPr>
            <a:spLocks noChangeArrowheads="1"/>
          </p:cNvSpPr>
          <p:nvPr userDrawn="1"/>
        </p:nvSpPr>
        <p:spPr bwMode="auto">
          <a:xfrm>
            <a:off x="0" y="0"/>
            <a:ext cx="9144000" cy="6858000"/>
          </a:xfrm>
          <a:prstGeom prst="rect">
            <a:avLst/>
          </a:prstGeom>
          <a:blipFill dpi="0" rotWithShape="1">
            <a:blip r:embed="rId2">
              <a:lum bright="40000" contrast="-40000"/>
            </a:blip>
            <a:srcRect/>
            <a:stretch>
              <a:fillRect/>
            </a:stretch>
          </a:blipFill>
          <a:ln>
            <a:noFill/>
          </a:ln>
          <a:extLs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ru-RU" altLang="ru-RU" b="1">
              <a:solidFill>
                <a:srgbClr val="000000"/>
              </a:solidFill>
              <a:latin typeface="Tahoma" panose="020B0604030504040204" pitchFamily="34" charset="0"/>
            </a:endParaRPr>
          </a:p>
        </p:txBody>
      </p:sp>
      <p:pic>
        <p:nvPicPr>
          <p:cNvPr id="5" name="Picture 4">
            <a:extLst>
              <a:ext uri="{FF2B5EF4-FFF2-40B4-BE49-F238E27FC236}">
                <a16:creationId xmlns:a16="http://schemas.microsoft.com/office/drawing/2014/main" id="{C61D96FE-C363-472E-92BB-87DB73A0B0A8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14750" y="214313"/>
            <a:ext cx="1524000" cy="466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6" name="Группа 4">
            <a:extLst>
              <a:ext uri="{FF2B5EF4-FFF2-40B4-BE49-F238E27FC236}">
                <a16:creationId xmlns:a16="http://schemas.microsoft.com/office/drawing/2014/main" id="{933CE2DE-0C8D-4EA5-83FE-6DB76B878F18}"/>
              </a:ext>
            </a:extLst>
          </p:cNvPr>
          <p:cNvGrpSpPr/>
          <p:nvPr userDrawn="1"/>
        </p:nvGrpSpPr>
        <p:grpSpPr>
          <a:xfrm>
            <a:off x="-900" y="585131"/>
            <a:ext cx="9144935" cy="490517"/>
            <a:chOff x="-902" y="799440"/>
            <a:chExt cx="9144934" cy="490517"/>
          </a:xfr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7" name="Freeform 2">
              <a:extLst>
                <a:ext uri="{FF2B5EF4-FFF2-40B4-BE49-F238E27FC236}">
                  <a16:creationId xmlns:a16="http://schemas.microsoft.com/office/drawing/2014/main" id="{1852E854-E5AF-4E22-9C80-B7E0956226F9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28841" y="852899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39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4" y="74"/>
                </a:cxn>
                <a:cxn ang="0">
                  <a:pos x="55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39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4" y="74"/>
                  </a:lnTo>
                  <a:lnTo>
                    <a:pt x="55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8" name="Freeform 3">
              <a:extLst>
                <a:ext uri="{FF2B5EF4-FFF2-40B4-BE49-F238E27FC236}">
                  <a16:creationId xmlns:a16="http://schemas.microsoft.com/office/drawing/2014/main" id="{F7ED360E-54E8-469E-AF5C-CED15C83B5B5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37336" y="1021065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39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4" y="74"/>
                </a:cxn>
                <a:cxn ang="0">
                  <a:pos x="55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39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4" y="74"/>
                  </a:lnTo>
                  <a:lnTo>
                    <a:pt x="55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9" name="Freeform 4">
              <a:extLst>
                <a:ext uri="{FF2B5EF4-FFF2-40B4-BE49-F238E27FC236}">
                  <a16:creationId xmlns:a16="http://schemas.microsoft.com/office/drawing/2014/main" id="{60448ED9-718A-4984-AF20-736092D78005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06428" y="84899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0" name="Freeform 5">
              <a:extLst>
                <a:ext uri="{FF2B5EF4-FFF2-40B4-BE49-F238E27FC236}">
                  <a16:creationId xmlns:a16="http://schemas.microsoft.com/office/drawing/2014/main" id="{8ECE141C-2E07-4216-A673-028547444607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14924" y="101716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1" name="Freeform 6">
              <a:extLst>
                <a:ext uri="{FF2B5EF4-FFF2-40B4-BE49-F238E27FC236}">
                  <a16:creationId xmlns:a16="http://schemas.microsoft.com/office/drawing/2014/main" id="{9725CCDA-3695-4177-891D-D4B22A1D69B5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83432" y="84510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2" name="Freeform 7">
              <a:extLst>
                <a:ext uri="{FF2B5EF4-FFF2-40B4-BE49-F238E27FC236}">
                  <a16:creationId xmlns:a16="http://schemas.microsoft.com/office/drawing/2014/main" id="{C8061971-F0D4-41B5-84CB-F4EE64E04C6E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91928" y="101327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3" name="Freeform 8">
              <a:extLst>
                <a:ext uri="{FF2B5EF4-FFF2-40B4-BE49-F238E27FC236}">
                  <a16:creationId xmlns:a16="http://schemas.microsoft.com/office/drawing/2014/main" id="{E915A6FC-D246-4161-B6F7-91C6BF508B2C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560435" y="841199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4" name="Freeform 9">
              <a:extLst>
                <a:ext uri="{FF2B5EF4-FFF2-40B4-BE49-F238E27FC236}">
                  <a16:creationId xmlns:a16="http://schemas.microsoft.com/office/drawing/2014/main" id="{BBB0B014-7A0E-4B63-A952-6F7CCC8D74AA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568931" y="1009365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5" name="Freeform 10">
              <a:extLst>
                <a:ext uri="{FF2B5EF4-FFF2-40B4-BE49-F238E27FC236}">
                  <a16:creationId xmlns:a16="http://schemas.microsoft.com/office/drawing/2014/main" id="{970490AB-4F7C-42FC-84DF-F4CE10053970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638023" y="83729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4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4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6" name="Freeform 11">
              <a:extLst>
                <a:ext uri="{FF2B5EF4-FFF2-40B4-BE49-F238E27FC236}">
                  <a16:creationId xmlns:a16="http://schemas.microsoft.com/office/drawing/2014/main" id="{006EF174-6CA4-4483-8869-E57666FA3989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646519" y="100546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4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4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7" name="Freeform 12">
              <a:extLst>
                <a:ext uri="{FF2B5EF4-FFF2-40B4-BE49-F238E27FC236}">
                  <a16:creationId xmlns:a16="http://schemas.microsoft.com/office/drawing/2014/main" id="{571D9B11-61BF-4848-8616-EE7B7D3F7AA1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15027" y="83340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7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7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8" name="Freeform 13">
              <a:extLst>
                <a:ext uri="{FF2B5EF4-FFF2-40B4-BE49-F238E27FC236}">
                  <a16:creationId xmlns:a16="http://schemas.microsoft.com/office/drawing/2014/main" id="{43EA9DD1-5A5E-4293-86A0-3ED4B0BE866C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23522" y="1001569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7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7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9" name="Freeform 14">
              <a:extLst>
                <a:ext uri="{FF2B5EF4-FFF2-40B4-BE49-F238E27FC236}">
                  <a16:creationId xmlns:a16="http://schemas.microsoft.com/office/drawing/2014/main" id="{1D5A376A-C036-4792-9F1E-3BB24CDB15B7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92029" y="829455"/>
              <a:ext cx="70093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20" y="36"/>
                </a:cxn>
                <a:cxn ang="0">
                  <a:pos x="120" y="49"/>
                </a:cxn>
                <a:cxn ang="0">
                  <a:pos x="120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3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20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20" y="36"/>
                  </a:lnTo>
                  <a:lnTo>
                    <a:pt x="120" y="49"/>
                  </a:lnTo>
                  <a:lnTo>
                    <a:pt x="120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3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0" name="Freeform 15">
              <a:extLst>
                <a:ext uri="{FF2B5EF4-FFF2-40B4-BE49-F238E27FC236}">
                  <a16:creationId xmlns:a16="http://schemas.microsoft.com/office/drawing/2014/main" id="{16CAE289-8461-4E71-AF6E-9211F51915B2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00525" y="997620"/>
              <a:ext cx="70093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20" y="36"/>
                </a:cxn>
                <a:cxn ang="0">
                  <a:pos x="120" y="49"/>
                </a:cxn>
                <a:cxn ang="0">
                  <a:pos x="120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3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20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20" y="36"/>
                  </a:lnTo>
                  <a:lnTo>
                    <a:pt x="120" y="49"/>
                  </a:lnTo>
                  <a:lnTo>
                    <a:pt x="120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3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1" name="Freeform 16">
              <a:extLst>
                <a:ext uri="{FF2B5EF4-FFF2-40B4-BE49-F238E27FC236}">
                  <a16:creationId xmlns:a16="http://schemas.microsoft.com/office/drawing/2014/main" id="{A18B9E2E-A46C-4221-B697-7232B7547A09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69616" y="825550"/>
              <a:ext cx="69509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1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19" y="36"/>
                </a:cxn>
                <a:cxn ang="0">
                  <a:pos x="119" y="49"/>
                </a:cxn>
                <a:cxn ang="0">
                  <a:pos x="119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2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9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1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19" y="36"/>
                  </a:lnTo>
                  <a:lnTo>
                    <a:pt x="119" y="49"/>
                  </a:lnTo>
                  <a:lnTo>
                    <a:pt x="119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2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2" name="Freeform 17">
              <a:extLst>
                <a:ext uri="{FF2B5EF4-FFF2-40B4-BE49-F238E27FC236}">
                  <a16:creationId xmlns:a16="http://schemas.microsoft.com/office/drawing/2014/main" id="{D9D0A2DB-8F57-4A51-BF80-FA71ED61335E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78112" y="993715"/>
              <a:ext cx="69509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1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19" y="36"/>
                </a:cxn>
                <a:cxn ang="0">
                  <a:pos x="119" y="49"/>
                </a:cxn>
                <a:cxn ang="0">
                  <a:pos x="119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2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9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1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19" y="36"/>
                  </a:lnTo>
                  <a:lnTo>
                    <a:pt x="119" y="49"/>
                  </a:lnTo>
                  <a:lnTo>
                    <a:pt x="119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2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3" name="Rectangle 18">
              <a:extLst>
                <a:ext uri="{FF2B5EF4-FFF2-40B4-BE49-F238E27FC236}">
                  <a16:creationId xmlns:a16="http://schemas.microsoft.com/office/drawing/2014/main" id="{149DCC28-8DB1-434B-AEB6-8539216119B3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939071" y="847884"/>
              <a:ext cx="15187" cy="9322"/>
            </a:xfrm>
            <a:prstGeom prst="rect">
              <a:avLst/>
            </a:pr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" name="Rectangle 19">
              <a:extLst>
                <a:ext uri="{FF2B5EF4-FFF2-40B4-BE49-F238E27FC236}">
                  <a16:creationId xmlns:a16="http://schemas.microsoft.com/office/drawing/2014/main" id="{69F1A5AE-384E-4B21-A98C-E27B757BEEF1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302623" y="880037"/>
              <a:ext cx="15187" cy="9322"/>
            </a:xfrm>
            <a:prstGeom prst="rect">
              <a:avLst/>
            </a:pr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" name="Rectangle 20">
              <a:extLst>
                <a:ext uri="{FF2B5EF4-FFF2-40B4-BE49-F238E27FC236}">
                  <a16:creationId xmlns:a16="http://schemas.microsoft.com/office/drawing/2014/main" id="{0E121681-67C5-44D4-ABF9-5ACBE5E206E5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947567" y="1016049"/>
              <a:ext cx="15187" cy="9322"/>
            </a:xfrm>
            <a:prstGeom prst="rect">
              <a:avLst/>
            </a:pr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" name="Rectangle 21">
              <a:extLst>
                <a:ext uri="{FF2B5EF4-FFF2-40B4-BE49-F238E27FC236}">
                  <a16:creationId xmlns:a16="http://schemas.microsoft.com/office/drawing/2014/main" id="{47777CA6-F679-4127-BCC0-BEF54035F155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311119" y="1048202"/>
              <a:ext cx="15187" cy="9322"/>
            </a:xfrm>
            <a:prstGeom prst="rect">
              <a:avLst/>
            </a:pr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" name="Freeform 22">
              <a:extLst>
                <a:ext uri="{FF2B5EF4-FFF2-40B4-BE49-F238E27FC236}">
                  <a16:creationId xmlns:a16="http://schemas.microsoft.com/office/drawing/2014/main" id="{55D4042F-F7A4-4049-A25C-7BF4958918C9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956669" y="840338"/>
              <a:ext cx="75350" cy="187024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00" y="0"/>
                </a:cxn>
                <a:cxn ang="0">
                  <a:pos x="129" y="144"/>
                </a:cxn>
                <a:cxn ang="0">
                  <a:pos x="129" y="179"/>
                </a:cxn>
                <a:cxn ang="0">
                  <a:pos x="103" y="321"/>
                </a:cxn>
                <a:cxn ang="0">
                  <a:pos x="0" y="321"/>
                </a:cxn>
                <a:cxn ang="0">
                  <a:pos x="0" y="285"/>
                </a:cxn>
                <a:cxn ang="0">
                  <a:pos x="58" y="285"/>
                </a:cxn>
                <a:cxn ang="0">
                  <a:pos x="58" y="38"/>
                </a:cxn>
                <a:cxn ang="0">
                  <a:pos x="0" y="38"/>
                </a:cxn>
                <a:cxn ang="0">
                  <a:pos x="0" y="0"/>
                </a:cxn>
              </a:cxnLst>
              <a:rect l="0" t="0" r="r" b="b"/>
              <a:pathLst>
                <a:path w="129" h="321">
                  <a:moveTo>
                    <a:pt x="0" y="0"/>
                  </a:moveTo>
                  <a:lnTo>
                    <a:pt x="100" y="0"/>
                  </a:lnTo>
                  <a:lnTo>
                    <a:pt x="129" y="144"/>
                  </a:lnTo>
                  <a:lnTo>
                    <a:pt x="129" y="179"/>
                  </a:lnTo>
                  <a:lnTo>
                    <a:pt x="103" y="321"/>
                  </a:lnTo>
                  <a:lnTo>
                    <a:pt x="0" y="321"/>
                  </a:lnTo>
                  <a:lnTo>
                    <a:pt x="0" y="285"/>
                  </a:lnTo>
                  <a:lnTo>
                    <a:pt x="58" y="285"/>
                  </a:lnTo>
                  <a:lnTo>
                    <a:pt x="58" y="38"/>
                  </a:lnTo>
                  <a:lnTo>
                    <a:pt x="0" y="3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" name="Freeform 23">
              <a:extLst>
                <a:ext uri="{FF2B5EF4-FFF2-40B4-BE49-F238E27FC236}">
                  <a16:creationId xmlns:a16="http://schemas.microsoft.com/office/drawing/2014/main" id="{6D32367A-D5A0-4A39-B5B4-3E79947B5136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233300" y="876882"/>
              <a:ext cx="75350" cy="187024"/>
            </a:xfrm>
            <a:custGeom>
              <a:avLst/>
              <a:gdLst/>
              <a:ahLst/>
              <a:cxnLst>
                <a:cxn ang="0">
                  <a:pos x="129" y="0"/>
                </a:cxn>
                <a:cxn ang="0">
                  <a:pos x="29" y="0"/>
                </a:cxn>
                <a:cxn ang="0">
                  <a:pos x="0" y="144"/>
                </a:cxn>
                <a:cxn ang="0">
                  <a:pos x="0" y="179"/>
                </a:cxn>
                <a:cxn ang="0">
                  <a:pos x="26" y="321"/>
                </a:cxn>
                <a:cxn ang="0">
                  <a:pos x="129" y="321"/>
                </a:cxn>
                <a:cxn ang="0">
                  <a:pos x="129" y="285"/>
                </a:cxn>
                <a:cxn ang="0">
                  <a:pos x="71" y="285"/>
                </a:cxn>
                <a:cxn ang="0">
                  <a:pos x="71" y="38"/>
                </a:cxn>
                <a:cxn ang="0">
                  <a:pos x="129" y="38"/>
                </a:cxn>
                <a:cxn ang="0">
                  <a:pos x="129" y="0"/>
                </a:cxn>
              </a:cxnLst>
              <a:rect l="0" t="0" r="r" b="b"/>
              <a:pathLst>
                <a:path w="129" h="321">
                  <a:moveTo>
                    <a:pt x="129" y="0"/>
                  </a:moveTo>
                  <a:lnTo>
                    <a:pt x="29" y="0"/>
                  </a:lnTo>
                  <a:lnTo>
                    <a:pt x="0" y="144"/>
                  </a:lnTo>
                  <a:lnTo>
                    <a:pt x="0" y="179"/>
                  </a:lnTo>
                  <a:lnTo>
                    <a:pt x="26" y="321"/>
                  </a:lnTo>
                  <a:lnTo>
                    <a:pt x="129" y="321"/>
                  </a:lnTo>
                  <a:lnTo>
                    <a:pt x="129" y="285"/>
                  </a:lnTo>
                  <a:lnTo>
                    <a:pt x="71" y="285"/>
                  </a:lnTo>
                  <a:lnTo>
                    <a:pt x="71" y="38"/>
                  </a:lnTo>
                  <a:lnTo>
                    <a:pt x="129" y="38"/>
                  </a:lnTo>
                  <a:lnTo>
                    <a:pt x="12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" name="Rectangle 24">
              <a:extLst>
                <a:ext uri="{FF2B5EF4-FFF2-40B4-BE49-F238E27FC236}">
                  <a16:creationId xmlns:a16="http://schemas.microsoft.com/office/drawing/2014/main" id="{C045EFD1-41ED-4FEC-BC95-DD044D606065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220491" y="961259"/>
              <a:ext cx="12850" cy="22140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" name="Rectangle 25">
              <a:extLst>
                <a:ext uri="{FF2B5EF4-FFF2-40B4-BE49-F238E27FC236}">
                  <a16:creationId xmlns:a16="http://schemas.microsoft.com/office/drawing/2014/main" id="{634D5EFD-06A6-46A7-996A-B946AA5CE14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9031364" y="920293"/>
              <a:ext cx="12850" cy="22140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" name="Rectangle 27">
              <a:extLst>
                <a:ext uri="{FF2B5EF4-FFF2-40B4-BE49-F238E27FC236}">
                  <a16:creationId xmlns:a16="http://schemas.microsoft.com/office/drawing/2014/main" id="{C1A047E9-35BD-4322-9E18-B16CDEB521A7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9043592" y="922257"/>
              <a:ext cx="49065" cy="15148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" name="Freeform 28">
              <a:extLst>
                <a:ext uri="{FF2B5EF4-FFF2-40B4-BE49-F238E27FC236}">
                  <a16:creationId xmlns:a16="http://schemas.microsoft.com/office/drawing/2014/main" id="{9E44A182-870C-42C1-96AC-E04587D8EDC7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086799" y="915790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12"/>
                </a:cxn>
                <a:cxn ang="0">
                  <a:pos x="19" y="22"/>
                </a:cxn>
                <a:cxn ang="0">
                  <a:pos x="16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12"/>
                  </a:lnTo>
                  <a:lnTo>
                    <a:pt x="19" y="22"/>
                  </a:lnTo>
                  <a:lnTo>
                    <a:pt x="16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3" name="Freeform 30">
              <a:extLst>
                <a:ext uri="{FF2B5EF4-FFF2-40B4-BE49-F238E27FC236}">
                  <a16:creationId xmlns:a16="http://schemas.microsoft.com/office/drawing/2014/main" id="{86A04DDB-DE8E-48FD-8099-D4DC7D18AAE7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097883" y="915215"/>
              <a:ext cx="11682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7" y="12"/>
                </a:cxn>
                <a:cxn ang="0">
                  <a:pos x="20" y="22"/>
                </a:cxn>
                <a:cxn ang="0">
                  <a:pos x="17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20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7" y="12"/>
                  </a:lnTo>
                  <a:lnTo>
                    <a:pt x="20" y="22"/>
                  </a:lnTo>
                  <a:lnTo>
                    <a:pt x="17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4" name="Freeform 32">
              <a:extLst>
                <a:ext uri="{FF2B5EF4-FFF2-40B4-BE49-F238E27FC236}">
                  <a16:creationId xmlns:a16="http://schemas.microsoft.com/office/drawing/2014/main" id="{52DA865D-BD2F-4639-B340-ECD551318A41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109550" y="914640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6" y="12"/>
                </a:cxn>
                <a:cxn ang="0">
                  <a:pos x="19" y="22"/>
                </a:cxn>
                <a:cxn ang="0">
                  <a:pos x="16" y="35"/>
                </a:cxn>
                <a:cxn ang="0">
                  <a:pos x="9" y="45"/>
                </a:cxn>
                <a:cxn ang="0">
                  <a:pos x="6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6" y="12"/>
                  </a:lnTo>
                  <a:lnTo>
                    <a:pt x="19" y="22"/>
                  </a:lnTo>
                  <a:lnTo>
                    <a:pt x="16" y="35"/>
                  </a:lnTo>
                  <a:lnTo>
                    <a:pt x="9" y="45"/>
                  </a:lnTo>
                  <a:lnTo>
                    <a:pt x="6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5" name="Freeform 34">
              <a:extLst>
                <a:ext uri="{FF2B5EF4-FFF2-40B4-BE49-F238E27FC236}">
                  <a16:creationId xmlns:a16="http://schemas.microsoft.com/office/drawing/2014/main" id="{1464D72C-3BC5-474A-B019-F0B6B2721B1A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120634" y="914065"/>
              <a:ext cx="11682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20" y="12"/>
                </a:cxn>
                <a:cxn ang="0">
                  <a:pos x="20" y="22"/>
                </a:cxn>
                <a:cxn ang="0">
                  <a:pos x="20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20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20" y="12"/>
                  </a:lnTo>
                  <a:lnTo>
                    <a:pt x="20" y="22"/>
                  </a:lnTo>
                  <a:lnTo>
                    <a:pt x="20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6" name="Freeform 36">
              <a:extLst>
                <a:ext uri="{FF2B5EF4-FFF2-40B4-BE49-F238E27FC236}">
                  <a16:creationId xmlns:a16="http://schemas.microsoft.com/office/drawing/2014/main" id="{F22CB7D5-7061-4A55-B892-1CDD847CABE3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132302" y="913491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2" y="0"/>
                </a:cxn>
                <a:cxn ang="0">
                  <a:pos x="19" y="12"/>
                </a:cxn>
                <a:cxn ang="0">
                  <a:pos x="19" y="22"/>
                </a:cxn>
                <a:cxn ang="0">
                  <a:pos x="19" y="35"/>
                </a:cxn>
                <a:cxn ang="0">
                  <a:pos x="12" y="45"/>
                </a:cxn>
                <a:cxn ang="0">
                  <a:pos x="6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6" y="0"/>
                  </a:lnTo>
                  <a:lnTo>
                    <a:pt x="12" y="0"/>
                  </a:lnTo>
                  <a:lnTo>
                    <a:pt x="19" y="12"/>
                  </a:lnTo>
                  <a:lnTo>
                    <a:pt x="19" y="22"/>
                  </a:lnTo>
                  <a:lnTo>
                    <a:pt x="19" y="35"/>
                  </a:lnTo>
                  <a:lnTo>
                    <a:pt x="12" y="45"/>
                  </a:lnTo>
                  <a:lnTo>
                    <a:pt x="6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7" name="Freeform 38">
              <a:extLst>
                <a:ext uri="{FF2B5EF4-FFF2-40B4-BE49-F238E27FC236}">
                  <a16:creationId xmlns:a16="http://schemas.microsoft.com/office/drawing/2014/main" id="{644C0BDF-6585-4AC5-842C-9C5FA1058E9C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28039" y="994999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4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4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4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8" name="Freeform 39">
              <a:extLst>
                <a:ext uri="{FF2B5EF4-FFF2-40B4-BE49-F238E27FC236}">
                  <a16:creationId xmlns:a16="http://schemas.microsoft.com/office/drawing/2014/main" id="{5A8AEE6F-DE60-4D7F-A21E-203D1A15637B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05626" y="99109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9" name="Freeform 40">
              <a:extLst>
                <a:ext uri="{FF2B5EF4-FFF2-40B4-BE49-F238E27FC236}">
                  <a16:creationId xmlns:a16="http://schemas.microsoft.com/office/drawing/2014/main" id="{97179115-CDD3-415C-8E00-68130B88F317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82630" y="98720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40" name="Freeform 41">
              <a:extLst>
                <a:ext uri="{FF2B5EF4-FFF2-40B4-BE49-F238E27FC236}">
                  <a16:creationId xmlns:a16="http://schemas.microsoft.com/office/drawing/2014/main" id="{E6FA74B3-4D05-461D-AEE1-F17C8F735A31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559633" y="983299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41" name="Freeform 42">
              <a:extLst>
                <a:ext uri="{FF2B5EF4-FFF2-40B4-BE49-F238E27FC236}">
                  <a16:creationId xmlns:a16="http://schemas.microsoft.com/office/drawing/2014/main" id="{EE515DD3-C9CF-4B78-913D-1A1B0930C950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637221" y="97939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9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9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42" name="Freeform 43">
              <a:extLst>
                <a:ext uri="{FF2B5EF4-FFF2-40B4-BE49-F238E27FC236}">
                  <a16:creationId xmlns:a16="http://schemas.microsoft.com/office/drawing/2014/main" id="{3382FF90-E2DF-400C-B14E-FCC7A8187489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14225" y="97550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43" name="Freeform 44">
              <a:extLst>
                <a:ext uri="{FF2B5EF4-FFF2-40B4-BE49-F238E27FC236}">
                  <a16:creationId xmlns:a16="http://schemas.microsoft.com/office/drawing/2014/main" id="{110BE4BF-03A9-4CB9-9245-AFEBE94B884E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91228" y="97161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7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44" name="Freeform 45">
              <a:extLst>
                <a:ext uri="{FF2B5EF4-FFF2-40B4-BE49-F238E27FC236}">
                  <a16:creationId xmlns:a16="http://schemas.microsoft.com/office/drawing/2014/main" id="{5A5123BE-A79F-4679-9818-FEE428C82D89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70566" y="967606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45" name="Freeform 46">
              <a:extLst>
                <a:ext uri="{FF2B5EF4-FFF2-40B4-BE49-F238E27FC236}">
                  <a16:creationId xmlns:a16="http://schemas.microsoft.com/office/drawing/2014/main" id="{4D8B9CC8-C677-426D-B63F-FE66EC7CE4FA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19543" y="826834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4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4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4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46" name="Freeform 47">
              <a:extLst>
                <a:ext uri="{FF2B5EF4-FFF2-40B4-BE49-F238E27FC236}">
                  <a16:creationId xmlns:a16="http://schemas.microsoft.com/office/drawing/2014/main" id="{D79DA8C1-70CA-4F19-B6A7-7D3345336C91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97130" y="82292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47" name="Freeform 48">
              <a:extLst>
                <a:ext uri="{FF2B5EF4-FFF2-40B4-BE49-F238E27FC236}">
                  <a16:creationId xmlns:a16="http://schemas.microsoft.com/office/drawing/2014/main" id="{993A07FE-BCD4-45FE-B731-C01CA459838B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74134" y="81903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48" name="Freeform 49">
              <a:extLst>
                <a:ext uri="{FF2B5EF4-FFF2-40B4-BE49-F238E27FC236}">
                  <a16:creationId xmlns:a16="http://schemas.microsoft.com/office/drawing/2014/main" id="{0F891573-1DC1-4002-AAB6-CDBF40415169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551138" y="815134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49" name="Freeform 50">
              <a:extLst>
                <a:ext uri="{FF2B5EF4-FFF2-40B4-BE49-F238E27FC236}">
                  <a16:creationId xmlns:a16="http://schemas.microsoft.com/office/drawing/2014/main" id="{5D89B14C-8708-4D0A-8B8A-8275F8AAA245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628725" y="81122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9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9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50" name="Freeform 51">
              <a:extLst>
                <a:ext uri="{FF2B5EF4-FFF2-40B4-BE49-F238E27FC236}">
                  <a16:creationId xmlns:a16="http://schemas.microsoft.com/office/drawing/2014/main" id="{784036D5-7D3A-4BE2-8062-4D8E6F7ABE24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05729" y="80733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51" name="Freeform 52">
              <a:extLst>
                <a:ext uri="{FF2B5EF4-FFF2-40B4-BE49-F238E27FC236}">
                  <a16:creationId xmlns:a16="http://schemas.microsoft.com/office/drawing/2014/main" id="{745760DB-7CC4-4C90-B3BB-F83595026467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82733" y="80344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7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52" name="Freeform 53">
              <a:extLst>
                <a:ext uri="{FF2B5EF4-FFF2-40B4-BE49-F238E27FC236}">
                  <a16:creationId xmlns:a16="http://schemas.microsoft.com/office/drawing/2014/main" id="{755F3C6B-0EF7-474D-9283-B539DE143A55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62070" y="799440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53" name="Freeform 2">
              <a:extLst>
                <a:ext uri="{FF2B5EF4-FFF2-40B4-BE49-F238E27FC236}">
                  <a16:creationId xmlns:a16="http://schemas.microsoft.com/office/drawing/2014/main" id="{1A492D33-94F8-413E-96B8-B34C5E8331AC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745317" y="852899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39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4" y="74"/>
                </a:cxn>
                <a:cxn ang="0">
                  <a:pos x="55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39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4" y="74"/>
                  </a:lnTo>
                  <a:lnTo>
                    <a:pt x="55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54" name="Freeform 3">
              <a:extLst>
                <a:ext uri="{FF2B5EF4-FFF2-40B4-BE49-F238E27FC236}">
                  <a16:creationId xmlns:a16="http://schemas.microsoft.com/office/drawing/2014/main" id="{FE020A57-05EE-41CB-9BCC-DC214E2A0FB6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736821" y="1021065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39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4" y="74"/>
                </a:cxn>
                <a:cxn ang="0">
                  <a:pos x="55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39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4" y="74"/>
                  </a:lnTo>
                  <a:lnTo>
                    <a:pt x="55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55" name="Freeform 4">
              <a:extLst>
                <a:ext uri="{FF2B5EF4-FFF2-40B4-BE49-F238E27FC236}">
                  <a16:creationId xmlns:a16="http://schemas.microsoft.com/office/drawing/2014/main" id="{31154AFD-C1E8-45D3-8D60-AEBA115B6A6A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668314" y="84899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56" name="Freeform 5">
              <a:extLst>
                <a:ext uri="{FF2B5EF4-FFF2-40B4-BE49-F238E27FC236}">
                  <a16:creationId xmlns:a16="http://schemas.microsoft.com/office/drawing/2014/main" id="{C6DC9A8E-1595-44A7-97FB-B1D16AC7B3A1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659818" y="101716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57" name="Freeform 6">
              <a:extLst>
                <a:ext uri="{FF2B5EF4-FFF2-40B4-BE49-F238E27FC236}">
                  <a16:creationId xmlns:a16="http://schemas.microsoft.com/office/drawing/2014/main" id="{01FF4900-B7CD-47AD-ABFC-7BAA181BB334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91310" y="84510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58" name="Freeform 7">
              <a:extLst>
                <a:ext uri="{FF2B5EF4-FFF2-40B4-BE49-F238E27FC236}">
                  <a16:creationId xmlns:a16="http://schemas.microsoft.com/office/drawing/2014/main" id="{5DA0CE47-512E-4E17-B03B-B14FFD60D67A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82814" y="101327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59" name="Freeform 8">
              <a:extLst>
                <a:ext uri="{FF2B5EF4-FFF2-40B4-BE49-F238E27FC236}">
                  <a16:creationId xmlns:a16="http://schemas.microsoft.com/office/drawing/2014/main" id="{AB3D58E4-B3D9-48CB-B2D8-0C9291E4A3E3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13722" y="841199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60" name="Freeform 9">
              <a:extLst>
                <a:ext uri="{FF2B5EF4-FFF2-40B4-BE49-F238E27FC236}">
                  <a16:creationId xmlns:a16="http://schemas.microsoft.com/office/drawing/2014/main" id="{C238CBAA-5443-4453-ACE3-D12776F3440A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05227" y="1009365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61" name="Freeform 10">
              <a:extLst>
                <a:ext uri="{FF2B5EF4-FFF2-40B4-BE49-F238E27FC236}">
                  <a16:creationId xmlns:a16="http://schemas.microsoft.com/office/drawing/2014/main" id="{258D60CF-E581-4CD1-A23D-49C2826FD688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436719" y="83729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4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4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62" name="Freeform 11">
              <a:extLst>
                <a:ext uri="{FF2B5EF4-FFF2-40B4-BE49-F238E27FC236}">
                  <a16:creationId xmlns:a16="http://schemas.microsoft.com/office/drawing/2014/main" id="{58B2197E-DB12-4C37-B35A-F6298808A76D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428223" y="100546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4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4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63" name="Freeform 12">
              <a:extLst>
                <a:ext uri="{FF2B5EF4-FFF2-40B4-BE49-F238E27FC236}">
                  <a16:creationId xmlns:a16="http://schemas.microsoft.com/office/drawing/2014/main" id="{9AC18DEB-61E0-4CF4-9766-419192ACE304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359715" y="83340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7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7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64" name="Freeform 13">
              <a:extLst>
                <a:ext uri="{FF2B5EF4-FFF2-40B4-BE49-F238E27FC236}">
                  <a16:creationId xmlns:a16="http://schemas.microsoft.com/office/drawing/2014/main" id="{FB1E4C27-D1DC-4404-ACAB-A655965F1976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351219" y="1001569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7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7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65" name="Freeform 14">
              <a:extLst>
                <a:ext uri="{FF2B5EF4-FFF2-40B4-BE49-F238E27FC236}">
                  <a16:creationId xmlns:a16="http://schemas.microsoft.com/office/drawing/2014/main" id="{0C23BCA5-2D6F-4D4C-AFC0-FDCDB94E0A1B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280376" y="829455"/>
              <a:ext cx="70093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20" y="36"/>
                </a:cxn>
                <a:cxn ang="0">
                  <a:pos x="120" y="49"/>
                </a:cxn>
                <a:cxn ang="0">
                  <a:pos x="120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3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20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20" y="36"/>
                  </a:lnTo>
                  <a:lnTo>
                    <a:pt x="120" y="49"/>
                  </a:lnTo>
                  <a:lnTo>
                    <a:pt x="120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3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66" name="Freeform 15">
              <a:extLst>
                <a:ext uri="{FF2B5EF4-FFF2-40B4-BE49-F238E27FC236}">
                  <a16:creationId xmlns:a16="http://schemas.microsoft.com/office/drawing/2014/main" id="{8116842B-DBE7-4BC4-AD78-5BE221D6913F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271881" y="997620"/>
              <a:ext cx="70093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20" y="36"/>
                </a:cxn>
                <a:cxn ang="0">
                  <a:pos x="120" y="49"/>
                </a:cxn>
                <a:cxn ang="0">
                  <a:pos x="120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3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20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20" y="36"/>
                  </a:lnTo>
                  <a:lnTo>
                    <a:pt x="120" y="49"/>
                  </a:lnTo>
                  <a:lnTo>
                    <a:pt x="120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3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67" name="Freeform 16">
              <a:extLst>
                <a:ext uri="{FF2B5EF4-FFF2-40B4-BE49-F238E27FC236}">
                  <a16:creationId xmlns:a16="http://schemas.microsoft.com/office/drawing/2014/main" id="{EAD7FD16-A76D-4208-9F5E-E72BDB1626DD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203373" y="825550"/>
              <a:ext cx="69509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1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19" y="36"/>
                </a:cxn>
                <a:cxn ang="0">
                  <a:pos x="119" y="49"/>
                </a:cxn>
                <a:cxn ang="0">
                  <a:pos x="119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2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9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1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19" y="36"/>
                  </a:lnTo>
                  <a:lnTo>
                    <a:pt x="119" y="49"/>
                  </a:lnTo>
                  <a:lnTo>
                    <a:pt x="119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2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68" name="Freeform 17">
              <a:extLst>
                <a:ext uri="{FF2B5EF4-FFF2-40B4-BE49-F238E27FC236}">
                  <a16:creationId xmlns:a16="http://schemas.microsoft.com/office/drawing/2014/main" id="{24AA70C6-72EA-45D5-ABC0-E32A6A5CEEEC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194877" y="993715"/>
              <a:ext cx="69509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1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19" y="36"/>
                </a:cxn>
                <a:cxn ang="0">
                  <a:pos x="119" y="49"/>
                </a:cxn>
                <a:cxn ang="0">
                  <a:pos x="119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2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9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1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19" y="36"/>
                  </a:lnTo>
                  <a:lnTo>
                    <a:pt x="119" y="49"/>
                  </a:lnTo>
                  <a:lnTo>
                    <a:pt x="119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2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69" name="Rectangle 18">
              <a:extLst>
                <a:ext uri="{FF2B5EF4-FFF2-40B4-BE49-F238E27FC236}">
                  <a16:creationId xmlns:a16="http://schemas.microsoft.com/office/drawing/2014/main" id="{EEE49B36-1D02-4174-94FC-3E49EC3A684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188240" y="847884"/>
              <a:ext cx="15187" cy="9322"/>
            </a:xfrm>
            <a:prstGeom prst="rect">
              <a:avLst/>
            </a:pr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70" name="Rectangle 19">
              <a:extLst>
                <a:ext uri="{FF2B5EF4-FFF2-40B4-BE49-F238E27FC236}">
                  <a16:creationId xmlns:a16="http://schemas.microsoft.com/office/drawing/2014/main" id="{D52D3659-4B5D-4504-9E21-8EF91D7C780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824688" y="880037"/>
              <a:ext cx="15187" cy="9322"/>
            </a:xfrm>
            <a:prstGeom prst="rect">
              <a:avLst/>
            </a:pr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71" name="Rectangle 20">
              <a:extLst>
                <a:ext uri="{FF2B5EF4-FFF2-40B4-BE49-F238E27FC236}">
                  <a16:creationId xmlns:a16="http://schemas.microsoft.com/office/drawing/2014/main" id="{0EBFF58B-052A-4460-BF4B-8BCA3B821B34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179744" y="1016049"/>
              <a:ext cx="15187" cy="9322"/>
            </a:xfrm>
            <a:prstGeom prst="rect">
              <a:avLst/>
            </a:pr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72" name="Rectangle 21">
              <a:extLst>
                <a:ext uri="{FF2B5EF4-FFF2-40B4-BE49-F238E27FC236}">
                  <a16:creationId xmlns:a16="http://schemas.microsoft.com/office/drawing/2014/main" id="{B6BD71DB-24E4-478D-A118-92231DCCC8C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816192" y="1048202"/>
              <a:ext cx="15187" cy="9322"/>
            </a:xfrm>
            <a:prstGeom prst="rect">
              <a:avLst/>
            </a:pr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73" name="Freeform 22">
              <a:extLst>
                <a:ext uri="{FF2B5EF4-FFF2-40B4-BE49-F238E27FC236}">
                  <a16:creationId xmlns:a16="http://schemas.microsoft.com/office/drawing/2014/main" id="{EF991C47-C471-4F0B-8576-1195B574593C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110480" y="840338"/>
              <a:ext cx="75350" cy="187024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00" y="0"/>
                </a:cxn>
                <a:cxn ang="0">
                  <a:pos x="129" y="144"/>
                </a:cxn>
                <a:cxn ang="0">
                  <a:pos x="129" y="179"/>
                </a:cxn>
                <a:cxn ang="0">
                  <a:pos x="103" y="321"/>
                </a:cxn>
                <a:cxn ang="0">
                  <a:pos x="0" y="321"/>
                </a:cxn>
                <a:cxn ang="0">
                  <a:pos x="0" y="285"/>
                </a:cxn>
                <a:cxn ang="0">
                  <a:pos x="58" y="285"/>
                </a:cxn>
                <a:cxn ang="0">
                  <a:pos x="58" y="38"/>
                </a:cxn>
                <a:cxn ang="0">
                  <a:pos x="0" y="38"/>
                </a:cxn>
                <a:cxn ang="0">
                  <a:pos x="0" y="0"/>
                </a:cxn>
              </a:cxnLst>
              <a:rect l="0" t="0" r="r" b="b"/>
              <a:pathLst>
                <a:path w="129" h="321">
                  <a:moveTo>
                    <a:pt x="0" y="0"/>
                  </a:moveTo>
                  <a:lnTo>
                    <a:pt x="100" y="0"/>
                  </a:lnTo>
                  <a:lnTo>
                    <a:pt x="129" y="144"/>
                  </a:lnTo>
                  <a:lnTo>
                    <a:pt x="129" y="179"/>
                  </a:lnTo>
                  <a:lnTo>
                    <a:pt x="103" y="321"/>
                  </a:lnTo>
                  <a:lnTo>
                    <a:pt x="0" y="321"/>
                  </a:lnTo>
                  <a:lnTo>
                    <a:pt x="0" y="285"/>
                  </a:lnTo>
                  <a:lnTo>
                    <a:pt x="58" y="285"/>
                  </a:lnTo>
                  <a:lnTo>
                    <a:pt x="58" y="38"/>
                  </a:lnTo>
                  <a:lnTo>
                    <a:pt x="0" y="3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74" name="Freeform 23">
              <a:extLst>
                <a:ext uri="{FF2B5EF4-FFF2-40B4-BE49-F238E27FC236}">
                  <a16:creationId xmlns:a16="http://schemas.microsoft.com/office/drawing/2014/main" id="{572A68D4-AAE8-4857-A9B0-9FCDB707C0A8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833849" y="876882"/>
              <a:ext cx="75350" cy="187024"/>
            </a:xfrm>
            <a:custGeom>
              <a:avLst/>
              <a:gdLst/>
              <a:ahLst/>
              <a:cxnLst>
                <a:cxn ang="0">
                  <a:pos x="129" y="0"/>
                </a:cxn>
                <a:cxn ang="0">
                  <a:pos x="29" y="0"/>
                </a:cxn>
                <a:cxn ang="0">
                  <a:pos x="0" y="144"/>
                </a:cxn>
                <a:cxn ang="0">
                  <a:pos x="0" y="179"/>
                </a:cxn>
                <a:cxn ang="0">
                  <a:pos x="26" y="321"/>
                </a:cxn>
                <a:cxn ang="0">
                  <a:pos x="129" y="321"/>
                </a:cxn>
                <a:cxn ang="0">
                  <a:pos x="129" y="285"/>
                </a:cxn>
                <a:cxn ang="0">
                  <a:pos x="71" y="285"/>
                </a:cxn>
                <a:cxn ang="0">
                  <a:pos x="71" y="38"/>
                </a:cxn>
                <a:cxn ang="0">
                  <a:pos x="129" y="38"/>
                </a:cxn>
                <a:cxn ang="0">
                  <a:pos x="129" y="0"/>
                </a:cxn>
              </a:cxnLst>
              <a:rect l="0" t="0" r="r" b="b"/>
              <a:pathLst>
                <a:path w="129" h="321">
                  <a:moveTo>
                    <a:pt x="129" y="0"/>
                  </a:moveTo>
                  <a:lnTo>
                    <a:pt x="29" y="0"/>
                  </a:lnTo>
                  <a:lnTo>
                    <a:pt x="0" y="144"/>
                  </a:lnTo>
                  <a:lnTo>
                    <a:pt x="0" y="179"/>
                  </a:lnTo>
                  <a:lnTo>
                    <a:pt x="26" y="321"/>
                  </a:lnTo>
                  <a:lnTo>
                    <a:pt x="129" y="321"/>
                  </a:lnTo>
                  <a:lnTo>
                    <a:pt x="129" y="285"/>
                  </a:lnTo>
                  <a:lnTo>
                    <a:pt x="71" y="285"/>
                  </a:lnTo>
                  <a:lnTo>
                    <a:pt x="71" y="38"/>
                  </a:lnTo>
                  <a:lnTo>
                    <a:pt x="129" y="38"/>
                  </a:lnTo>
                  <a:lnTo>
                    <a:pt x="12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75" name="Rectangle 25">
              <a:extLst>
                <a:ext uri="{FF2B5EF4-FFF2-40B4-BE49-F238E27FC236}">
                  <a16:creationId xmlns:a16="http://schemas.microsoft.com/office/drawing/2014/main" id="{5FD688B3-F0DE-401B-ADCE-7360483FA508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98284" y="920293"/>
              <a:ext cx="12850" cy="22140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76" name="Rectangle 27">
              <a:extLst>
                <a:ext uri="{FF2B5EF4-FFF2-40B4-BE49-F238E27FC236}">
                  <a16:creationId xmlns:a16="http://schemas.microsoft.com/office/drawing/2014/main" id="{8D99B7DC-D7F0-475D-BB6F-BD0CA112BE18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49841" y="922257"/>
              <a:ext cx="49065" cy="15148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77" name="Freeform 28">
              <a:extLst>
                <a:ext uri="{FF2B5EF4-FFF2-40B4-BE49-F238E27FC236}">
                  <a16:creationId xmlns:a16="http://schemas.microsoft.com/office/drawing/2014/main" id="{CFEBC401-69F9-42A3-9A3C-54F48AEF11DC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44601" y="915790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12"/>
                </a:cxn>
                <a:cxn ang="0">
                  <a:pos x="19" y="22"/>
                </a:cxn>
                <a:cxn ang="0">
                  <a:pos x="16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12"/>
                  </a:lnTo>
                  <a:lnTo>
                    <a:pt x="19" y="22"/>
                  </a:lnTo>
                  <a:lnTo>
                    <a:pt x="16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78" name="Freeform 30">
              <a:extLst>
                <a:ext uri="{FF2B5EF4-FFF2-40B4-BE49-F238E27FC236}">
                  <a16:creationId xmlns:a16="http://schemas.microsoft.com/office/drawing/2014/main" id="{0D60C1B1-5CAB-4921-92FD-98191CD73512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32933" y="915215"/>
              <a:ext cx="11682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7" y="12"/>
                </a:cxn>
                <a:cxn ang="0">
                  <a:pos x="20" y="22"/>
                </a:cxn>
                <a:cxn ang="0">
                  <a:pos x="17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20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7" y="12"/>
                  </a:lnTo>
                  <a:lnTo>
                    <a:pt x="20" y="22"/>
                  </a:lnTo>
                  <a:lnTo>
                    <a:pt x="17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79" name="Freeform 32">
              <a:extLst>
                <a:ext uri="{FF2B5EF4-FFF2-40B4-BE49-F238E27FC236}">
                  <a16:creationId xmlns:a16="http://schemas.microsoft.com/office/drawing/2014/main" id="{93ECA40A-3B70-49FA-811E-297CCBFCA98C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21850" y="914640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6" y="12"/>
                </a:cxn>
                <a:cxn ang="0">
                  <a:pos x="19" y="22"/>
                </a:cxn>
                <a:cxn ang="0">
                  <a:pos x="16" y="35"/>
                </a:cxn>
                <a:cxn ang="0">
                  <a:pos x="9" y="45"/>
                </a:cxn>
                <a:cxn ang="0">
                  <a:pos x="6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6" y="12"/>
                  </a:lnTo>
                  <a:lnTo>
                    <a:pt x="19" y="22"/>
                  </a:lnTo>
                  <a:lnTo>
                    <a:pt x="16" y="35"/>
                  </a:lnTo>
                  <a:lnTo>
                    <a:pt x="9" y="45"/>
                  </a:lnTo>
                  <a:lnTo>
                    <a:pt x="6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80" name="Freeform 34">
              <a:extLst>
                <a:ext uri="{FF2B5EF4-FFF2-40B4-BE49-F238E27FC236}">
                  <a16:creationId xmlns:a16="http://schemas.microsoft.com/office/drawing/2014/main" id="{66BC17EC-FD2E-4C45-A643-2FDE06C244AD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10182" y="914065"/>
              <a:ext cx="11682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20" y="12"/>
                </a:cxn>
                <a:cxn ang="0">
                  <a:pos x="20" y="22"/>
                </a:cxn>
                <a:cxn ang="0">
                  <a:pos x="20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20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20" y="12"/>
                  </a:lnTo>
                  <a:lnTo>
                    <a:pt x="20" y="22"/>
                  </a:lnTo>
                  <a:lnTo>
                    <a:pt x="20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81" name="Freeform 36">
              <a:extLst>
                <a:ext uri="{FF2B5EF4-FFF2-40B4-BE49-F238E27FC236}">
                  <a16:creationId xmlns:a16="http://schemas.microsoft.com/office/drawing/2014/main" id="{71C44B3B-F3AD-4A55-94F5-C175E0141BD9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-902" y="913491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2" y="0"/>
                </a:cxn>
                <a:cxn ang="0">
                  <a:pos x="19" y="12"/>
                </a:cxn>
                <a:cxn ang="0">
                  <a:pos x="19" y="22"/>
                </a:cxn>
                <a:cxn ang="0">
                  <a:pos x="19" y="35"/>
                </a:cxn>
                <a:cxn ang="0">
                  <a:pos x="12" y="45"/>
                </a:cxn>
                <a:cxn ang="0">
                  <a:pos x="6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6" y="0"/>
                  </a:lnTo>
                  <a:lnTo>
                    <a:pt x="12" y="0"/>
                  </a:lnTo>
                  <a:lnTo>
                    <a:pt x="19" y="12"/>
                  </a:lnTo>
                  <a:lnTo>
                    <a:pt x="19" y="22"/>
                  </a:lnTo>
                  <a:lnTo>
                    <a:pt x="19" y="35"/>
                  </a:lnTo>
                  <a:lnTo>
                    <a:pt x="12" y="45"/>
                  </a:lnTo>
                  <a:lnTo>
                    <a:pt x="6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82" name="Freeform 38">
              <a:extLst>
                <a:ext uri="{FF2B5EF4-FFF2-40B4-BE49-F238E27FC236}">
                  <a16:creationId xmlns:a16="http://schemas.microsoft.com/office/drawing/2014/main" id="{25B58B88-9E22-4328-B1B5-9BF51A21E842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802777" y="994999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4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4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4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83" name="Freeform 39">
              <a:extLst>
                <a:ext uri="{FF2B5EF4-FFF2-40B4-BE49-F238E27FC236}">
                  <a16:creationId xmlns:a16="http://schemas.microsoft.com/office/drawing/2014/main" id="{1D6D9BF9-837A-48DA-B94F-4B3F22A250A0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725774" y="99109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84" name="Freeform 40">
              <a:extLst>
                <a:ext uri="{FF2B5EF4-FFF2-40B4-BE49-F238E27FC236}">
                  <a16:creationId xmlns:a16="http://schemas.microsoft.com/office/drawing/2014/main" id="{2BB794E7-8360-48D3-8DCF-FCCCAE282556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648770" y="98720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85" name="Freeform 41">
              <a:extLst>
                <a:ext uri="{FF2B5EF4-FFF2-40B4-BE49-F238E27FC236}">
                  <a16:creationId xmlns:a16="http://schemas.microsoft.com/office/drawing/2014/main" id="{8ED16BE8-A816-4D73-AD7A-758DB7B4FBFF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71183" y="983299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86" name="Freeform 42">
              <a:extLst>
                <a:ext uri="{FF2B5EF4-FFF2-40B4-BE49-F238E27FC236}">
                  <a16:creationId xmlns:a16="http://schemas.microsoft.com/office/drawing/2014/main" id="{FF50F929-4360-4F0D-859B-73C4E90CF490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494179" y="97939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9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9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87" name="Freeform 43">
              <a:extLst>
                <a:ext uri="{FF2B5EF4-FFF2-40B4-BE49-F238E27FC236}">
                  <a16:creationId xmlns:a16="http://schemas.microsoft.com/office/drawing/2014/main" id="{4B83F528-4B88-44BD-ABCD-0EE96359EFA0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417175" y="97550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88" name="Freeform 44">
              <a:extLst>
                <a:ext uri="{FF2B5EF4-FFF2-40B4-BE49-F238E27FC236}">
                  <a16:creationId xmlns:a16="http://schemas.microsoft.com/office/drawing/2014/main" id="{C93AD016-5D3A-4441-8F72-7BAA8BC9A00B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340172" y="97161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7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89" name="Freeform 45">
              <a:extLst>
                <a:ext uri="{FF2B5EF4-FFF2-40B4-BE49-F238E27FC236}">
                  <a16:creationId xmlns:a16="http://schemas.microsoft.com/office/drawing/2014/main" id="{AC77BE01-A03C-4D9A-B1A1-3D5EF8D7136B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260834" y="967606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90" name="Freeform 46">
              <a:extLst>
                <a:ext uri="{FF2B5EF4-FFF2-40B4-BE49-F238E27FC236}">
                  <a16:creationId xmlns:a16="http://schemas.microsoft.com/office/drawing/2014/main" id="{76E133FE-D267-447B-BEEC-FCDD101EB7FC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811273" y="826834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4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4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4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91" name="Freeform 47">
              <a:extLst>
                <a:ext uri="{FF2B5EF4-FFF2-40B4-BE49-F238E27FC236}">
                  <a16:creationId xmlns:a16="http://schemas.microsoft.com/office/drawing/2014/main" id="{D3BCEBB6-BF4F-4AC5-A86F-7F1106217AB4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734270" y="82292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92" name="Freeform 48">
              <a:extLst>
                <a:ext uri="{FF2B5EF4-FFF2-40B4-BE49-F238E27FC236}">
                  <a16:creationId xmlns:a16="http://schemas.microsoft.com/office/drawing/2014/main" id="{374E9490-91E2-4A45-8BE6-20ECB3E92815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657266" y="81903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93" name="Freeform 49">
              <a:extLst>
                <a:ext uri="{FF2B5EF4-FFF2-40B4-BE49-F238E27FC236}">
                  <a16:creationId xmlns:a16="http://schemas.microsoft.com/office/drawing/2014/main" id="{73E55B2E-575C-4727-8252-5394B97BDBE3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79678" y="815134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94" name="Freeform 50">
              <a:extLst>
                <a:ext uri="{FF2B5EF4-FFF2-40B4-BE49-F238E27FC236}">
                  <a16:creationId xmlns:a16="http://schemas.microsoft.com/office/drawing/2014/main" id="{9A2A3724-0BAF-4F43-AD10-F4993CE1B954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02675" y="81122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9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9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95" name="Freeform 51">
              <a:extLst>
                <a:ext uri="{FF2B5EF4-FFF2-40B4-BE49-F238E27FC236}">
                  <a16:creationId xmlns:a16="http://schemas.microsoft.com/office/drawing/2014/main" id="{7C1B05E2-2A6B-4FD4-B604-34000DDB5CAF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425671" y="80733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96" name="Freeform 52">
              <a:extLst>
                <a:ext uri="{FF2B5EF4-FFF2-40B4-BE49-F238E27FC236}">
                  <a16:creationId xmlns:a16="http://schemas.microsoft.com/office/drawing/2014/main" id="{ACBFBBF7-733E-46C4-9F97-58C062B031D9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348667" y="80344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7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97" name="Freeform 53">
              <a:extLst>
                <a:ext uri="{FF2B5EF4-FFF2-40B4-BE49-F238E27FC236}">
                  <a16:creationId xmlns:a16="http://schemas.microsoft.com/office/drawing/2014/main" id="{995C3958-71E3-4907-B848-89CAE504B632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269330" y="799440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98" name="Полилиния 96">
              <a:extLst>
                <a:ext uri="{FF2B5EF4-FFF2-40B4-BE49-F238E27FC236}">
                  <a16:creationId xmlns:a16="http://schemas.microsoft.com/office/drawing/2014/main" id="{D45CECD6-16FE-45D1-9855-276C35E53BDE}"/>
                </a:ext>
              </a:extLst>
            </p:cNvPr>
            <p:cNvSpPr/>
            <p:nvPr/>
          </p:nvSpPr>
          <p:spPr bwMode="auto">
            <a:xfrm>
              <a:off x="1002632" y="978568"/>
              <a:ext cx="7114673" cy="142852"/>
            </a:xfrm>
            <a:custGeom>
              <a:avLst/>
              <a:gdLst>
                <a:gd name="connsiteX0" fmla="*/ 0 w 7114673"/>
                <a:gd name="connsiteY0" fmla="*/ 0 h 0"/>
                <a:gd name="connsiteX1" fmla="*/ 7114673 w 7114673"/>
                <a:gd name="connsiteY1" fmla="*/ 0 h 0"/>
                <a:gd name="connsiteX2" fmla="*/ 7114673 w 7114673"/>
                <a:gd name="connsiteY2" fmla="*/ 0 h 0"/>
                <a:gd name="connsiteX0" fmla="*/ 0 w 7114673"/>
                <a:gd name="connsiteY0" fmla="*/ 0 h 0"/>
                <a:gd name="connsiteX1" fmla="*/ 7114673 w 7114673"/>
                <a:gd name="connsiteY1" fmla="*/ 0 h 0"/>
                <a:gd name="connsiteX2" fmla="*/ 7114673 w 7114673"/>
                <a:gd name="connsiteY2" fmla="*/ 0 h 0"/>
                <a:gd name="connsiteX0" fmla="*/ 0 w 7114673"/>
                <a:gd name="connsiteY0" fmla="*/ 0 h 98776"/>
                <a:gd name="connsiteX1" fmla="*/ 7114673 w 7114673"/>
                <a:gd name="connsiteY1" fmla="*/ 0 h 98776"/>
                <a:gd name="connsiteX2" fmla="*/ 7114673 w 7114673"/>
                <a:gd name="connsiteY2" fmla="*/ 0 h 98776"/>
                <a:gd name="connsiteX0" fmla="*/ 0 w 7114673"/>
                <a:gd name="connsiteY0" fmla="*/ 1337 h 64730"/>
                <a:gd name="connsiteX1" fmla="*/ 3643306 w 7114673"/>
                <a:gd name="connsiteY1" fmla="*/ 64730 h 64730"/>
                <a:gd name="connsiteX2" fmla="*/ 7114673 w 7114673"/>
                <a:gd name="connsiteY2" fmla="*/ 1337 h 64730"/>
                <a:gd name="connsiteX3" fmla="*/ 7114673 w 7114673"/>
                <a:gd name="connsiteY3" fmla="*/ 1337 h 64730"/>
                <a:gd name="connsiteX0" fmla="*/ 0 w 7114673"/>
                <a:gd name="connsiteY0" fmla="*/ 1337 h 116131"/>
                <a:gd name="connsiteX1" fmla="*/ 3643306 w 7114673"/>
                <a:gd name="connsiteY1" fmla="*/ 64730 h 116131"/>
                <a:gd name="connsiteX2" fmla="*/ 7114673 w 7114673"/>
                <a:gd name="connsiteY2" fmla="*/ 1337 h 116131"/>
                <a:gd name="connsiteX3" fmla="*/ 7114673 w 7114673"/>
                <a:gd name="connsiteY3" fmla="*/ 1337 h 116131"/>
                <a:gd name="connsiteX0" fmla="*/ 0 w 7114673"/>
                <a:gd name="connsiteY0" fmla="*/ 0 h 0"/>
                <a:gd name="connsiteX1" fmla="*/ 7114673 w 7114673"/>
                <a:gd name="connsiteY1" fmla="*/ 0 h 0"/>
                <a:gd name="connsiteX2" fmla="*/ 7114673 w 7114673"/>
                <a:gd name="connsiteY2" fmla="*/ 0 h 0"/>
                <a:gd name="connsiteX0" fmla="*/ 0 w 7114673"/>
                <a:gd name="connsiteY0" fmla="*/ 0 h 259197"/>
                <a:gd name="connsiteX1" fmla="*/ 7114673 w 7114673"/>
                <a:gd name="connsiteY1" fmla="*/ 0 h 259197"/>
                <a:gd name="connsiteX2" fmla="*/ 7114673 w 7114673"/>
                <a:gd name="connsiteY2" fmla="*/ 0 h 259197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64241"/>
                <a:gd name="connsiteX1" fmla="*/ 3643306 w 7114673"/>
                <a:gd name="connsiteY1" fmla="*/ 142852 h 164241"/>
                <a:gd name="connsiteX2" fmla="*/ 5022911 w 7114673"/>
                <a:gd name="connsiteY2" fmla="*/ 128337 h 164241"/>
                <a:gd name="connsiteX3" fmla="*/ 7114673 w 7114673"/>
                <a:gd name="connsiteY3" fmla="*/ 0 h 164241"/>
                <a:gd name="connsiteX4" fmla="*/ 7114673 w 7114673"/>
                <a:gd name="connsiteY4" fmla="*/ 0 h 164241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5255 h 148107"/>
                <a:gd name="connsiteX1" fmla="*/ 3643306 w 7114673"/>
                <a:gd name="connsiteY1" fmla="*/ 148107 h 148107"/>
                <a:gd name="connsiteX2" fmla="*/ 7114673 w 7114673"/>
                <a:gd name="connsiteY2" fmla="*/ 5255 h 148107"/>
                <a:gd name="connsiteX3" fmla="*/ 7114673 w 7114673"/>
                <a:gd name="connsiteY3" fmla="*/ 5255 h 148107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14673" h="142852">
                  <a:moveTo>
                    <a:pt x="0" y="0"/>
                  </a:moveTo>
                  <a:cubicBezTo>
                    <a:pt x="1079383" y="39898"/>
                    <a:pt x="2256426" y="122573"/>
                    <a:pt x="3643306" y="142852"/>
                  </a:cubicBezTo>
                  <a:cubicBezTo>
                    <a:pt x="4829085" y="142852"/>
                    <a:pt x="6367148" y="58417"/>
                    <a:pt x="7114673" y="0"/>
                  </a:cubicBezTo>
                  <a:lnTo>
                    <a:pt x="7114673" y="0"/>
                  </a:lnTo>
                </a:path>
              </a:pathLst>
            </a:custGeom>
            <a:noFill/>
            <a:ln w="19050" cap="flat" cmpd="sng" algn="ctr">
              <a:solidFill>
                <a:srgbClr val="0070C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99" name="Полилиния 97">
              <a:extLst>
                <a:ext uri="{FF2B5EF4-FFF2-40B4-BE49-F238E27FC236}">
                  <a16:creationId xmlns:a16="http://schemas.microsoft.com/office/drawing/2014/main" id="{E499AA92-BF94-4E13-977E-60B887D3CD65}"/>
                </a:ext>
              </a:extLst>
            </p:cNvPr>
            <p:cNvSpPr/>
            <p:nvPr/>
          </p:nvSpPr>
          <p:spPr bwMode="auto">
            <a:xfrm>
              <a:off x="0" y="979714"/>
              <a:ext cx="996043" cy="310243"/>
            </a:xfrm>
            <a:custGeom>
              <a:avLst/>
              <a:gdLst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96043" h="310243">
                  <a:moveTo>
                    <a:pt x="996043" y="0"/>
                  </a:moveTo>
                  <a:cubicBezTo>
                    <a:pt x="764069" y="166704"/>
                    <a:pt x="546356" y="280324"/>
                    <a:pt x="0" y="310243"/>
                  </a:cubicBezTo>
                </a:path>
              </a:pathLst>
            </a:custGeom>
            <a:noFill/>
            <a:ln w="19050" cap="flat" cmpd="sng" algn="ctr">
              <a:solidFill>
                <a:srgbClr val="0070C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00" name="Rectangle 24">
              <a:extLst>
                <a:ext uri="{FF2B5EF4-FFF2-40B4-BE49-F238E27FC236}">
                  <a16:creationId xmlns:a16="http://schemas.microsoft.com/office/drawing/2014/main" id="{D7C3DF9B-15EE-49F2-A1C0-10A78A8102C5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909157" y="961259"/>
              <a:ext cx="12850" cy="22140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01" name="Rectangle 26">
              <a:extLst>
                <a:ext uri="{FF2B5EF4-FFF2-40B4-BE49-F238E27FC236}">
                  <a16:creationId xmlns:a16="http://schemas.microsoft.com/office/drawing/2014/main" id="{FF2474B2-32DE-41E8-9813-F60FA4E716B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921968" y="966316"/>
              <a:ext cx="49065" cy="15148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02" name="Freeform 29">
              <a:extLst>
                <a:ext uri="{FF2B5EF4-FFF2-40B4-BE49-F238E27FC236}">
                  <a16:creationId xmlns:a16="http://schemas.microsoft.com/office/drawing/2014/main" id="{6888B341-19A7-45E6-85ED-D4EBD05D3EAA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965146" y="96229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9" y="0"/>
                </a:cxn>
                <a:cxn ang="0">
                  <a:pos x="3" y="12"/>
                </a:cxn>
                <a:cxn ang="0">
                  <a:pos x="0" y="22"/>
                </a:cxn>
                <a:cxn ang="0">
                  <a:pos x="3" y="35"/>
                </a:cxn>
                <a:cxn ang="0">
                  <a:pos x="9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9" y="0"/>
                  </a:lnTo>
                  <a:lnTo>
                    <a:pt x="3" y="12"/>
                  </a:lnTo>
                  <a:lnTo>
                    <a:pt x="0" y="22"/>
                  </a:lnTo>
                  <a:lnTo>
                    <a:pt x="3" y="35"/>
                  </a:lnTo>
                  <a:lnTo>
                    <a:pt x="9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03" name="Freeform 31">
              <a:extLst>
                <a:ext uri="{FF2B5EF4-FFF2-40B4-BE49-F238E27FC236}">
                  <a16:creationId xmlns:a16="http://schemas.microsoft.com/office/drawing/2014/main" id="{8F923A7F-6D48-4302-B772-89AED7A3147E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976230" y="962870"/>
              <a:ext cx="11682" cy="26218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13" y="0"/>
                </a:cxn>
                <a:cxn ang="0">
                  <a:pos x="10" y="0"/>
                </a:cxn>
                <a:cxn ang="0">
                  <a:pos x="4" y="12"/>
                </a:cxn>
                <a:cxn ang="0">
                  <a:pos x="0" y="22"/>
                </a:cxn>
                <a:cxn ang="0">
                  <a:pos x="4" y="35"/>
                </a:cxn>
                <a:cxn ang="0">
                  <a:pos x="10" y="45"/>
                </a:cxn>
                <a:cxn ang="0">
                  <a:pos x="13" y="45"/>
                </a:cxn>
                <a:cxn ang="0">
                  <a:pos x="20" y="45"/>
                </a:cxn>
                <a:cxn ang="0">
                  <a:pos x="20" y="22"/>
                </a:cxn>
                <a:cxn ang="0">
                  <a:pos x="20" y="0"/>
                </a:cxn>
              </a:cxnLst>
              <a:rect l="0" t="0" r="r" b="b"/>
              <a:pathLst>
                <a:path w="20" h="45">
                  <a:moveTo>
                    <a:pt x="20" y="0"/>
                  </a:moveTo>
                  <a:lnTo>
                    <a:pt x="13" y="0"/>
                  </a:lnTo>
                  <a:lnTo>
                    <a:pt x="10" y="0"/>
                  </a:lnTo>
                  <a:lnTo>
                    <a:pt x="4" y="12"/>
                  </a:lnTo>
                  <a:lnTo>
                    <a:pt x="0" y="22"/>
                  </a:lnTo>
                  <a:lnTo>
                    <a:pt x="4" y="35"/>
                  </a:lnTo>
                  <a:lnTo>
                    <a:pt x="10" y="45"/>
                  </a:lnTo>
                  <a:lnTo>
                    <a:pt x="13" y="45"/>
                  </a:lnTo>
                  <a:lnTo>
                    <a:pt x="20" y="45"/>
                  </a:lnTo>
                  <a:lnTo>
                    <a:pt x="20" y="22"/>
                  </a:lnTo>
                  <a:lnTo>
                    <a:pt x="2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04" name="Freeform 33">
              <a:extLst>
                <a:ext uri="{FF2B5EF4-FFF2-40B4-BE49-F238E27FC236}">
                  <a16:creationId xmlns:a16="http://schemas.microsoft.com/office/drawing/2014/main" id="{70D06171-E3F5-4C16-B2BF-8F84F27471DF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987897" y="96344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10" y="0"/>
                </a:cxn>
                <a:cxn ang="0">
                  <a:pos x="3" y="12"/>
                </a:cxn>
                <a:cxn ang="0">
                  <a:pos x="0" y="22"/>
                </a:cxn>
                <a:cxn ang="0">
                  <a:pos x="3" y="35"/>
                </a:cxn>
                <a:cxn ang="0">
                  <a:pos x="10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10" y="0"/>
                  </a:lnTo>
                  <a:lnTo>
                    <a:pt x="3" y="12"/>
                  </a:lnTo>
                  <a:lnTo>
                    <a:pt x="0" y="22"/>
                  </a:lnTo>
                  <a:lnTo>
                    <a:pt x="3" y="35"/>
                  </a:lnTo>
                  <a:lnTo>
                    <a:pt x="10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05" name="Freeform 35">
              <a:extLst>
                <a:ext uri="{FF2B5EF4-FFF2-40B4-BE49-F238E27FC236}">
                  <a16:creationId xmlns:a16="http://schemas.microsoft.com/office/drawing/2014/main" id="{982E19FC-D82F-4D75-9ED9-A92FA8EA12D4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998981" y="96400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9" y="0"/>
                </a:cxn>
                <a:cxn ang="0">
                  <a:pos x="0" y="12"/>
                </a:cxn>
                <a:cxn ang="0">
                  <a:pos x="0" y="22"/>
                </a:cxn>
                <a:cxn ang="0">
                  <a:pos x="0" y="35"/>
                </a:cxn>
                <a:cxn ang="0">
                  <a:pos x="9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9" y="0"/>
                  </a:lnTo>
                  <a:lnTo>
                    <a:pt x="0" y="12"/>
                  </a:lnTo>
                  <a:lnTo>
                    <a:pt x="0" y="22"/>
                  </a:lnTo>
                  <a:lnTo>
                    <a:pt x="0" y="35"/>
                  </a:lnTo>
                  <a:lnTo>
                    <a:pt x="9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06" name="Freeform 37">
              <a:extLst>
                <a:ext uri="{FF2B5EF4-FFF2-40B4-BE49-F238E27FC236}">
                  <a16:creationId xmlns:a16="http://schemas.microsoft.com/office/drawing/2014/main" id="{FB039C9C-CDDB-4223-A29D-D2E03B094B04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1010065" y="964579"/>
              <a:ext cx="11682" cy="26218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13" y="0"/>
                </a:cxn>
                <a:cxn ang="0">
                  <a:pos x="7" y="0"/>
                </a:cxn>
                <a:cxn ang="0">
                  <a:pos x="0" y="12"/>
                </a:cxn>
                <a:cxn ang="0">
                  <a:pos x="0" y="22"/>
                </a:cxn>
                <a:cxn ang="0">
                  <a:pos x="0" y="35"/>
                </a:cxn>
                <a:cxn ang="0">
                  <a:pos x="7" y="45"/>
                </a:cxn>
                <a:cxn ang="0">
                  <a:pos x="13" y="45"/>
                </a:cxn>
                <a:cxn ang="0">
                  <a:pos x="20" y="45"/>
                </a:cxn>
                <a:cxn ang="0">
                  <a:pos x="20" y="22"/>
                </a:cxn>
                <a:cxn ang="0">
                  <a:pos x="20" y="0"/>
                </a:cxn>
              </a:cxnLst>
              <a:rect l="0" t="0" r="r" b="b"/>
              <a:pathLst>
                <a:path w="20" h="45">
                  <a:moveTo>
                    <a:pt x="20" y="0"/>
                  </a:moveTo>
                  <a:lnTo>
                    <a:pt x="13" y="0"/>
                  </a:lnTo>
                  <a:lnTo>
                    <a:pt x="7" y="0"/>
                  </a:lnTo>
                  <a:lnTo>
                    <a:pt x="0" y="12"/>
                  </a:lnTo>
                  <a:lnTo>
                    <a:pt x="0" y="22"/>
                  </a:lnTo>
                  <a:lnTo>
                    <a:pt x="0" y="35"/>
                  </a:lnTo>
                  <a:lnTo>
                    <a:pt x="7" y="45"/>
                  </a:lnTo>
                  <a:lnTo>
                    <a:pt x="13" y="45"/>
                  </a:lnTo>
                  <a:lnTo>
                    <a:pt x="20" y="45"/>
                  </a:lnTo>
                  <a:lnTo>
                    <a:pt x="20" y="22"/>
                  </a:lnTo>
                  <a:lnTo>
                    <a:pt x="2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07" name="Полилиния 105">
              <a:extLst>
                <a:ext uri="{FF2B5EF4-FFF2-40B4-BE49-F238E27FC236}">
                  <a16:creationId xmlns:a16="http://schemas.microsoft.com/office/drawing/2014/main" id="{A5C5D567-6005-4FE5-A416-0EC216F3D65A}"/>
                </a:ext>
              </a:extLst>
            </p:cNvPr>
            <p:cNvSpPr/>
            <p:nvPr/>
          </p:nvSpPr>
          <p:spPr bwMode="auto">
            <a:xfrm flipH="1">
              <a:off x="8147989" y="979714"/>
              <a:ext cx="996043" cy="310243"/>
            </a:xfrm>
            <a:custGeom>
              <a:avLst/>
              <a:gdLst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96043" h="310243">
                  <a:moveTo>
                    <a:pt x="996043" y="0"/>
                  </a:moveTo>
                  <a:cubicBezTo>
                    <a:pt x="764069" y="166704"/>
                    <a:pt x="546356" y="280324"/>
                    <a:pt x="0" y="310243"/>
                  </a:cubicBezTo>
                </a:path>
              </a:pathLst>
            </a:custGeom>
            <a:noFill/>
            <a:ln w="19050" cap="flat" cmpd="sng" algn="ctr">
              <a:solidFill>
                <a:srgbClr val="0070C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08" name="Rectangle 26">
              <a:extLst>
                <a:ext uri="{FF2B5EF4-FFF2-40B4-BE49-F238E27FC236}">
                  <a16:creationId xmlns:a16="http://schemas.microsoft.com/office/drawing/2014/main" id="{9ECC3C2E-3D40-4878-BD1A-327256275C14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171465" y="966316"/>
              <a:ext cx="49065" cy="15148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09" name="Freeform 29">
              <a:extLst>
                <a:ext uri="{FF2B5EF4-FFF2-40B4-BE49-F238E27FC236}">
                  <a16:creationId xmlns:a16="http://schemas.microsoft.com/office/drawing/2014/main" id="{70A5BAF6-834D-40DF-B950-7903416DA11A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66254" y="96229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9" y="0"/>
                </a:cxn>
                <a:cxn ang="0">
                  <a:pos x="3" y="12"/>
                </a:cxn>
                <a:cxn ang="0">
                  <a:pos x="0" y="22"/>
                </a:cxn>
                <a:cxn ang="0">
                  <a:pos x="3" y="35"/>
                </a:cxn>
                <a:cxn ang="0">
                  <a:pos x="9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9" y="0"/>
                  </a:lnTo>
                  <a:lnTo>
                    <a:pt x="3" y="12"/>
                  </a:lnTo>
                  <a:lnTo>
                    <a:pt x="0" y="22"/>
                  </a:lnTo>
                  <a:lnTo>
                    <a:pt x="3" y="35"/>
                  </a:lnTo>
                  <a:lnTo>
                    <a:pt x="9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10" name="Freeform 31">
              <a:extLst>
                <a:ext uri="{FF2B5EF4-FFF2-40B4-BE49-F238E27FC236}">
                  <a16:creationId xmlns:a16="http://schemas.microsoft.com/office/drawing/2014/main" id="{ADAD6033-8E62-4B45-8B7E-1868C2848139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54586" y="962870"/>
              <a:ext cx="11682" cy="26218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13" y="0"/>
                </a:cxn>
                <a:cxn ang="0">
                  <a:pos x="10" y="0"/>
                </a:cxn>
                <a:cxn ang="0">
                  <a:pos x="4" y="12"/>
                </a:cxn>
                <a:cxn ang="0">
                  <a:pos x="0" y="22"/>
                </a:cxn>
                <a:cxn ang="0">
                  <a:pos x="4" y="35"/>
                </a:cxn>
                <a:cxn ang="0">
                  <a:pos x="10" y="45"/>
                </a:cxn>
                <a:cxn ang="0">
                  <a:pos x="13" y="45"/>
                </a:cxn>
                <a:cxn ang="0">
                  <a:pos x="20" y="45"/>
                </a:cxn>
                <a:cxn ang="0">
                  <a:pos x="20" y="22"/>
                </a:cxn>
                <a:cxn ang="0">
                  <a:pos x="20" y="0"/>
                </a:cxn>
              </a:cxnLst>
              <a:rect l="0" t="0" r="r" b="b"/>
              <a:pathLst>
                <a:path w="20" h="45">
                  <a:moveTo>
                    <a:pt x="20" y="0"/>
                  </a:moveTo>
                  <a:lnTo>
                    <a:pt x="13" y="0"/>
                  </a:lnTo>
                  <a:lnTo>
                    <a:pt x="10" y="0"/>
                  </a:lnTo>
                  <a:lnTo>
                    <a:pt x="4" y="12"/>
                  </a:lnTo>
                  <a:lnTo>
                    <a:pt x="0" y="22"/>
                  </a:lnTo>
                  <a:lnTo>
                    <a:pt x="4" y="35"/>
                  </a:lnTo>
                  <a:lnTo>
                    <a:pt x="10" y="45"/>
                  </a:lnTo>
                  <a:lnTo>
                    <a:pt x="13" y="45"/>
                  </a:lnTo>
                  <a:lnTo>
                    <a:pt x="20" y="45"/>
                  </a:lnTo>
                  <a:lnTo>
                    <a:pt x="20" y="22"/>
                  </a:lnTo>
                  <a:lnTo>
                    <a:pt x="2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11" name="Freeform 33">
              <a:extLst>
                <a:ext uri="{FF2B5EF4-FFF2-40B4-BE49-F238E27FC236}">
                  <a16:creationId xmlns:a16="http://schemas.microsoft.com/office/drawing/2014/main" id="{B59CCAE8-668F-4C83-A1DA-8D37AACDC552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43503" y="96344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10" y="0"/>
                </a:cxn>
                <a:cxn ang="0">
                  <a:pos x="3" y="12"/>
                </a:cxn>
                <a:cxn ang="0">
                  <a:pos x="0" y="22"/>
                </a:cxn>
                <a:cxn ang="0">
                  <a:pos x="3" y="35"/>
                </a:cxn>
                <a:cxn ang="0">
                  <a:pos x="10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10" y="0"/>
                  </a:lnTo>
                  <a:lnTo>
                    <a:pt x="3" y="12"/>
                  </a:lnTo>
                  <a:lnTo>
                    <a:pt x="0" y="22"/>
                  </a:lnTo>
                  <a:lnTo>
                    <a:pt x="3" y="35"/>
                  </a:lnTo>
                  <a:lnTo>
                    <a:pt x="10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12" name="Freeform 35">
              <a:extLst>
                <a:ext uri="{FF2B5EF4-FFF2-40B4-BE49-F238E27FC236}">
                  <a16:creationId xmlns:a16="http://schemas.microsoft.com/office/drawing/2014/main" id="{B01F1007-0055-4356-B22A-6289F8AD77DC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32419" y="96400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9" y="0"/>
                </a:cxn>
                <a:cxn ang="0">
                  <a:pos x="0" y="12"/>
                </a:cxn>
                <a:cxn ang="0">
                  <a:pos x="0" y="22"/>
                </a:cxn>
                <a:cxn ang="0">
                  <a:pos x="0" y="35"/>
                </a:cxn>
                <a:cxn ang="0">
                  <a:pos x="9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9" y="0"/>
                  </a:lnTo>
                  <a:lnTo>
                    <a:pt x="0" y="12"/>
                  </a:lnTo>
                  <a:lnTo>
                    <a:pt x="0" y="22"/>
                  </a:lnTo>
                  <a:lnTo>
                    <a:pt x="0" y="35"/>
                  </a:lnTo>
                  <a:lnTo>
                    <a:pt x="9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13" name="Freeform 37">
              <a:extLst>
                <a:ext uri="{FF2B5EF4-FFF2-40B4-BE49-F238E27FC236}">
                  <a16:creationId xmlns:a16="http://schemas.microsoft.com/office/drawing/2014/main" id="{59C7802F-C03F-4A97-A773-492E3E131BA3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20751" y="964579"/>
              <a:ext cx="11682" cy="26218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13" y="0"/>
                </a:cxn>
                <a:cxn ang="0">
                  <a:pos x="7" y="0"/>
                </a:cxn>
                <a:cxn ang="0">
                  <a:pos x="0" y="12"/>
                </a:cxn>
                <a:cxn ang="0">
                  <a:pos x="0" y="22"/>
                </a:cxn>
                <a:cxn ang="0">
                  <a:pos x="0" y="35"/>
                </a:cxn>
                <a:cxn ang="0">
                  <a:pos x="7" y="45"/>
                </a:cxn>
                <a:cxn ang="0">
                  <a:pos x="13" y="45"/>
                </a:cxn>
                <a:cxn ang="0">
                  <a:pos x="20" y="45"/>
                </a:cxn>
                <a:cxn ang="0">
                  <a:pos x="20" y="22"/>
                </a:cxn>
                <a:cxn ang="0">
                  <a:pos x="20" y="0"/>
                </a:cxn>
              </a:cxnLst>
              <a:rect l="0" t="0" r="r" b="b"/>
              <a:pathLst>
                <a:path w="20" h="45">
                  <a:moveTo>
                    <a:pt x="20" y="0"/>
                  </a:moveTo>
                  <a:lnTo>
                    <a:pt x="13" y="0"/>
                  </a:lnTo>
                  <a:lnTo>
                    <a:pt x="7" y="0"/>
                  </a:lnTo>
                  <a:lnTo>
                    <a:pt x="0" y="12"/>
                  </a:lnTo>
                  <a:lnTo>
                    <a:pt x="0" y="22"/>
                  </a:lnTo>
                  <a:lnTo>
                    <a:pt x="0" y="35"/>
                  </a:lnTo>
                  <a:lnTo>
                    <a:pt x="7" y="45"/>
                  </a:lnTo>
                  <a:lnTo>
                    <a:pt x="13" y="45"/>
                  </a:lnTo>
                  <a:lnTo>
                    <a:pt x="20" y="45"/>
                  </a:lnTo>
                  <a:lnTo>
                    <a:pt x="20" y="22"/>
                  </a:lnTo>
                  <a:lnTo>
                    <a:pt x="2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</p:grpSp>
      <p:grpSp>
        <p:nvGrpSpPr>
          <p:cNvPr id="114" name="Группа 112">
            <a:extLst>
              <a:ext uri="{FF2B5EF4-FFF2-40B4-BE49-F238E27FC236}">
                <a16:creationId xmlns:a16="http://schemas.microsoft.com/office/drawing/2014/main" id="{0C1CFA80-37DB-4B7B-894F-FB56AD160D1B}"/>
              </a:ext>
            </a:extLst>
          </p:cNvPr>
          <p:cNvGrpSpPr/>
          <p:nvPr userDrawn="1"/>
        </p:nvGrpSpPr>
        <p:grpSpPr>
          <a:xfrm>
            <a:off x="-30" y="1081100"/>
            <a:ext cx="9144935" cy="490517"/>
            <a:chOff x="-902" y="799440"/>
            <a:chExt cx="9144934" cy="490517"/>
          </a:xfr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115" name="Freeform 2">
              <a:extLst>
                <a:ext uri="{FF2B5EF4-FFF2-40B4-BE49-F238E27FC236}">
                  <a16:creationId xmlns:a16="http://schemas.microsoft.com/office/drawing/2014/main" id="{7E85AB3D-6830-4477-9F68-3504D25AB610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28841" y="852899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39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4" y="74"/>
                </a:cxn>
                <a:cxn ang="0">
                  <a:pos x="55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39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4" y="74"/>
                  </a:lnTo>
                  <a:lnTo>
                    <a:pt x="55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16" name="Freeform 3">
              <a:extLst>
                <a:ext uri="{FF2B5EF4-FFF2-40B4-BE49-F238E27FC236}">
                  <a16:creationId xmlns:a16="http://schemas.microsoft.com/office/drawing/2014/main" id="{A701C861-C769-47DB-8DF2-E6DA3F64F306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37336" y="1021065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39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4" y="74"/>
                </a:cxn>
                <a:cxn ang="0">
                  <a:pos x="55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39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4" y="74"/>
                  </a:lnTo>
                  <a:lnTo>
                    <a:pt x="55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17" name="Freeform 4">
              <a:extLst>
                <a:ext uri="{FF2B5EF4-FFF2-40B4-BE49-F238E27FC236}">
                  <a16:creationId xmlns:a16="http://schemas.microsoft.com/office/drawing/2014/main" id="{DAEC7875-3F46-4748-B5E1-789C5CB61005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06428" y="84899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18" name="Freeform 5">
              <a:extLst>
                <a:ext uri="{FF2B5EF4-FFF2-40B4-BE49-F238E27FC236}">
                  <a16:creationId xmlns:a16="http://schemas.microsoft.com/office/drawing/2014/main" id="{B7687E4D-FAB9-4142-B7C0-8C00B768D55C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14924" y="101716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19" name="Freeform 6">
              <a:extLst>
                <a:ext uri="{FF2B5EF4-FFF2-40B4-BE49-F238E27FC236}">
                  <a16:creationId xmlns:a16="http://schemas.microsoft.com/office/drawing/2014/main" id="{31BF19C2-88E4-4BA6-A18B-C307D9530C98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83432" y="84510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20" name="Freeform 7">
              <a:extLst>
                <a:ext uri="{FF2B5EF4-FFF2-40B4-BE49-F238E27FC236}">
                  <a16:creationId xmlns:a16="http://schemas.microsoft.com/office/drawing/2014/main" id="{2DD9FF6F-6F60-4D34-B733-70148EB24E4D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91928" y="101327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21" name="Freeform 8">
              <a:extLst>
                <a:ext uri="{FF2B5EF4-FFF2-40B4-BE49-F238E27FC236}">
                  <a16:creationId xmlns:a16="http://schemas.microsoft.com/office/drawing/2014/main" id="{D8A6A4C1-6F16-4FEB-BBB3-7CB84BD4A05B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560435" y="841199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22" name="Freeform 9">
              <a:extLst>
                <a:ext uri="{FF2B5EF4-FFF2-40B4-BE49-F238E27FC236}">
                  <a16:creationId xmlns:a16="http://schemas.microsoft.com/office/drawing/2014/main" id="{AF314806-54C6-4905-AD1D-68CA9F25DCD9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568931" y="1009365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23" name="Freeform 10">
              <a:extLst>
                <a:ext uri="{FF2B5EF4-FFF2-40B4-BE49-F238E27FC236}">
                  <a16:creationId xmlns:a16="http://schemas.microsoft.com/office/drawing/2014/main" id="{B73DE903-63E3-4F66-8B97-10929E28E2CD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638023" y="83729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4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4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24" name="Freeform 11">
              <a:extLst>
                <a:ext uri="{FF2B5EF4-FFF2-40B4-BE49-F238E27FC236}">
                  <a16:creationId xmlns:a16="http://schemas.microsoft.com/office/drawing/2014/main" id="{B91BAED7-BF49-4F19-A2C6-498AC8D26636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646519" y="100546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4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4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25" name="Freeform 12">
              <a:extLst>
                <a:ext uri="{FF2B5EF4-FFF2-40B4-BE49-F238E27FC236}">
                  <a16:creationId xmlns:a16="http://schemas.microsoft.com/office/drawing/2014/main" id="{380883A9-8127-4ACA-AFA7-9E50F32E3F72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15027" y="83340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7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7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26" name="Freeform 13">
              <a:extLst>
                <a:ext uri="{FF2B5EF4-FFF2-40B4-BE49-F238E27FC236}">
                  <a16:creationId xmlns:a16="http://schemas.microsoft.com/office/drawing/2014/main" id="{8C00051A-3017-49AB-A2D2-5A6B55AE862F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23522" y="1001569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7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7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27" name="Freeform 14">
              <a:extLst>
                <a:ext uri="{FF2B5EF4-FFF2-40B4-BE49-F238E27FC236}">
                  <a16:creationId xmlns:a16="http://schemas.microsoft.com/office/drawing/2014/main" id="{36D04B10-E626-4DAF-8433-CB161F736925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92029" y="829455"/>
              <a:ext cx="70093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20" y="36"/>
                </a:cxn>
                <a:cxn ang="0">
                  <a:pos x="120" y="49"/>
                </a:cxn>
                <a:cxn ang="0">
                  <a:pos x="120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3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20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20" y="36"/>
                  </a:lnTo>
                  <a:lnTo>
                    <a:pt x="120" y="49"/>
                  </a:lnTo>
                  <a:lnTo>
                    <a:pt x="120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3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28" name="Freeform 15">
              <a:extLst>
                <a:ext uri="{FF2B5EF4-FFF2-40B4-BE49-F238E27FC236}">
                  <a16:creationId xmlns:a16="http://schemas.microsoft.com/office/drawing/2014/main" id="{A93588D2-991E-4C6C-B7AA-37076C540010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00525" y="997620"/>
              <a:ext cx="70093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20" y="36"/>
                </a:cxn>
                <a:cxn ang="0">
                  <a:pos x="120" y="49"/>
                </a:cxn>
                <a:cxn ang="0">
                  <a:pos x="120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3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20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20" y="36"/>
                  </a:lnTo>
                  <a:lnTo>
                    <a:pt x="120" y="49"/>
                  </a:lnTo>
                  <a:lnTo>
                    <a:pt x="120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3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29" name="Freeform 16">
              <a:extLst>
                <a:ext uri="{FF2B5EF4-FFF2-40B4-BE49-F238E27FC236}">
                  <a16:creationId xmlns:a16="http://schemas.microsoft.com/office/drawing/2014/main" id="{9CA9D4CD-5E7B-4C9C-9ACD-544C6FCE631C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69616" y="825550"/>
              <a:ext cx="69509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1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19" y="36"/>
                </a:cxn>
                <a:cxn ang="0">
                  <a:pos x="119" y="49"/>
                </a:cxn>
                <a:cxn ang="0">
                  <a:pos x="119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2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9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1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19" y="36"/>
                  </a:lnTo>
                  <a:lnTo>
                    <a:pt x="119" y="49"/>
                  </a:lnTo>
                  <a:lnTo>
                    <a:pt x="119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2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30" name="Freeform 17">
              <a:extLst>
                <a:ext uri="{FF2B5EF4-FFF2-40B4-BE49-F238E27FC236}">
                  <a16:creationId xmlns:a16="http://schemas.microsoft.com/office/drawing/2014/main" id="{2FAA619B-9D30-4341-BC80-F6980263BFDB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78112" y="993715"/>
              <a:ext cx="69509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1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19" y="36"/>
                </a:cxn>
                <a:cxn ang="0">
                  <a:pos x="119" y="49"/>
                </a:cxn>
                <a:cxn ang="0">
                  <a:pos x="119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2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9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1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19" y="36"/>
                  </a:lnTo>
                  <a:lnTo>
                    <a:pt x="119" y="49"/>
                  </a:lnTo>
                  <a:lnTo>
                    <a:pt x="119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2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31" name="Rectangle 18">
              <a:extLst>
                <a:ext uri="{FF2B5EF4-FFF2-40B4-BE49-F238E27FC236}">
                  <a16:creationId xmlns:a16="http://schemas.microsoft.com/office/drawing/2014/main" id="{659780A3-D10E-47CC-A4F2-8EB806EAE7D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939071" y="847884"/>
              <a:ext cx="15187" cy="9322"/>
            </a:xfrm>
            <a:prstGeom prst="rect">
              <a:avLst/>
            </a:pr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32" name="Rectangle 19">
              <a:extLst>
                <a:ext uri="{FF2B5EF4-FFF2-40B4-BE49-F238E27FC236}">
                  <a16:creationId xmlns:a16="http://schemas.microsoft.com/office/drawing/2014/main" id="{102159DA-BAB9-474F-BEF4-32A6F46F6073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302623" y="880037"/>
              <a:ext cx="15187" cy="9322"/>
            </a:xfrm>
            <a:prstGeom prst="rect">
              <a:avLst/>
            </a:pr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33" name="Rectangle 20">
              <a:extLst>
                <a:ext uri="{FF2B5EF4-FFF2-40B4-BE49-F238E27FC236}">
                  <a16:creationId xmlns:a16="http://schemas.microsoft.com/office/drawing/2014/main" id="{8742AE60-B594-4AAA-A6AB-6C183A8A8F9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947567" y="1016049"/>
              <a:ext cx="15187" cy="9322"/>
            </a:xfrm>
            <a:prstGeom prst="rect">
              <a:avLst/>
            </a:pr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34" name="Rectangle 21">
              <a:extLst>
                <a:ext uri="{FF2B5EF4-FFF2-40B4-BE49-F238E27FC236}">
                  <a16:creationId xmlns:a16="http://schemas.microsoft.com/office/drawing/2014/main" id="{0BD3AAD0-9F51-418C-A74D-2D10F4AC0B15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311119" y="1048202"/>
              <a:ext cx="15187" cy="9322"/>
            </a:xfrm>
            <a:prstGeom prst="rect">
              <a:avLst/>
            </a:pr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35" name="Freeform 22">
              <a:extLst>
                <a:ext uri="{FF2B5EF4-FFF2-40B4-BE49-F238E27FC236}">
                  <a16:creationId xmlns:a16="http://schemas.microsoft.com/office/drawing/2014/main" id="{D3DD42E7-51CF-4F40-93C9-0CA326D2F5E1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956669" y="840338"/>
              <a:ext cx="75350" cy="187024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00" y="0"/>
                </a:cxn>
                <a:cxn ang="0">
                  <a:pos x="129" y="144"/>
                </a:cxn>
                <a:cxn ang="0">
                  <a:pos x="129" y="179"/>
                </a:cxn>
                <a:cxn ang="0">
                  <a:pos x="103" y="321"/>
                </a:cxn>
                <a:cxn ang="0">
                  <a:pos x="0" y="321"/>
                </a:cxn>
                <a:cxn ang="0">
                  <a:pos x="0" y="285"/>
                </a:cxn>
                <a:cxn ang="0">
                  <a:pos x="58" y="285"/>
                </a:cxn>
                <a:cxn ang="0">
                  <a:pos x="58" y="38"/>
                </a:cxn>
                <a:cxn ang="0">
                  <a:pos x="0" y="38"/>
                </a:cxn>
                <a:cxn ang="0">
                  <a:pos x="0" y="0"/>
                </a:cxn>
              </a:cxnLst>
              <a:rect l="0" t="0" r="r" b="b"/>
              <a:pathLst>
                <a:path w="129" h="321">
                  <a:moveTo>
                    <a:pt x="0" y="0"/>
                  </a:moveTo>
                  <a:lnTo>
                    <a:pt x="100" y="0"/>
                  </a:lnTo>
                  <a:lnTo>
                    <a:pt x="129" y="144"/>
                  </a:lnTo>
                  <a:lnTo>
                    <a:pt x="129" y="179"/>
                  </a:lnTo>
                  <a:lnTo>
                    <a:pt x="103" y="321"/>
                  </a:lnTo>
                  <a:lnTo>
                    <a:pt x="0" y="321"/>
                  </a:lnTo>
                  <a:lnTo>
                    <a:pt x="0" y="285"/>
                  </a:lnTo>
                  <a:lnTo>
                    <a:pt x="58" y="285"/>
                  </a:lnTo>
                  <a:lnTo>
                    <a:pt x="58" y="38"/>
                  </a:lnTo>
                  <a:lnTo>
                    <a:pt x="0" y="3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36" name="Freeform 23">
              <a:extLst>
                <a:ext uri="{FF2B5EF4-FFF2-40B4-BE49-F238E27FC236}">
                  <a16:creationId xmlns:a16="http://schemas.microsoft.com/office/drawing/2014/main" id="{A0DECEF2-34FC-44F4-BE50-35D982761937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233300" y="876882"/>
              <a:ext cx="75350" cy="187024"/>
            </a:xfrm>
            <a:custGeom>
              <a:avLst/>
              <a:gdLst/>
              <a:ahLst/>
              <a:cxnLst>
                <a:cxn ang="0">
                  <a:pos x="129" y="0"/>
                </a:cxn>
                <a:cxn ang="0">
                  <a:pos x="29" y="0"/>
                </a:cxn>
                <a:cxn ang="0">
                  <a:pos x="0" y="144"/>
                </a:cxn>
                <a:cxn ang="0">
                  <a:pos x="0" y="179"/>
                </a:cxn>
                <a:cxn ang="0">
                  <a:pos x="26" y="321"/>
                </a:cxn>
                <a:cxn ang="0">
                  <a:pos x="129" y="321"/>
                </a:cxn>
                <a:cxn ang="0">
                  <a:pos x="129" y="285"/>
                </a:cxn>
                <a:cxn ang="0">
                  <a:pos x="71" y="285"/>
                </a:cxn>
                <a:cxn ang="0">
                  <a:pos x="71" y="38"/>
                </a:cxn>
                <a:cxn ang="0">
                  <a:pos x="129" y="38"/>
                </a:cxn>
                <a:cxn ang="0">
                  <a:pos x="129" y="0"/>
                </a:cxn>
              </a:cxnLst>
              <a:rect l="0" t="0" r="r" b="b"/>
              <a:pathLst>
                <a:path w="129" h="321">
                  <a:moveTo>
                    <a:pt x="129" y="0"/>
                  </a:moveTo>
                  <a:lnTo>
                    <a:pt x="29" y="0"/>
                  </a:lnTo>
                  <a:lnTo>
                    <a:pt x="0" y="144"/>
                  </a:lnTo>
                  <a:lnTo>
                    <a:pt x="0" y="179"/>
                  </a:lnTo>
                  <a:lnTo>
                    <a:pt x="26" y="321"/>
                  </a:lnTo>
                  <a:lnTo>
                    <a:pt x="129" y="321"/>
                  </a:lnTo>
                  <a:lnTo>
                    <a:pt x="129" y="285"/>
                  </a:lnTo>
                  <a:lnTo>
                    <a:pt x="71" y="285"/>
                  </a:lnTo>
                  <a:lnTo>
                    <a:pt x="71" y="38"/>
                  </a:lnTo>
                  <a:lnTo>
                    <a:pt x="129" y="38"/>
                  </a:lnTo>
                  <a:lnTo>
                    <a:pt x="12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37" name="Rectangle 24">
              <a:extLst>
                <a:ext uri="{FF2B5EF4-FFF2-40B4-BE49-F238E27FC236}">
                  <a16:creationId xmlns:a16="http://schemas.microsoft.com/office/drawing/2014/main" id="{718A99D8-45F1-49D8-BA78-73088E6275E3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220491" y="961259"/>
              <a:ext cx="12850" cy="22140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38" name="Rectangle 25">
              <a:extLst>
                <a:ext uri="{FF2B5EF4-FFF2-40B4-BE49-F238E27FC236}">
                  <a16:creationId xmlns:a16="http://schemas.microsoft.com/office/drawing/2014/main" id="{5A0444EF-821F-406E-A5D3-65D5910F5B1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9031364" y="920293"/>
              <a:ext cx="12850" cy="22140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39" name="Rectangle 27">
              <a:extLst>
                <a:ext uri="{FF2B5EF4-FFF2-40B4-BE49-F238E27FC236}">
                  <a16:creationId xmlns:a16="http://schemas.microsoft.com/office/drawing/2014/main" id="{68F6FE66-6225-4DF8-83EE-57EBCB805EB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9043592" y="922257"/>
              <a:ext cx="49065" cy="15148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40" name="Freeform 28">
              <a:extLst>
                <a:ext uri="{FF2B5EF4-FFF2-40B4-BE49-F238E27FC236}">
                  <a16:creationId xmlns:a16="http://schemas.microsoft.com/office/drawing/2014/main" id="{78B86DA3-969D-4802-BB04-502A8EEF61E0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086799" y="915790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12"/>
                </a:cxn>
                <a:cxn ang="0">
                  <a:pos x="19" y="22"/>
                </a:cxn>
                <a:cxn ang="0">
                  <a:pos x="16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12"/>
                  </a:lnTo>
                  <a:lnTo>
                    <a:pt x="19" y="22"/>
                  </a:lnTo>
                  <a:lnTo>
                    <a:pt x="16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41" name="Freeform 30">
              <a:extLst>
                <a:ext uri="{FF2B5EF4-FFF2-40B4-BE49-F238E27FC236}">
                  <a16:creationId xmlns:a16="http://schemas.microsoft.com/office/drawing/2014/main" id="{B2C2D2A0-6391-4180-9181-79A02A852CF5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097883" y="915215"/>
              <a:ext cx="11682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7" y="12"/>
                </a:cxn>
                <a:cxn ang="0">
                  <a:pos x="20" y="22"/>
                </a:cxn>
                <a:cxn ang="0">
                  <a:pos x="17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20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7" y="12"/>
                  </a:lnTo>
                  <a:lnTo>
                    <a:pt x="20" y="22"/>
                  </a:lnTo>
                  <a:lnTo>
                    <a:pt x="17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42" name="Freeform 32">
              <a:extLst>
                <a:ext uri="{FF2B5EF4-FFF2-40B4-BE49-F238E27FC236}">
                  <a16:creationId xmlns:a16="http://schemas.microsoft.com/office/drawing/2014/main" id="{952F27F4-6085-46CF-B745-57EEB6B16BD6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109550" y="914640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6" y="12"/>
                </a:cxn>
                <a:cxn ang="0">
                  <a:pos x="19" y="22"/>
                </a:cxn>
                <a:cxn ang="0">
                  <a:pos x="16" y="35"/>
                </a:cxn>
                <a:cxn ang="0">
                  <a:pos x="9" y="45"/>
                </a:cxn>
                <a:cxn ang="0">
                  <a:pos x="6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6" y="12"/>
                  </a:lnTo>
                  <a:lnTo>
                    <a:pt x="19" y="22"/>
                  </a:lnTo>
                  <a:lnTo>
                    <a:pt x="16" y="35"/>
                  </a:lnTo>
                  <a:lnTo>
                    <a:pt x="9" y="45"/>
                  </a:lnTo>
                  <a:lnTo>
                    <a:pt x="6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43" name="Freeform 34">
              <a:extLst>
                <a:ext uri="{FF2B5EF4-FFF2-40B4-BE49-F238E27FC236}">
                  <a16:creationId xmlns:a16="http://schemas.microsoft.com/office/drawing/2014/main" id="{42AA55C2-E4E3-49D1-932F-00A8F704D088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120634" y="914065"/>
              <a:ext cx="11682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20" y="12"/>
                </a:cxn>
                <a:cxn ang="0">
                  <a:pos x="20" y="22"/>
                </a:cxn>
                <a:cxn ang="0">
                  <a:pos x="20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20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20" y="12"/>
                  </a:lnTo>
                  <a:lnTo>
                    <a:pt x="20" y="22"/>
                  </a:lnTo>
                  <a:lnTo>
                    <a:pt x="20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44" name="Freeform 36">
              <a:extLst>
                <a:ext uri="{FF2B5EF4-FFF2-40B4-BE49-F238E27FC236}">
                  <a16:creationId xmlns:a16="http://schemas.microsoft.com/office/drawing/2014/main" id="{5EF3D24A-C6DD-4047-A162-7D000265ACF9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132302" y="913491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2" y="0"/>
                </a:cxn>
                <a:cxn ang="0">
                  <a:pos x="19" y="12"/>
                </a:cxn>
                <a:cxn ang="0">
                  <a:pos x="19" y="22"/>
                </a:cxn>
                <a:cxn ang="0">
                  <a:pos x="19" y="35"/>
                </a:cxn>
                <a:cxn ang="0">
                  <a:pos x="12" y="45"/>
                </a:cxn>
                <a:cxn ang="0">
                  <a:pos x="6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6" y="0"/>
                  </a:lnTo>
                  <a:lnTo>
                    <a:pt x="12" y="0"/>
                  </a:lnTo>
                  <a:lnTo>
                    <a:pt x="19" y="12"/>
                  </a:lnTo>
                  <a:lnTo>
                    <a:pt x="19" y="22"/>
                  </a:lnTo>
                  <a:lnTo>
                    <a:pt x="19" y="35"/>
                  </a:lnTo>
                  <a:lnTo>
                    <a:pt x="12" y="45"/>
                  </a:lnTo>
                  <a:lnTo>
                    <a:pt x="6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45" name="Freeform 38">
              <a:extLst>
                <a:ext uri="{FF2B5EF4-FFF2-40B4-BE49-F238E27FC236}">
                  <a16:creationId xmlns:a16="http://schemas.microsoft.com/office/drawing/2014/main" id="{CE158EF8-C890-4715-90DB-95A448C4CDB0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28039" y="994999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4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4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4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46" name="Freeform 39">
              <a:extLst>
                <a:ext uri="{FF2B5EF4-FFF2-40B4-BE49-F238E27FC236}">
                  <a16:creationId xmlns:a16="http://schemas.microsoft.com/office/drawing/2014/main" id="{FBF501F1-E617-4AAD-9F5E-5458D9D70239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05626" y="99109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47" name="Freeform 40">
              <a:extLst>
                <a:ext uri="{FF2B5EF4-FFF2-40B4-BE49-F238E27FC236}">
                  <a16:creationId xmlns:a16="http://schemas.microsoft.com/office/drawing/2014/main" id="{67EE09A6-A537-4B85-B55D-F9D958AE17C9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82630" y="98720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48" name="Freeform 41">
              <a:extLst>
                <a:ext uri="{FF2B5EF4-FFF2-40B4-BE49-F238E27FC236}">
                  <a16:creationId xmlns:a16="http://schemas.microsoft.com/office/drawing/2014/main" id="{04DFA82A-4FE1-4480-876F-AC9E335A5140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559633" y="983299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49" name="Freeform 42">
              <a:extLst>
                <a:ext uri="{FF2B5EF4-FFF2-40B4-BE49-F238E27FC236}">
                  <a16:creationId xmlns:a16="http://schemas.microsoft.com/office/drawing/2014/main" id="{24A76B25-32D7-4BAD-8684-A9EB8D5E25E1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637221" y="97939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9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9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50" name="Freeform 43">
              <a:extLst>
                <a:ext uri="{FF2B5EF4-FFF2-40B4-BE49-F238E27FC236}">
                  <a16:creationId xmlns:a16="http://schemas.microsoft.com/office/drawing/2014/main" id="{4AD29D51-036E-4DA0-81CA-8CCDDF0992F7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14225" y="97550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51" name="Freeform 44">
              <a:extLst>
                <a:ext uri="{FF2B5EF4-FFF2-40B4-BE49-F238E27FC236}">
                  <a16:creationId xmlns:a16="http://schemas.microsoft.com/office/drawing/2014/main" id="{A12C1501-3B58-44AB-AA4E-194D8EDE7BC0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91228" y="97161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7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52" name="Freeform 45">
              <a:extLst>
                <a:ext uri="{FF2B5EF4-FFF2-40B4-BE49-F238E27FC236}">
                  <a16:creationId xmlns:a16="http://schemas.microsoft.com/office/drawing/2014/main" id="{CFCC7B9F-EDCE-4089-A2C9-175B1BA127CB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70566" y="967606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53" name="Freeform 46">
              <a:extLst>
                <a:ext uri="{FF2B5EF4-FFF2-40B4-BE49-F238E27FC236}">
                  <a16:creationId xmlns:a16="http://schemas.microsoft.com/office/drawing/2014/main" id="{6F97D488-B028-45C2-AE34-4DC648FDA777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19543" y="826834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4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4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4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54" name="Freeform 47">
              <a:extLst>
                <a:ext uri="{FF2B5EF4-FFF2-40B4-BE49-F238E27FC236}">
                  <a16:creationId xmlns:a16="http://schemas.microsoft.com/office/drawing/2014/main" id="{0DBB77D6-CE68-45CE-9ACC-B2BFEB60EBB1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97130" y="82292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55" name="Freeform 48">
              <a:extLst>
                <a:ext uri="{FF2B5EF4-FFF2-40B4-BE49-F238E27FC236}">
                  <a16:creationId xmlns:a16="http://schemas.microsoft.com/office/drawing/2014/main" id="{BEE4EC81-A2C3-42EF-AB5B-5C5AB22F013F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74134" y="81903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56" name="Freeform 49">
              <a:extLst>
                <a:ext uri="{FF2B5EF4-FFF2-40B4-BE49-F238E27FC236}">
                  <a16:creationId xmlns:a16="http://schemas.microsoft.com/office/drawing/2014/main" id="{45D98395-CA2C-4E71-AAD2-2DB613C01BC0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551138" y="815134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57" name="Freeform 50">
              <a:extLst>
                <a:ext uri="{FF2B5EF4-FFF2-40B4-BE49-F238E27FC236}">
                  <a16:creationId xmlns:a16="http://schemas.microsoft.com/office/drawing/2014/main" id="{9535692A-516A-45E6-AE58-31BBF06B6762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628725" y="81122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9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9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58" name="Freeform 51">
              <a:extLst>
                <a:ext uri="{FF2B5EF4-FFF2-40B4-BE49-F238E27FC236}">
                  <a16:creationId xmlns:a16="http://schemas.microsoft.com/office/drawing/2014/main" id="{9CE1D0B1-7556-4270-9FF3-A24F55888D15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05729" y="80733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59" name="Freeform 52">
              <a:extLst>
                <a:ext uri="{FF2B5EF4-FFF2-40B4-BE49-F238E27FC236}">
                  <a16:creationId xmlns:a16="http://schemas.microsoft.com/office/drawing/2014/main" id="{29CBFCC7-3597-4D1E-9183-379ED205B0A9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82733" y="80344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7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60" name="Freeform 53">
              <a:extLst>
                <a:ext uri="{FF2B5EF4-FFF2-40B4-BE49-F238E27FC236}">
                  <a16:creationId xmlns:a16="http://schemas.microsoft.com/office/drawing/2014/main" id="{589CDF65-0115-400C-8C2C-281C41081E10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62070" y="799440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61" name="Freeform 2">
              <a:extLst>
                <a:ext uri="{FF2B5EF4-FFF2-40B4-BE49-F238E27FC236}">
                  <a16:creationId xmlns:a16="http://schemas.microsoft.com/office/drawing/2014/main" id="{2D4870DF-E02A-46B2-8B7F-8138153AF729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745317" y="852899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39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4" y="74"/>
                </a:cxn>
                <a:cxn ang="0">
                  <a:pos x="55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39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4" y="74"/>
                  </a:lnTo>
                  <a:lnTo>
                    <a:pt x="55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62" name="Freeform 3">
              <a:extLst>
                <a:ext uri="{FF2B5EF4-FFF2-40B4-BE49-F238E27FC236}">
                  <a16:creationId xmlns:a16="http://schemas.microsoft.com/office/drawing/2014/main" id="{1F024682-2A4B-413C-995A-E2DCF7560796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736821" y="1021065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39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4" y="74"/>
                </a:cxn>
                <a:cxn ang="0">
                  <a:pos x="55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39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4" y="74"/>
                  </a:lnTo>
                  <a:lnTo>
                    <a:pt x="55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63" name="Freeform 4">
              <a:extLst>
                <a:ext uri="{FF2B5EF4-FFF2-40B4-BE49-F238E27FC236}">
                  <a16:creationId xmlns:a16="http://schemas.microsoft.com/office/drawing/2014/main" id="{0AA71E83-12E7-4551-800A-6838384C38E2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668314" y="84899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64" name="Freeform 5">
              <a:extLst>
                <a:ext uri="{FF2B5EF4-FFF2-40B4-BE49-F238E27FC236}">
                  <a16:creationId xmlns:a16="http://schemas.microsoft.com/office/drawing/2014/main" id="{A91DB70A-91E5-4E8F-ABC1-C26C53FDCCE0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659818" y="101716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65" name="Freeform 6">
              <a:extLst>
                <a:ext uri="{FF2B5EF4-FFF2-40B4-BE49-F238E27FC236}">
                  <a16:creationId xmlns:a16="http://schemas.microsoft.com/office/drawing/2014/main" id="{4645202D-C524-491A-B98D-0F5A6A67ACBA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91310" y="84510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66" name="Freeform 7">
              <a:extLst>
                <a:ext uri="{FF2B5EF4-FFF2-40B4-BE49-F238E27FC236}">
                  <a16:creationId xmlns:a16="http://schemas.microsoft.com/office/drawing/2014/main" id="{6689DEC0-4A91-4413-A6AA-D2E268876540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82814" y="101327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67" name="Freeform 8">
              <a:extLst>
                <a:ext uri="{FF2B5EF4-FFF2-40B4-BE49-F238E27FC236}">
                  <a16:creationId xmlns:a16="http://schemas.microsoft.com/office/drawing/2014/main" id="{91621F2F-24D0-4E02-813E-73CC04959E79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13722" y="841199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68" name="Freeform 9">
              <a:extLst>
                <a:ext uri="{FF2B5EF4-FFF2-40B4-BE49-F238E27FC236}">
                  <a16:creationId xmlns:a16="http://schemas.microsoft.com/office/drawing/2014/main" id="{DDBBCA21-D311-4D99-AB97-5ABDF561FD65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05227" y="1009365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69" name="Freeform 10">
              <a:extLst>
                <a:ext uri="{FF2B5EF4-FFF2-40B4-BE49-F238E27FC236}">
                  <a16:creationId xmlns:a16="http://schemas.microsoft.com/office/drawing/2014/main" id="{042ACD39-6D3E-4E1F-9CE1-47EBA36DC5BC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436719" y="83729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4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4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70" name="Freeform 11">
              <a:extLst>
                <a:ext uri="{FF2B5EF4-FFF2-40B4-BE49-F238E27FC236}">
                  <a16:creationId xmlns:a16="http://schemas.microsoft.com/office/drawing/2014/main" id="{3AA9BA4C-E325-47E8-A8B5-F977AF510D58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428223" y="100546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4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4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71" name="Freeform 12">
              <a:extLst>
                <a:ext uri="{FF2B5EF4-FFF2-40B4-BE49-F238E27FC236}">
                  <a16:creationId xmlns:a16="http://schemas.microsoft.com/office/drawing/2014/main" id="{85961FED-D7DC-4FF6-9259-AC3E94F15992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359715" y="83340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7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7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72" name="Freeform 13">
              <a:extLst>
                <a:ext uri="{FF2B5EF4-FFF2-40B4-BE49-F238E27FC236}">
                  <a16:creationId xmlns:a16="http://schemas.microsoft.com/office/drawing/2014/main" id="{0A25CC9E-5FDA-440E-872E-F0937FCBB371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351219" y="1001569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7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7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73" name="Freeform 14">
              <a:extLst>
                <a:ext uri="{FF2B5EF4-FFF2-40B4-BE49-F238E27FC236}">
                  <a16:creationId xmlns:a16="http://schemas.microsoft.com/office/drawing/2014/main" id="{EE755480-EC62-4D10-82FB-59F5C78AA0E2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280376" y="829455"/>
              <a:ext cx="70093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20" y="36"/>
                </a:cxn>
                <a:cxn ang="0">
                  <a:pos x="120" y="49"/>
                </a:cxn>
                <a:cxn ang="0">
                  <a:pos x="120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3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20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20" y="36"/>
                  </a:lnTo>
                  <a:lnTo>
                    <a:pt x="120" y="49"/>
                  </a:lnTo>
                  <a:lnTo>
                    <a:pt x="120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3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74" name="Freeform 15">
              <a:extLst>
                <a:ext uri="{FF2B5EF4-FFF2-40B4-BE49-F238E27FC236}">
                  <a16:creationId xmlns:a16="http://schemas.microsoft.com/office/drawing/2014/main" id="{151CF976-9744-46A1-BD44-FB4F3B8E00FB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271881" y="997620"/>
              <a:ext cx="70093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20" y="36"/>
                </a:cxn>
                <a:cxn ang="0">
                  <a:pos x="120" y="49"/>
                </a:cxn>
                <a:cxn ang="0">
                  <a:pos x="120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3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20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20" y="36"/>
                  </a:lnTo>
                  <a:lnTo>
                    <a:pt x="120" y="49"/>
                  </a:lnTo>
                  <a:lnTo>
                    <a:pt x="120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3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75" name="Freeform 16">
              <a:extLst>
                <a:ext uri="{FF2B5EF4-FFF2-40B4-BE49-F238E27FC236}">
                  <a16:creationId xmlns:a16="http://schemas.microsoft.com/office/drawing/2014/main" id="{48FFEFFA-509E-4592-93D7-CF9C26E7E67B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203373" y="825550"/>
              <a:ext cx="69509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1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19" y="36"/>
                </a:cxn>
                <a:cxn ang="0">
                  <a:pos x="119" y="49"/>
                </a:cxn>
                <a:cxn ang="0">
                  <a:pos x="119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2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9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1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19" y="36"/>
                  </a:lnTo>
                  <a:lnTo>
                    <a:pt x="119" y="49"/>
                  </a:lnTo>
                  <a:lnTo>
                    <a:pt x="119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2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76" name="Freeform 17">
              <a:extLst>
                <a:ext uri="{FF2B5EF4-FFF2-40B4-BE49-F238E27FC236}">
                  <a16:creationId xmlns:a16="http://schemas.microsoft.com/office/drawing/2014/main" id="{981742CB-EEF3-442E-BB65-EFD49D2B6071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194877" y="993715"/>
              <a:ext cx="69509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1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19" y="36"/>
                </a:cxn>
                <a:cxn ang="0">
                  <a:pos x="119" y="49"/>
                </a:cxn>
                <a:cxn ang="0">
                  <a:pos x="119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2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9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1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19" y="36"/>
                  </a:lnTo>
                  <a:lnTo>
                    <a:pt x="119" y="49"/>
                  </a:lnTo>
                  <a:lnTo>
                    <a:pt x="119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2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77" name="Rectangle 18">
              <a:extLst>
                <a:ext uri="{FF2B5EF4-FFF2-40B4-BE49-F238E27FC236}">
                  <a16:creationId xmlns:a16="http://schemas.microsoft.com/office/drawing/2014/main" id="{EA0D37CC-DCB6-4A1D-88E4-5586D511A04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188240" y="847884"/>
              <a:ext cx="15187" cy="9322"/>
            </a:xfrm>
            <a:prstGeom prst="rect">
              <a:avLst/>
            </a:pr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78" name="Rectangle 19">
              <a:extLst>
                <a:ext uri="{FF2B5EF4-FFF2-40B4-BE49-F238E27FC236}">
                  <a16:creationId xmlns:a16="http://schemas.microsoft.com/office/drawing/2014/main" id="{6BCF71E9-9BCF-4712-8548-7B35FAC765C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824688" y="880037"/>
              <a:ext cx="15187" cy="9322"/>
            </a:xfrm>
            <a:prstGeom prst="rect">
              <a:avLst/>
            </a:pr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79" name="Rectangle 20">
              <a:extLst>
                <a:ext uri="{FF2B5EF4-FFF2-40B4-BE49-F238E27FC236}">
                  <a16:creationId xmlns:a16="http://schemas.microsoft.com/office/drawing/2014/main" id="{1AC390D4-15EB-42E4-A8E9-20047666820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179744" y="1016049"/>
              <a:ext cx="15187" cy="9322"/>
            </a:xfrm>
            <a:prstGeom prst="rect">
              <a:avLst/>
            </a:pr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80" name="Rectangle 21">
              <a:extLst>
                <a:ext uri="{FF2B5EF4-FFF2-40B4-BE49-F238E27FC236}">
                  <a16:creationId xmlns:a16="http://schemas.microsoft.com/office/drawing/2014/main" id="{00CD8ABB-A7DC-4C6C-8B20-3B4BA20764C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816192" y="1048202"/>
              <a:ext cx="15187" cy="9322"/>
            </a:xfrm>
            <a:prstGeom prst="rect">
              <a:avLst/>
            </a:pr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81" name="Freeform 22">
              <a:extLst>
                <a:ext uri="{FF2B5EF4-FFF2-40B4-BE49-F238E27FC236}">
                  <a16:creationId xmlns:a16="http://schemas.microsoft.com/office/drawing/2014/main" id="{F8D46A19-53DF-4D39-B8B1-06A04EDB8ED0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110480" y="840338"/>
              <a:ext cx="75350" cy="187024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00" y="0"/>
                </a:cxn>
                <a:cxn ang="0">
                  <a:pos x="129" y="144"/>
                </a:cxn>
                <a:cxn ang="0">
                  <a:pos x="129" y="179"/>
                </a:cxn>
                <a:cxn ang="0">
                  <a:pos x="103" y="321"/>
                </a:cxn>
                <a:cxn ang="0">
                  <a:pos x="0" y="321"/>
                </a:cxn>
                <a:cxn ang="0">
                  <a:pos x="0" y="285"/>
                </a:cxn>
                <a:cxn ang="0">
                  <a:pos x="58" y="285"/>
                </a:cxn>
                <a:cxn ang="0">
                  <a:pos x="58" y="38"/>
                </a:cxn>
                <a:cxn ang="0">
                  <a:pos x="0" y="38"/>
                </a:cxn>
                <a:cxn ang="0">
                  <a:pos x="0" y="0"/>
                </a:cxn>
              </a:cxnLst>
              <a:rect l="0" t="0" r="r" b="b"/>
              <a:pathLst>
                <a:path w="129" h="321">
                  <a:moveTo>
                    <a:pt x="0" y="0"/>
                  </a:moveTo>
                  <a:lnTo>
                    <a:pt x="100" y="0"/>
                  </a:lnTo>
                  <a:lnTo>
                    <a:pt x="129" y="144"/>
                  </a:lnTo>
                  <a:lnTo>
                    <a:pt x="129" y="179"/>
                  </a:lnTo>
                  <a:lnTo>
                    <a:pt x="103" y="321"/>
                  </a:lnTo>
                  <a:lnTo>
                    <a:pt x="0" y="321"/>
                  </a:lnTo>
                  <a:lnTo>
                    <a:pt x="0" y="285"/>
                  </a:lnTo>
                  <a:lnTo>
                    <a:pt x="58" y="285"/>
                  </a:lnTo>
                  <a:lnTo>
                    <a:pt x="58" y="38"/>
                  </a:lnTo>
                  <a:lnTo>
                    <a:pt x="0" y="3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82" name="Freeform 23">
              <a:extLst>
                <a:ext uri="{FF2B5EF4-FFF2-40B4-BE49-F238E27FC236}">
                  <a16:creationId xmlns:a16="http://schemas.microsoft.com/office/drawing/2014/main" id="{D6D82FC1-25EF-4019-A0EE-2B1D44CF74A9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833849" y="876882"/>
              <a:ext cx="75350" cy="187024"/>
            </a:xfrm>
            <a:custGeom>
              <a:avLst/>
              <a:gdLst/>
              <a:ahLst/>
              <a:cxnLst>
                <a:cxn ang="0">
                  <a:pos x="129" y="0"/>
                </a:cxn>
                <a:cxn ang="0">
                  <a:pos x="29" y="0"/>
                </a:cxn>
                <a:cxn ang="0">
                  <a:pos x="0" y="144"/>
                </a:cxn>
                <a:cxn ang="0">
                  <a:pos x="0" y="179"/>
                </a:cxn>
                <a:cxn ang="0">
                  <a:pos x="26" y="321"/>
                </a:cxn>
                <a:cxn ang="0">
                  <a:pos x="129" y="321"/>
                </a:cxn>
                <a:cxn ang="0">
                  <a:pos x="129" y="285"/>
                </a:cxn>
                <a:cxn ang="0">
                  <a:pos x="71" y="285"/>
                </a:cxn>
                <a:cxn ang="0">
                  <a:pos x="71" y="38"/>
                </a:cxn>
                <a:cxn ang="0">
                  <a:pos x="129" y="38"/>
                </a:cxn>
                <a:cxn ang="0">
                  <a:pos x="129" y="0"/>
                </a:cxn>
              </a:cxnLst>
              <a:rect l="0" t="0" r="r" b="b"/>
              <a:pathLst>
                <a:path w="129" h="321">
                  <a:moveTo>
                    <a:pt x="129" y="0"/>
                  </a:moveTo>
                  <a:lnTo>
                    <a:pt x="29" y="0"/>
                  </a:lnTo>
                  <a:lnTo>
                    <a:pt x="0" y="144"/>
                  </a:lnTo>
                  <a:lnTo>
                    <a:pt x="0" y="179"/>
                  </a:lnTo>
                  <a:lnTo>
                    <a:pt x="26" y="321"/>
                  </a:lnTo>
                  <a:lnTo>
                    <a:pt x="129" y="321"/>
                  </a:lnTo>
                  <a:lnTo>
                    <a:pt x="129" y="285"/>
                  </a:lnTo>
                  <a:lnTo>
                    <a:pt x="71" y="285"/>
                  </a:lnTo>
                  <a:lnTo>
                    <a:pt x="71" y="38"/>
                  </a:lnTo>
                  <a:lnTo>
                    <a:pt x="129" y="38"/>
                  </a:lnTo>
                  <a:lnTo>
                    <a:pt x="12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83" name="Rectangle 25">
              <a:extLst>
                <a:ext uri="{FF2B5EF4-FFF2-40B4-BE49-F238E27FC236}">
                  <a16:creationId xmlns:a16="http://schemas.microsoft.com/office/drawing/2014/main" id="{CB812DA8-68E8-4331-9309-562A6B10798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98284" y="920293"/>
              <a:ext cx="12850" cy="22140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84" name="Rectangle 27">
              <a:extLst>
                <a:ext uri="{FF2B5EF4-FFF2-40B4-BE49-F238E27FC236}">
                  <a16:creationId xmlns:a16="http://schemas.microsoft.com/office/drawing/2014/main" id="{F20C98D8-18FB-4250-A06B-C5400CF4729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49841" y="922257"/>
              <a:ext cx="49065" cy="15148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85" name="Freeform 28">
              <a:extLst>
                <a:ext uri="{FF2B5EF4-FFF2-40B4-BE49-F238E27FC236}">
                  <a16:creationId xmlns:a16="http://schemas.microsoft.com/office/drawing/2014/main" id="{43B6D598-5B0B-4F98-B15C-201D7D03D657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44601" y="915790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12"/>
                </a:cxn>
                <a:cxn ang="0">
                  <a:pos x="19" y="22"/>
                </a:cxn>
                <a:cxn ang="0">
                  <a:pos x="16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12"/>
                  </a:lnTo>
                  <a:lnTo>
                    <a:pt x="19" y="22"/>
                  </a:lnTo>
                  <a:lnTo>
                    <a:pt x="16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86" name="Freeform 30">
              <a:extLst>
                <a:ext uri="{FF2B5EF4-FFF2-40B4-BE49-F238E27FC236}">
                  <a16:creationId xmlns:a16="http://schemas.microsoft.com/office/drawing/2014/main" id="{44377015-80F2-4BFC-A4C7-EC6AF1E0EF1B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32933" y="915215"/>
              <a:ext cx="11682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7" y="12"/>
                </a:cxn>
                <a:cxn ang="0">
                  <a:pos x="20" y="22"/>
                </a:cxn>
                <a:cxn ang="0">
                  <a:pos x="17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20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7" y="12"/>
                  </a:lnTo>
                  <a:lnTo>
                    <a:pt x="20" y="22"/>
                  </a:lnTo>
                  <a:lnTo>
                    <a:pt x="17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87" name="Freeform 32">
              <a:extLst>
                <a:ext uri="{FF2B5EF4-FFF2-40B4-BE49-F238E27FC236}">
                  <a16:creationId xmlns:a16="http://schemas.microsoft.com/office/drawing/2014/main" id="{076E5262-92BA-4517-A040-01B8A21B2444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21850" y="914640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6" y="12"/>
                </a:cxn>
                <a:cxn ang="0">
                  <a:pos x="19" y="22"/>
                </a:cxn>
                <a:cxn ang="0">
                  <a:pos x="16" y="35"/>
                </a:cxn>
                <a:cxn ang="0">
                  <a:pos x="9" y="45"/>
                </a:cxn>
                <a:cxn ang="0">
                  <a:pos x="6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6" y="12"/>
                  </a:lnTo>
                  <a:lnTo>
                    <a:pt x="19" y="22"/>
                  </a:lnTo>
                  <a:lnTo>
                    <a:pt x="16" y="35"/>
                  </a:lnTo>
                  <a:lnTo>
                    <a:pt x="9" y="45"/>
                  </a:lnTo>
                  <a:lnTo>
                    <a:pt x="6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88" name="Freeform 34">
              <a:extLst>
                <a:ext uri="{FF2B5EF4-FFF2-40B4-BE49-F238E27FC236}">
                  <a16:creationId xmlns:a16="http://schemas.microsoft.com/office/drawing/2014/main" id="{34C5B71F-79D7-4F81-8CE9-84692400A8C3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10182" y="914065"/>
              <a:ext cx="11682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20" y="12"/>
                </a:cxn>
                <a:cxn ang="0">
                  <a:pos x="20" y="22"/>
                </a:cxn>
                <a:cxn ang="0">
                  <a:pos x="20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20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20" y="12"/>
                  </a:lnTo>
                  <a:lnTo>
                    <a:pt x="20" y="22"/>
                  </a:lnTo>
                  <a:lnTo>
                    <a:pt x="20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89" name="Freeform 36">
              <a:extLst>
                <a:ext uri="{FF2B5EF4-FFF2-40B4-BE49-F238E27FC236}">
                  <a16:creationId xmlns:a16="http://schemas.microsoft.com/office/drawing/2014/main" id="{BFB2F002-B032-40FC-8B89-D8D38A142B2E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-902" y="913491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2" y="0"/>
                </a:cxn>
                <a:cxn ang="0">
                  <a:pos x="19" y="12"/>
                </a:cxn>
                <a:cxn ang="0">
                  <a:pos x="19" y="22"/>
                </a:cxn>
                <a:cxn ang="0">
                  <a:pos x="19" y="35"/>
                </a:cxn>
                <a:cxn ang="0">
                  <a:pos x="12" y="45"/>
                </a:cxn>
                <a:cxn ang="0">
                  <a:pos x="6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6" y="0"/>
                  </a:lnTo>
                  <a:lnTo>
                    <a:pt x="12" y="0"/>
                  </a:lnTo>
                  <a:lnTo>
                    <a:pt x="19" y="12"/>
                  </a:lnTo>
                  <a:lnTo>
                    <a:pt x="19" y="22"/>
                  </a:lnTo>
                  <a:lnTo>
                    <a:pt x="19" y="35"/>
                  </a:lnTo>
                  <a:lnTo>
                    <a:pt x="12" y="45"/>
                  </a:lnTo>
                  <a:lnTo>
                    <a:pt x="6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90" name="Freeform 38">
              <a:extLst>
                <a:ext uri="{FF2B5EF4-FFF2-40B4-BE49-F238E27FC236}">
                  <a16:creationId xmlns:a16="http://schemas.microsoft.com/office/drawing/2014/main" id="{2DB0E0B3-6B16-477A-B707-5FC78B5E17A0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802777" y="994999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4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4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4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91" name="Freeform 39">
              <a:extLst>
                <a:ext uri="{FF2B5EF4-FFF2-40B4-BE49-F238E27FC236}">
                  <a16:creationId xmlns:a16="http://schemas.microsoft.com/office/drawing/2014/main" id="{48C83218-5630-4843-B7F1-0664C9508615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725774" y="99109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92" name="Freeform 40">
              <a:extLst>
                <a:ext uri="{FF2B5EF4-FFF2-40B4-BE49-F238E27FC236}">
                  <a16:creationId xmlns:a16="http://schemas.microsoft.com/office/drawing/2014/main" id="{22EBDEDA-A572-452D-B44E-7CC4692F1AB7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648770" y="98720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93" name="Freeform 41">
              <a:extLst>
                <a:ext uri="{FF2B5EF4-FFF2-40B4-BE49-F238E27FC236}">
                  <a16:creationId xmlns:a16="http://schemas.microsoft.com/office/drawing/2014/main" id="{E952355D-CD0F-423E-998A-E6E0AACBD39C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71183" y="983299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94" name="Freeform 42">
              <a:extLst>
                <a:ext uri="{FF2B5EF4-FFF2-40B4-BE49-F238E27FC236}">
                  <a16:creationId xmlns:a16="http://schemas.microsoft.com/office/drawing/2014/main" id="{9D9D94E8-31BB-4760-87CD-6958C9F58E0A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494179" y="97939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9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9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95" name="Freeform 43">
              <a:extLst>
                <a:ext uri="{FF2B5EF4-FFF2-40B4-BE49-F238E27FC236}">
                  <a16:creationId xmlns:a16="http://schemas.microsoft.com/office/drawing/2014/main" id="{375975CB-FDB3-46D7-B954-AC86F195106B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417175" y="97550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96" name="Freeform 44">
              <a:extLst>
                <a:ext uri="{FF2B5EF4-FFF2-40B4-BE49-F238E27FC236}">
                  <a16:creationId xmlns:a16="http://schemas.microsoft.com/office/drawing/2014/main" id="{78ABB071-9358-45ED-A484-0EF9A23C2783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340172" y="97161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7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97" name="Freeform 45">
              <a:extLst>
                <a:ext uri="{FF2B5EF4-FFF2-40B4-BE49-F238E27FC236}">
                  <a16:creationId xmlns:a16="http://schemas.microsoft.com/office/drawing/2014/main" id="{ECDE9F19-1391-428C-9903-8BA9892BA97B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260834" y="967606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98" name="Freeform 46">
              <a:extLst>
                <a:ext uri="{FF2B5EF4-FFF2-40B4-BE49-F238E27FC236}">
                  <a16:creationId xmlns:a16="http://schemas.microsoft.com/office/drawing/2014/main" id="{048A6891-B5E2-4613-AABE-65F3983714A6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811273" y="826834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4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4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4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99" name="Freeform 47">
              <a:extLst>
                <a:ext uri="{FF2B5EF4-FFF2-40B4-BE49-F238E27FC236}">
                  <a16:creationId xmlns:a16="http://schemas.microsoft.com/office/drawing/2014/main" id="{0B3B89A1-7977-4698-909A-0CDFDBCBAF0E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734270" y="82292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00" name="Freeform 48">
              <a:extLst>
                <a:ext uri="{FF2B5EF4-FFF2-40B4-BE49-F238E27FC236}">
                  <a16:creationId xmlns:a16="http://schemas.microsoft.com/office/drawing/2014/main" id="{B4A5D52E-294F-4756-AB7F-2B5AEE2FB351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657266" y="81903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01" name="Freeform 49">
              <a:extLst>
                <a:ext uri="{FF2B5EF4-FFF2-40B4-BE49-F238E27FC236}">
                  <a16:creationId xmlns:a16="http://schemas.microsoft.com/office/drawing/2014/main" id="{1C5CEAC9-4B6B-4B5C-A358-19BCFE748D28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79678" y="815134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02" name="Freeform 50">
              <a:extLst>
                <a:ext uri="{FF2B5EF4-FFF2-40B4-BE49-F238E27FC236}">
                  <a16:creationId xmlns:a16="http://schemas.microsoft.com/office/drawing/2014/main" id="{850CF685-E9C1-42A1-BA2F-084220437B27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02675" y="81122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9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9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03" name="Freeform 51">
              <a:extLst>
                <a:ext uri="{FF2B5EF4-FFF2-40B4-BE49-F238E27FC236}">
                  <a16:creationId xmlns:a16="http://schemas.microsoft.com/office/drawing/2014/main" id="{6622CAB7-2B47-48F3-9CE0-7B3BFCAB2E9E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425671" y="80733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04" name="Freeform 52">
              <a:extLst>
                <a:ext uri="{FF2B5EF4-FFF2-40B4-BE49-F238E27FC236}">
                  <a16:creationId xmlns:a16="http://schemas.microsoft.com/office/drawing/2014/main" id="{9E1D78D0-93CE-4FBB-8EC7-A83C45256E86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348667" y="80344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7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05" name="Freeform 53">
              <a:extLst>
                <a:ext uri="{FF2B5EF4-FFF2-40B4-BE49-F238E27FC236}">
                  <a16:creationId xmlns:a16="http://schemas.microsoft.com/office/drawing/2014/main" id="{B0EFB90F-0331-42AD-B2DB-E131CF00BE69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269330" y="799440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06" name="Полилиния 204">
              <a:extLst>
                <a:ext uri="{FF2B5EF4-FFF2-40B4-BE49-F238E27FC236}">
                  <a16:creationId xmlns:a16="http://schemas.microsoft.com/office/drawing/2014/main" id="{FD35E4F9-783E-4991-AE5F-A511409A758D}"/>
                </a:ext>
              </a:extLst>
            </p:cNvPr>
            <p:cNvSpPr/>
            <p:nvPr/>
          </p:nvSpPr>
          <p:spPr bwMode="auto">
            <a:xfrm>
              <a:off x="1002632" y="978568"/>
              <a:ext cx="7114673" cy="142852"/>
            </a:xfrm>
            <a:custGeom>
              <a:avLst/>
              <a:gdLst>
                <a:gd name="connsiteX0" fmla="*/ 0 w 7114673"/>
                <a:gd name="connsiteY0" fmla="*/ 0 h 0"/>
                <a:gd name="connsiteX1" fmla="*/ 7114673 w 7114673"/>
                <a:gd name="connsiteY1" fmla="*/ 0 h 0"/>
                <a:gd name="connsiteX2" fmla="*/ 7114673 w 7114673"/>
                <a:gd name="connsiteY2" fmla="*/ 0 h 0"/>
                <a:gd name="connsiteX0" fmla="*/ 0 w 7114673"/>
                <a:gd name="connsiteY0" fmla="*/ 0 h 0"/>
                <a:gd name="connsiteX1" fmla="*/ 7114673 w 7114673"/>
                <a:gd name="connsiteY1" fmla="*/ 0 h 0"/>
                <a:gd name="connsiteX2" fmla="*/ 7114673 w 7114673"/>
                <a:gd name="connsiteY2" fmla="*/ 0 h 0"/>
                <a:gd name="connsiteX0" fmla="*/ 0 w 7114673"/>
                <a:gd name="connsiteY0" fmla="*/ 0 h 98776"/>
                <a:gd name="connsiteX1" fmla="*/ 7114673 w 7114673"/>
                <a:gd name="connsiteY1" fmla="*/ 0 h 98776"/>
                <a:gd name="connsiteX2" fmla="*/ 7114673 w 7114673"/>
                <a:gd name="connsiteY2" fmla="*/ 0 h 98776"/>
                <a:gd name="connsiteX0" fmla="*/ 0 w 7114673"/>
                <a:gd name="connsiteY0" fmla="*/ 1337 h 64730"/>
                <a:gd name="connsiteX1" fmla="*/ 3643306 w 7114673"/>
                <a:gd name="connsiteY1" fmla="*/ 64730 h 64730"/>
                <a:gd name="connsiteX2" fmla="*/ 7114673 w 7114673"/>
                <a:gd name="connsiteY2" fmla="*/ 1337 h 64730"/>
                <a:gd name="connsiteX3" fmla="*/ 7114673 w 7114673"/>
                <a:gd name="connsiteY3" fmla="*/ 1337 h 64730"/>
                <a:gd name="connsiteX0" fmla="*/ 0 w 7114673"/>
                <a:gd name="connsiteY0" fmla="*/ 1337 h 116131"/>
                <a:gd name="connsiteX1" fmla="*/ 3643306 w 7114673"/>
                <a:gd name="connsiteY1" fmla="*/ 64730 h 116131"/>
                <a:gd name="connsiteX2" fmla="*/ 7114673 w 7114673"/>
                <a:gd name="connsiteY2" fmla="*/ 1337 h 116131"/>
                <a:gd name="connsiteX3" fmla="*/ 7114673 w 7114673"/>
                <a:gd name="connsiteY3" fmla="*/ 1337 h 116131"/>
                <a:gd name="connsiteX0" fmla="*/ 0 w 7114673"/>
                <a:gd name="connsiteY0" fmla="*/ 0 h 0"/>
                <a:gd name="connsiteX1" fmla="*/ 7114673 w 7114673"/>
                <a:gd name="connsiteY1" fmla="*/ 0 h 0"/>
                <a:gd name="connsiteX2" fmla="*/ 7114673 w 7114673"/>
                <a:gd name="connsiteY2" fmla="*/ 0 h 0"/>
                <a:gd name="connsiteX0" fmla="*/ 0 w 7114673"/>
                <a:gd name="connsiteY0" fmla="*/ 0 h 259197"/>
                <a:gd name="connsiteX1" fmla="*/ 7114673 w 7114673"/>
                <a:gd name="connsiteY1" fmla="*/ 0 h 259197"/>
                <a:gd name="connsiteX2" fmla="*/ 7114673 w 7114673"/>
                <a:gd name="connsiteY2" fmla="*/ 0 h 259197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64241"/>
                <a:gd name="connsiteX1" fmla="*/ 3643306 w 7114673"/>
                <a:gd name="connsiteY1" fmla="*/ 142852 h 164241"/>
                <a:gd name="connsiteX2" fmla="*/ 5022911 w 7114673"/>
                <a:gd name="connsiteY2" fmla="*/ 128337 h 164241"/>
                <a:gd name="connsiteX3" fmla="*/ 7114673 w 7114673"/>
                <a:gd name="connsiteY3" fmla="*/ 0 h 164241"/>
                <a:gd name="connsiteX4" fmla="*/ 7114673 w 7114673"/>
                <a:gd name="connsiteY4" fmla="*/ 0 h 164241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5255 h 148107"/>
                <a:gd name="connsiteX1" fmla="*/ 3643306 w 7114673"/>
                <a:gd name="connsiteY1" fmla="*/ 148107 h 148107"/>
                <a:gd name="connsiteX2" fmla="*/ 7114673 w 7114673"/>
                <a:gd name="connsiteY2" fmla="*/ 5255 h 148107"/>
                <a:gd name="connsiteX3" fmla="*/ 7114673 w 7114673"/>
                <a:gd name="connsiteY3" fmla="*/ 5255 h 148107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14673" h="142852">
                  <a:moveTo>
                    <a:pt x="0" y="0"/>
                  </a:moveTo>
                  <a:cubicBezTo>
                    <a:pt x="1079383" y="39898"/>
                    <a:pt x="2256426" y="122573"/>
                    <a:pt x="3643306" y="142852"/>
                  </a:cubicBezTo>
                  <a:cubicBezTo>
                    <a:pt x="4829085" y="142852"/>
                    <a:pt x="6367148" y="58417"/>
                    <a:pt x="7114673" y="0"/>
                  </a:cubicBezTo>
                  <a:lnTo>
                    <a:pt x="7114673" y="0"/>
                  </a:lnTo>
                </a:path>
              </a:pathLst>
            </a:custGeom>
            <a:noFill/>
            <a:ln w="19050" cap="flat" cmpd="sng" algn="ctr">
              <a:solidFill>
                <a:srgbClr val="0070C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07" name="Полилиния 205">
              <a:extLst>
                <a:ext uri="{FF2B5EF4-FFF2-40B4-BE49-F238E27FC236}">
                  <a16:creationId xmlns:a16="http://schemas.microsoft.com/office/drawing/2014/main" id="{2B70F793-E266-409F-AED6-644F3AFAA0B1}"/>
                </a:ext>
              </a:extLst>
            </p:cNvPr>
            <p:cNvSpPr/>
            <p:nvPr/>
          </p:nvSpPr>
          <p:spPr bwMode="auto">
            <a:xfrm>
              <a:off x="0" y="979714"/>
              <a:ext cx="996043" cy="310243"/>
            </a:xfrm>
            <a:custGeom>
              <a:avLst/>
              <a:gdLst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96043" h="310243">
                  <a:moveTo>
                    <a:pt x="996043" y="0"/>
                  </a:moveTo>
                  <a:cubicBezTo>
                    <a:pt x="764069" y="166704"/>
                    <a:pt x="546356" y="280324"/>
                    <a:pt x="0" y="310243"/>
                  </a:cubicBezTo>
                </a:path>
              </a:pathLst>
            </a:custGeom>
            <a:noFill/>
            <a:ln w="19050" cap="flat" cmpd="sng" algn="ctr">
              <a:solidFill>
                <a:srgbClr val="0070C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08" name="Rectangle 24">
              <a:extLst>
                <a:ext uri="{FF2B5EF4-FFF2-40B4-BE49-F238E27FC236}">
                  <a16:creationId xmlns:a16="http://schemas.microsoft.com/office/drawing/2014/main" id="{69995DB0-5718-4D99-9861-01A5507735B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909157" y="961259"/>
              <a:ext cx="12850" cy="22140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09" name="Rectangle 26">
              <a:extLst>
                <a:ext uri="{FF2B5EF4-FFF2-40B4-BE49-F238E27FC236}">
                  <a16:creationId xmlns:a16="http://schemas.microsoft.com/office/drawing/2014/main" id="{336CD1C4-55D2-41E8-B377-82B71E0C5848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921968" y="966316"/>
              <a:ext cx="49065" cy="15148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10" name="Freeform 29">
              <a:extLst>
                <a:ext uri="{FF2B5EF4-FFF2-40B4-BE49-F238E27FC236}">
                  <a16:creationId xmlns:a16="http://schemas.microsoft.com/office/drawing/2014/main" id="{9B93354E-E798-4600-A370-B9482578B0CE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965146" y="96229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9" y="0"/>
                </a:cxn>
                <a:cxn ang="0">
                  <a:pos x="3" y="12"/>
                </a:cxn>
                <a:cxn ang="0">
                  <a:pos x="0" y="22"/>
                </a:cxn>
                <a:cxn ang="0">
                  <a:pos x="3" y="35"/>
                </a:cxn>
                <a:cxn ang="0">
                  <a:pos x="9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9" y="0"/>
                  </a:lnTo>
                  <a:lnTo>
                    <a:pt x="3" y="12"/>
                  </a:lnTo>
                  <a:lnTo>
                    <a:pt x="0" y="22"/>
                  </a:lnTo>
                  <a:lnTo>
                    <a:pt x="3" y="35"/>
                  </a:lnTo>
                  <a:lnTo>
                    <a:pt x="9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11" name="Freeform 31">
              <a:extLst>
                <a:ext uri="{FF2B5EF4-FFF2-40B4-BE49-F238E27FC236}">
                  <a16:creationId xmlns:a16="http://schemas.microsoft.com/office/drawing/2014/main" id="{C031DAC0-7E35-40D4-AA18-5A3374372751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976230" y="962870"/>
              <a:ext cx="11682" cy="26218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13" y="0"/>
                </a:cxn>
                <a:cxn ang="0">
                  <a:pos x="10" y="0"/>
                </a:cxn>
                <a:cxn ang="0">
                  <a:pos x="4" y="12"/>
                </a:cxn>
                <a:cxn ang="0">
                  <a:pos x="0" y="22"/>
                </a:cxn>
                <a:cxn ang="0">
                  <a:pos x="4" y="35"/>
                </a:cxn>
                <a:cxn ang="0">
                  <a:pos x="10" y="45"/>
                </a:cxn>
                <a:cxn ang="0">
                  <a:pos x="13" y="45"/>
                </a:cxn>
                <a:cxn ang="0">
                  <a:pos x="20" y="45"/>
                </a:cxn>
                <a:cxn ang="0">
                  <a:pos x="20" y="22"/>
                </a:cxn>
                <a:cxn ang="0">
                  <a:pos x="20" y="0"/>
                </a:cxn>
              </a:cxnLst>
              <a:rect l="0" t="0" r="r" b="b"/>
              <a:pathLst>
                <a:path w="20" h="45">
                  <a:moveTo>
                    <a:pt x="20" y="0"/>
                  </a:moveTo>
                  <a:lnTo>
                    <a:pt x="13" y="0"/>
                  </a:lnTo>
                  <a:lnTo>
                    <a:pt x="10" y="0"/>
                  </a:lnTo>
                  <a:lnTo>
                    <a:pt x="4" y="12"/>
                  </a:lnTo>
                  <a:lnTo>
                    <a:pt x="0" y="22"/>
                  </a:lnTo>
                  <a:lnTo>
                    <a:pt x="4" y="35"/>
                  </a:lnTo>
                  <a:lnTo>
                    <a:pt x="10" y="45"/>
                  </a:lnTo>
                  <a:lnTo>
                    <a:pt x="13" y="45"/>
                  </a:lnTo>
                  <a:lnTo>
                    <a:pt x="20" y="45"/>
                  </a:lnTo>
                  <a:lnTo>
                    <a:pt x="20" y="22"/>
                  </a:lnTo>
                  <a:lnTo>
                    <a:pt x="2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12" name="Freeform 33">
              <a:extLst>
                <a:ext uri="{FF2B5EF4-FFF2-40B4-BE49-F238E27FC236}">
                  <a16:creationId xmlns:a16="http://schemas.microsoft.com/office/drawing/2014/main" id="{3633076B-49C5-4544-923F-90DFFF5F1862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987897" y="96344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10" y="0"/>
                </a:cxn>
                <a:cxn ang="0">
                  <a:pos x="3" y="12"/>
                </a:cxn>
                <a:cxn ang="0">
                  <a:pos x="0" y="22"/>
                </a:cxn>
                <a:cxn ang="0">
                  <a:pos x="3" y="35"/>
                </a:cxn>
                <a:cxn ang="0">
                  <a:pos x="10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10" y="0"/>
                  </a:lnTo>
                  <a:lnTo>
                    <a:pt x="3" y="12"/>
                  </a:lnTo>
                  <a:lnTo>
                    <a:pt x="0" y="22"/>
                  </a:lnTo>
                  <a:lnTo>
                    <a:pt x="3" y="35"/>
                  </a:lnTo>
                  <a:lnTo>
                    <a:pt x="10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13" name="Freeform 35">
              <a:extLst>
                <a:ext uri="{FF2B5EF4-FFF2-40B4-BE49-F238E27FC236}">
                  <a16:creationId xmlns:a16="http://schemas.microsoft.com/office/drawing/2014/main" id="{0D752688-673E-4E18-B2D4-BB0085C7979F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998981" y="96400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9" y="0"/>
                </a:cxn>
                <a:cxn ang="0">
                  <a:pos x="0" y="12"/>
                </a:cxn>
                <a:cxn ang="0">
                  <a:pos x="0" y="22"/>
                </a:cxn>
                <a:cxn ang="0">
                  <a:pos x="0" y="35"/>
                </a:cxn>
                <a:cxn ang="0">
                  <a:pos x="9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9" y="0"/>
                  </a:lnTo>
                  <a:lnTo>
                    <a:pt x="0" y="12"/>
                  </a:lnTo>
                  <a:lnTo>
                    <a:pt x="0" y="22"/>
                  </a:lnTo>
                  <a:lnTo>
                    <a:pt x="0" y="35"/>
                  </a:lnTo>
                  <a:lnTo>
                    <a:pt x="9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14" name="Freeform 37">
              <a:extLst>
                <a:ext uri="{FF2B5EF4-FFF2-40B4-BE49-F238E27FC236}">
                  <a16:creationId xmlns:a16="http://schemas.microsoft.com/office/drawing/2014/main" id="{2B693468-AE5A-4280-9037-D891F75C5236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1010065" y="964579"/>
              <a:ext cx="11682" cy="26218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13" y="0"/>
                </a:cxn>
                <a:cxn ang="0">
                  <a:pos x="7" y="0"/>
                </a:cxn>
                <a:cxn ang="0">
                  <a:pos x="0" y="12"/>
                </a:cxn>
                <a:cxn ang="0">
                  <a:pos x="0" y="22"/>
                </a:cxn>
                <a:cxn ang="0">
                  <a:pos x="0" y="35"/>
                </a:cxn>
                <a:cxn ang="0">
                  <a:pos x="7" y="45"/>
                </a:cxn>
                <a:cxn ang="0">
                  <a:pos x="13" y="45"/>
                </a:cxn>
                <a:cxn ang="0">
                  <a:pos x="20" y="45"/>
                </a:cxn>
                <a:cxn ang="0">
                  <a:pos x="20" y="22"/>
                </a:cxn>
                <a:cxn ang="0">
                  <a:pos x="20" y="0"/>
                </a:cxn>
              </a:cxnLst>
              <a:rect l="0" t="0" r="r" b="b"/>
              <a:pathLst>
                <a:path w="20" h="45">
                  <a:moveTo>
                    <a:pt x="20" y="0"/>
                  </a:moveTo>
                  <a:lnTo>
                    <a:pt x="13" y="0"/>
                  </a:lnTo>
                  <a:lnTo>
                    <a:pt x="7" y="0"/>
                  </a:lnTo>
                  <a:lnTo>
                    <a:pt x="0" y="12"/>
                  </a:lnTo>
                  <a:lnTo>
                    <a:pt x="0" y="22"/>
                  </a:lnTo>
                  <a:lnTo>
                    <a:pt x="0" y="35"/>
                  </a:lnTo>
                  <a:lnTo>
                    <a:pt x="7" y="45"/>
                  </a:lnTo>
                  <a:lnTo>
                    <a:pt x="13" y="45"/>
                  </a:lnTo>
                  <a:lnTo>
                    <a:pt x="20" y="45"/>
                  </a:lnTo>
                  <a:lnTo>
                    <a:pt x="20" y="22"/>
                  </a:lnTo>
                  <a:lnTo>
                    <a:pt x="2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15" name="Полилиния 213">
              <a:extLst>
                <a:ext uri="{FF2B5EF4-FFF2-40B4-BE49-F238E27FC236}">
                  <a16:creationId xmlns:a16="http://schemas.microsoft.com/office/drawing/2014/main" id="{D1A1AE81-5539-4F3A-8814-3270D7DEE655}"/>
                </a:ext>
              </a:extLst>
            </p:cNvPr>
            <p:cNvSpPr/>
            <p:nvPr/>
          </p:nvSpPr>
          <p:spPr bwMode="auto">
            <a:xfrm flipH="1">
              <a:off x="8147989" y="979714"/>
              <a:ext cx="996043" cy="310243"/>
            </a:xfrm>
            <a:custGeom>
              <a:avLst/>
              <a:gdLst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96043" h="310243">
                  <a:moveTo>
                    <a:pt x="996043" y="0"/>
                  </a:moveTo>
                  <a:cubicBezTo>
                    <a:pt x="764069" y="166704"/>
                    <a:pt x="546356" y="280324"/>
                    <a:pt x="0" y="310243"/>
                  </a:cubicBezTo>
                </a:path>
              </a:pathLst>
            </a:custGeom>
            <a:noFill/>
            <a:ln w="19050" cap="flat" cmpd="sng" algn="ctr">
              <a:solidFill>
                <a:srgbClr val="0070C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16" name="Rectangle 26">
              <a:extLst>
                <a:ext uri="{FF2B5EF4-FFF2-40B4-BE49-F238E27FC236}">
                  <a16:creationId xmlns:a16="http://schemas.microsoft.com/office/drawing/2014/main" id="{F66367E3-EAFE-476D-B520-C6874B5EA7F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171465" y="966316"/>
              <a:ext cx="49065" cy="15148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17" name="Freeform 29">
              <a:extLst>
                <a:ext uri="{FF2B5EF4-FFF2-40B4-BE49-F238E27FC236}">
                  <a16:creationId xmlns:a16="http://schemas.microsoft.com/office/drawing/2014/main" id="{CF7F032B-2A65-488A-805F-69467DC46946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66254" y="96229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9" y="0"/>
                </a:cxn>
                <a:cxn ang="0">
                  <a:pos x="3" y="12"/>
                </a:cxn>
                <a:cxn ang="0">
                  <a:pos x="0" y="22"/>
                </a:cxn>
                <a:cxn ang="0">
                  <a:pos x="3" y="35"/>
                </a:cxn>
                <a:cxn ang="0">
                  <a:pos x="9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9" y="0"/>
                  </a:lnTo>
                  <a:lnTo>
                    <a:pt x="3" y="12"/>
                  </a:lnTo>
                  <a:lnTo>
                    <a:pt x="0" y="22"/>
                  </a:lnTo>
                  <a:lnTo>
                    <a:pt x="3" y="35"/>
                  </a:lnTo>
                  <a:lnTo>
                    <a:pt x="9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18" name="Freeform 31">
              <a:extLst>
                <a:ext uri="{FF2B5EF4-FFF2-40B4-BE49-F238E27FC236}">
                  <a16:creationId xmlns:a16="http://schemas.microsoft.com/office/drawing/2014/main" id="{7764A702-AA95-456A-925E-7D0093C7A419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54586" y="962870"/>
              <a:ext cx="11682" cy="26218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13" y="0"/>
                </a:cxn>
                <a:cxn ang="0">
                  <a:pos x="10" y="0"/>
                </a:cxn>
                <a:cxn ang="0">
                  <a:pos x="4" y="12"/>
                </a:cxn>
                <a:cxn ang="0">
                  <a:pos x="0" y="22"/>
                </a:cxn>
                <a:cxn ang="0">
                  <a:pos x="4" y="35"/>
                </a:cxn>
                <a:cxn ang="0">
                  <a:pos x="10" y="45"/>
                </a:cxn>
                <a:cxn ang="0">
                  <a:pos x="13" y="45"/>
                </a:cxn>
                <a:cxn ang="0">
                  <a:pos x="20" y="45"/>
                </a:cxn>
                <a:cxn ang="0">
                  <a:pos x="20" y="22"/>
                </a:cxn>
                <a:cxn ang="0">
                  <a:pos x="20" y="0"/>
                </a:cxn>
              </a:cxnLst>
              <a:rect l="0" t="0" r="r" b="b"/>
              <a:pathLst>
                <a:path w="20" h="45">
                  <a:moveTo>
                    <a:pt x="20" y="0"/>
                  </a:moveTo>
                  <a:lnTo>
                    <a:pt x="13" y="0"/>
                  </a:lnTo>
                  <a:lnTo>
                    <a:pt x="10" y="0"/>
                  </a:lnTo>
                  <a:lnTo>
                    <a:pt x="4" y="12"/>
                  </a:lnTo>
                  <a:lnTo>
                    <a:pt x="0" y="22"/>
                  </a:lnTo>
                  <a:lnTo>
                    <a:pt x="4" y="35"/>
                  </a:lnTo>
                  <a:lnTo>
                    <a:pt x="10" y="45"/>
                  </a:lnTo>
                  <a:lnTo>
                    <a:pt x="13" y="45"/>
                  </a:lnTo>
                  <a:lnTo>
                    <a:pt x="20" y="45"/>
                  </a:lnTo>
                  <a:lnTo>
                    <a:pt x="20" y="22"/>
                  </a:lnTo>
                  <a:lnTo>
                    <a:pt x="2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19" name="Freeform 33">
              <a:extLst>
                <a:ext uri="{FF2B5EF4-FFF2-40B4-BE49-F238E27FC236}">
                  <a16:creationId xmlns:a16="http://schemas.microsoft.com/office/drawing/2014/main" id="{3A381A4E-B7D7-4D68-8875-AFA27266EEFB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43503" y="96344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10" y="0"/>
                </a:cxn>
                <a:cxn ang="0">
                  <a:pos x="3" y="12"/>
                </a:cxn>
                <a:cxn ang="0">
                  <a:pos x="0" y="22"/>
                </a:cxn>
                <a:cxn ang="0">
                  <a:pos x="3" y="35"/>
                </a:cxn>
                <a:cxn ang="0">
                  <a:pos x="10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10" y="0"/>
                  </a:lnTo>
                  <a:lnTo>
                    <a:pt x="3" y="12"/>
                  </a:lnTo>
                  <a:lnTo>
                    <a:pt x="0" y="22"/>
                  </a:lnTo>
                  <a:lnTo>
                    <a:pt x="3" y="35"/>
                  </a:lnTo>
                  <a:lnTo>
                    <a:pt x="10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20" name="Freeform 35">
              <a:extLst>
                <a:ext uri="{FF2B5EF4-FFF2-40B4-BE49-F238E27FC236}">
                  <a16:creationId xmlns:a16="http://schemas.microsoft.com/office/drawing/2014/main" id="{C576574C-390C-430E-B8E5-FD2BE72DBF53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32419" y="96400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9" y="0"/>
                </a:cxn>
                <a:cxn ang="0">
                  <a:pos x="0" y="12"/>
                </a:cxn>
                <a:cxn ang="0">
                  <a:pos x="0" y="22"/>
                </a:cxn>
                <a:cxn ang="0">
                  <a:pos x="0" y="35"/>
                </a:cxn>
                <a:cxn ang="0">
                  <a:pos x="9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9" y="0"/>
                  </a:lnTo>
                  <a:lnTo>
                    <a:pt x="0" y="12"/>
                  </a:lnTo>
                  <a:lnTo>
                    <a:pt x="0" y="22"/>
                  </a:lnTo>
                  <a:lnTo>
                    <a:pt x="0" y="35"/>
                  </a:lnTo>
                  <a:lnTo>
                    <a:pt x="9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21" name="Freeform 37">
              <a:extLst>
                <a:ext uri="{FF2B5EF4-FFF2-40B4-BE49-F238E27FC236}">
                  <a16:creationId xmlns:a16="http://schemas.microsoft.com/office/drawing/2014/main" id="{5B5335DD-2103-418C-8B45-57AE254D6C08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20751" y="964579"/>
              <a:ext cx="11682" cy="26218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13" y="0"/>
                </a:cxn>
                <a:cxn ang="0">
                  <a:pos x="7" y="0"/>
                </a:cxn>
                <a:cxn ang="0">
                  <a:pos x="0" y="12"/>
                </a:cxn>
                <a:cxn ang="0">
                  <a:pos x="0" y="22"/>
                </a:cxn>
                <a:cxn ang="0">
                  <a:pos x="0" y="35"/>
                </a:cxn>
                <a:cxn ang="0">
                  <a:pos x="7" y="45"/>
                </a:cxn>
                <a:cxn ang="0">
                  <a:pos x="13" y="45"/>
                </a:cxn>
                <a:cxn ang="0">
                  <a:pos x="20" y="45"/>
                </a:cxn>
                <a:cxn ang="0">
                  <a:pos x="20" y="22"/>
                </a:cxn>
                <a:cxn ang="0">
                  <a:pos x="20" y="0"/>
                </a:cxn>
              </a:cxnLst>
              <a:rect l="0" t="0" r="r" b="b"/>
              <a:pathLst>
                <a:path w="20" h="45">
                  <a:moveTo>
                    <a:pt x="20" y="0"/>
                  </a:moveTo>
                  <a:lnTo>
                    <a:pt x="13" y="0"/>
                  </a:lnTo>
                  <a:lnTo>
                    <a:pt x="7" y="0"/>
                  </a:lnTo>
                  <a:lnTo>
                    <a:pt x="0" y="12"/>
                  </a:lnTo>
                  <a:lnTo>
                    <a:pt x="0" y="22"/>
                  </a:lnTo>
                  <a:lnTo>
                    <a:pt x="0" y="35"/>
                  </a:lnTo>
                  <a:lnTo>
                    <a:pt x="7" y="45"/>
                  </a:lnTo>
                  <a:lnTo>
                    <a:pt x="13" y="45"/>
                  </a:lnTo>
                  <a:lnTo>
                    <a:pt x="20" y="45"/>
                  </a:lnTo>
                  <a:lnTo>
                    <a:pt x="20" y="22"/>
                  </a:lnTo>
                  <a:lnTo>
                    <a:pt x="2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</p:grpSp>
      <p:sp>
        <p:nvSpPr>
          <p:cNvPr id="222" name="Freeform 55">
            <a:extLst>
              <a:ext uri="{FF2B5EF4-FFF2-40B4-BE49-F238E27FC236}">
                <a16:creationId xmlns:a16="http://schemas.microsoft.com/office/drawing/2014/main" id="{31CD104E-05E8-4542-BFFE-FB63AB432B6F}"/>
              </a:ext>
            </a:extLst>
          </p:cNvPr>
          <p:cNvSpPr>
            <a:spLocks noEditPoints="1"/>
          </p:cNvSpPr>
          <p:nvPr userDrawn="1"/>
        </p:nvSpPr>
        <p:spPr bwMode="auto">
          <a:xfrm flipH="1">
            <a:off x="-23813" y="2947988"/>
            <a:ext cx="1571626" cy="3917950"/>
          </a:xfrm>
          <a:custGeom>
            <a:avLst/>
            <a:gdLst/>
            <a:ahLst/>
            <a:cxnLst>
              <a:cxn ang="0">
                <a:pos x="67" y="0"/>
              </a:cxn>
              <a:cxn ang="0">
                <a:pos x="31" y="93"/>
              </a:cxn>
              <a:cxn ang="0">
                <a:pos x="0" y="167"/>
              </a:cxn>
              <a:cxn ang="0">
                <a:pos x="56" y="167"/>
              </a:cxn>
              <a:cxn ang="0">
                <a:pos x="44" y="148"/>
              </a:cxn>
              <a:cxn ang="0">
                <a:pos x="21" y="117"/>
              </a:cxn>
              <a:cxn ang="0">
                <a:pos x="67" y="140"/>
              </a:cxn>
              <a:cxn ang="0">
                <a:pos x="37" y="157"/>
              </a:cxn>
              <a:cxn ang="0">
                <a:pos x="18" y="167"/>
              </a:cxn>
              <a:cxn ang="0">
                <a:pos x="13" y="167"/>
              </a:cxn>
              <a:cxn ang="0">
                <a:pos x="38" y="148"/>
              </a:cxn>
              <a:cxn ang="0">
                <a:pos x="67" y="127"/>
              </a:cxn>
              <a:cxn ang="0">
                <a:pos x="21" y="117"/>
              </a:cxn>
              <a:cxn ang="0">
                <a:pos x="46" y="144"/>
              </a:cxn>
              <a:cxn ang="0">
                <a:pos x="67" y="167"/>
              </a:cxn>
              <a:cxn ang="0">
                <a:pos x="67" y="147"/>
              </a:cxn>
              <a:cxn ang="0">
                <a:pos x="42" y="147"/>
              </a:cxn>
              <a:cxn ang="0">
                <a:pos x="8" y="149"/>
              </a:cxn>
              <a:cxn ang="0">
                <a:pos x="8" y="149"/>
              </a:cxn>
              <a:cxn ang="0">
                <a:pos x="42" y="149"/>
              </a:cxn>
              <a:cxn ang="0">
                <a:pos x="67" y="151"/>
              </a:cxn>
              <a:cxn ang="0">
                <a:pos x="67" y="99"/>
              </a:cxn>
              <a:cxn ang="0">
                <a:pos x="53" y="104"/>
              </a:cxn>
              <a:cxn ang="0">
                <a:pos x="21" y="117"/>
              </a:cxn>
              <a:cxn ang="0">
                <a:pos x="21" y="117"/>
              </a:cxn>
              <a:cxn ang="0">
                <a:pos x="54" y="98"/>
              </a:cxn>
              <a:cxn ang="0">
                <a:pos x="67" y="91"/>
              </a:cxn>
              <a:cxn ang="0">
                <a:pos x="67" y="107"/>
              </a:cxn>
              <a:cxn ang="0">
                <a:pos x="57" y="98"/>
              </a:cxn>
              <a:cxn ang="0">
                <a:pos x="37" y="79"/>
              </a:cxn>
              <a:cxn ang="0">
                <a:pos x="37" y="79"/>
              </a:cxn>
              <a:cxn ang="0">
                <a:pos x="58" y="96"/>
              </a:cxn>
              <a:cxn ang="0">
                <a:pos x="67" y="103"/>
              </a:cxn>
              <a:cxn ang="0">
                <a:pos x="67" y="56"/>
              </a:cxn>
              <a:cxn ang="0">
                <a:pos x="64" y="58"/>
              </a:cxn>
              <a:cxn ang="0">
                <a:pos x="37" y="79"/>
              </a:cxn>
              <a:cxn ang="0">
                <a:pos x="37" y="79"/>
              </a:cxn>
              <a:cxn ang="0">
                <a:pos x="64" y="65"/>
              </a:cxn>
              <a:cxn ang="0">
                <a:pos x="67" y="63"/>
              </a:cxn>
              <a:cxn ang="0">
                <a:pos x="53" y="38"/>
              </a:cxn>
              <a:cxn ang="0">
                <a:pos x="67" y="57"/>
              </a:cxn>
              <a:cxn ang="0">
                <a:pos x="67" y="28"/>
              </a:cxn>
              <a:cxn ang="0">
                <a:pos x="53" y="38"/>
              </a:cxn>
              <a:cxn ang="0">
                <a:pos x="67" y="53"/>
              </a:cxn>
              <a:cxn ang="0">
                <a:pos x="53" y="38"/>
              </a:cxn>
              <a:cxn ang="0">
                <a:pos x="67" y="24"/>
              </a:cxn>
            </a:cxnLst>
            <a:rect l="0" t="0" r="r" b="b"/>
            <a:pathLst>
              <a:path w="67" h="167">
                <a:moveTo>
                  <a:pt x="67" y="0"/>
                </a:moveTo>
                <a:cubicBezTo>
                  <a:pt x="56" y="31"/>
                  <a:pt x="44" y="62"/>
                  <a:pt x="31" y="93"/>
                </a:cubicBezTo>
                <a:cubicBezTo>
                  <a:pt x="21" y="118"/>
                  <a:pt x="11" y="142"/>
                  <a:pt x="0" y="167"/>
                </a:cubicBezTo>
                <a:moveTo>
                  <a:pt x="56" y="167"/>
                </a:moveTo>
                <a:cubicBezTo>
                  <a:pt x="52" y="161"/>
                  <a:pt x="48" y="154"/>
                  <a:pt x="44" y="148"/>
                </a:cubicBezTo>
                <a:cubicBezTo>
                  <a:pt x="36" y="138"/>
                  <a:pt x="28" y="128"/>
                  <a:pt x="21" y="117"/>
                </a:cubicBezTo>
                <a:moveTo>
                  <a:pt x="67" y="140"/>
                </a:moveTo>
                <a:cubicBezTo>
                  <a:pt x="57" y="146"/>
                  <a:pt x="47" y="151"/>
                  <a:pt x="37" y="157"/>
                </a:cubicBezTo>
                <a:cubicBezTo>
                  <a:pt x="30" y="160"/>
                  <a:pt x="24" y="163"/>
                  <a:pt x="18" y="167"/>
                </a:cubicBezTo>
                <a:moveTo>
                  <a:pt x="13" y="167"/>
                </a:moveTo>
                <a:cubicBezTo>
                  <a:pt x="21" y="160"/>
                  <a:pt x="29" y="154"/>
                  <a:pt x="38" y="148"/>
                </a:cubicBezTo>
                <a:cubicBezTo>
                  <a:pt x="47" y="141"/>
                  <a:pt x="57" y="134"/>
                  <a:pt x="67" y="127"/>
                </a:cubicBezTo>
                <a:moveTo>
                  <a:pt x="21" y="117"/>
                </a:moveTo>
                <a:cubicBezTo>
                  <a:pt x="29" y="126"/>
                  <a:pt x="37" y="135"/>
                  <a:pt x="46" y="144"/>
                </a:cubicBezTo>
                <a:cubicBezTo>
                  <a:pt x="53" y="151"/>
                  <a:pt x="60" y="159"/>
                  <a:pt x="67" y="167"/>
                </a:cubicBezTo>
                <a:moveTo>
                  <a:pt x="67" y="147"/>
                </a:moveTo>
                <a:cubicBezTo>
                  <a:pt x="58" y="147"/>
                  <a:pt x="50" y="147"/>
                  <a:pt x="42" y="147"/>
                </a:cubicBezTo>
                <a:cubicBezTo>
                  <a:pt x="31" y="148"/>
                  <a:pt x="20" y="148"/>
                  <a:pt x="8" y="149"/>
                </a:cubicBezTo>
                <a:moveTo>
                  <a:pt x="8" y="149"/>
                </a:moveTo>
                <a:cubicBezTo>
                  <a:pt x="20" y="149"/>
                  <a:pt x="31" y="149"/>
                  <a:pt x="42" y="149"/>
                </a:cubicBezTo>
                <a:cubicBezTo>
                  <a:pt x="50" y="150"/>
                  <a:pt x="58" y="150"/>
                  <a:pt x="67" y="151"/>
                </a:cubicBezTo>
                <a:moveTo>
                  <a:pt x="67" y="99"/>
                </a:moveTo>
                <a:cubicBezTo>
                  <a:pt x="62" y="100"/>
                  <a:pt x="58" y="102"/>
                  <a:pt x="53" y="104"/>
                </a:cubicBezTo>
                <a:cubicBezTo>
                  <a:pt x="42" y="108"/>
                  <a:pt x="32" y="113"/>
                  <a:pt x="21" y="117"/>
                </a:cubicBezTo>
                <a:moveTo>
                  <a:pt x="21" y="117"/>
                </a:moveTo>
                <a:cubicBezTo>
                  <a:pt x="32" y="111"/>
                  <a:pt x="43" y="104"/>
                  <a:pt x="54" y="98"/>
                </a:cubicBezTo>
                <a:cubicBezTo>
                  <a:pt x="58" y="95"/>
                  <a:pt x="62" y="93"/>
                  <a:pt x="67" y="91"/>
                </a:cubicBezTo>
                <a:moveTo>
                  <a:pt x="67" y="107"/>
                </a:moveTo>
                <a:cubicBezTo>
                  <a:pt x="63" y="104"/>
                  <a:pt x="60" y="101"/>
                  <a:pt x="57" y="98"/>
                </a:cubicBezTo>
                <a:cubicBezTo>
                  <a:pt x="50" y="92"/>
                  <a:pt x="44" y="85"/>
                  <a:pt x="37" y="79"/>
                </a:cubicBezTo>
                <a:moveTo>
                  <a:pt x="37" y="79"/>
                </a:moveTo>
                <a:cubicBezTo>
                  <a:pt x="44" y="84"/>
                  <a:pt x="51" y="90"/>
                  <a:pt x="58" y="96"/>
                </a:cubicBezTo>
                <a:cubicBezTo>
                  <a:pt x="61" y="98"/>
                  <a:pt x="64" y="101"/>
                  <a:pt x="67" y="103"/>
                </a:cubicBezTo>
                <a:moveTo>
                  <a:pt x="67" y="56"/>
                </a:moveTo>
                <a:cubicBezTo>
                  <a:pt x="66" y="57"/>
                  <a:pt x="65" y="57"/>
                  <a:pt x="64" y="58"/>
                </a:cubicBezTo>
                <a:cubicBezTo>
                  <a:pt x="56" y="65"/>
                  <a:pt x="47" y="72"/>
                  <a:pt x="37" y="79"/>
                </a:cubicBezTo>
                <a:moveTo>
                  <a:pt x="37" y="79"/>
                </a:moveTo>
                <a:cubicBezTo>
                  <a:pt x="46" y="74"/>
                  <a:pt x="55" y="69"/>
                  <a:pt x="64" y="65"/>
                </a:cubicBezTo>
                <a:cubicBezTo>
                  <a:pt x="65" y="64"/>
                  <a:pt x="66" y="64"/>
                  <a:pt x="67" y="63"/>
                </a:cubicBezTo>
                <a:moveTo>
                  <a:pt x="53" y="38"/>
                </a:moveTo>
                <a:cubicBezTo>
                  <a:pt x="57" y="44"/>
                  <a:pt x="62" y="50"/>
                  <a:pt x="67" y="57"/>
                </a:cubicBezTo>
                <a:moveTo>
                  <a:pt x="67" y="28"/>
                </a:moveTo>
                <a:cubicBezTo>
                  <a:pt x="62" y="31"/>
                  <a:pt x="58" y="35"/>
                  <a:pt x="53" y="38"/>
                </a:cubicBezTo>
                <a:cubicBezTo>
                  <a:pt x="57" y="43"/>
                  <a:pt x="62" y="48"/>
                  <a:pt x="67" y="53"/>
                </a:cubicBezTo>
                <a:moveTo>
                  <a:pt x="53" y="38"/>
                </a:moveTo>
                <a:cubicBezTo>
                  <a:pt x="58" y="33"/>
                  <a:pt x="62" y="28"/>
                  <a:pt x="67" y="24"/>
                </a:cubicBezTo>
              </a:path>
            </a:pathLst>
          </a:custGeom>
          <a:noFill/>
          <a:ln w="38100" cap="flat" cmpd="sng">
            <a:solidFill>
              <a:schemeClr val="accent1">
                <a:lumMod val="75000"/>
              </a:schemeClr>
            </a:solidFill>
            <a:prstDash val="solid"/>
            <a:miter lim="800000"/>
            <a:headEnd/>
            <a:tailEnd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>
              <a:defRPr/>
            </a:pPr>
            <a:endParaRPr lang="ru-RU" b="1" dirty="0">
              <a:solidFill>
                <a:srgbClr val="000000"/>
              </a:solidFill>
              <a:latin typeface="Tahoma" pitchFamily="34" charset="0"/>
            </a:endParaRPr>
          </a:p>
        </p:txBody>
      </p:sp>
      <p:sp>
        <p:nvSpPr>
          <p:cNvPr id="223" name="Freeform 55">
            <a:extLst>
              <a:ext uri="{FF2B5EF4-FFF2-40B4-BE49-F238E27FC236}">
                <a16:creationId xmlns:a16="http://schemas.microsoft.com/office/drawing/2014/main" id="{4F711880-E540-4674-A7C8-DCFD5F8D8AF6}"/>
              </a:ext>
            </a:extLst>
          </p:cNvPr>
          <p:cNvSpPr>
            <a:spLocks noEditPoints="1"/>
          </p:cNvSpPr>
          <p:nvPr userDrawn="1"/>
        </p:nvSpPr>
        <p:spPr bwMode="auto">
          <a:xfrm>
            <a:off x="7588250" y="2947988"/>
            <a:ext cx="1571625" cy="3917950"/>
          </a:xfrm>
          <a:custGeom>
            <a:avLst/>
            <a:gdLst/>
            <a:ahLst/>
            <a:cxnLst>
              <a:cxn ang="0">
                <a:pos x="67" y="0"/>
              </a:cxn>
              <a:cxn ang="0">
                <a:pos x="31" y="93"/>
              </a:cxn>
              <a:cxn ang="0">
                <a:pos x="0" y="167"/>
              </a:cxn>
              <a:cxn ang="0">
                <a:pos x="56" y="167"/>
              </a:cxn>
              <a:cxn ang="0">
                <a:pos x="44" y="148"/>
              </a:cxn>
              <a:cxn ang="0">
                <a:pos x="21" y="117"/>
              </a:cxn>
              <a:cxn ang="0">
                <a:pos x="67" y="140"/>
              </a:cxn>
              <a:cxn ang="0">
                <a:pos x="37" y="157"/>
              </a:cxn>
              <a:cxn ang="0">
                <a:pos x="18" y="167"/>
              </a:cxn>
              <a:cxn ang="0">
                <a:pos x="13" y="167"/>
              </a:cxn>
              <a:cxn ang="0">
                <a:pos x="38" y="148"/>
              </a:cxn>
              <a:cxn ang="0">
                <a:pos x="67" y="127"/>
              </a:cxn>
              <a:cxn ang="0">
                <a:pos x="21" y="117"/>
              </a:cxn>
              <a:cxn ang="0">
                <a:pos x="46" y="144"/>
              </a:cxn>
              <a:cxn ang="0">
                <a:pos x="67" y="167"/>
              </a:cxn>
              <a:cxn ang="0">
                <a:pos x="67" y="147"/>
              </a:cxn>
              <a:cxn ang="0">
                <a:pos x="42" y="147"/>
              </a:cxn>
              <a:cxn ang="0">
                <a:pos x="8" y="149"/>
              </a:cxn>
              <a:cxn ang="0">
                <a:pos x="8" y="149"/>
              </a:cxn>
              <a:cxn ang="0">
                <a:pos x="42" y="149"/>
              </a:cxn>
              <a:cxn ang="0">
                <a:pos x="67" y="151"/>
              </a:cxn>
              <a:cxn ang="0">
                <a:pos x="67" y="99"/>
              </a:cxn>
              <a:cxn ang="0">
                <a:pos x="53" y="104"/>
              </a:cxn>
              <a:cxn ang="0">
                <a:pos x="21" y="117"/>
              </a:cxn>
              <a:cxn ang="0">
                <a:pos x="21" y="117"/>
              </a:cxn>
              <a:cxn ang="0">
                <a:pos x="54" y="98"/>
              </a:cxn>
              <a:cxn ang="0">
                <a:pos x="67" y="91"/>
              </a:cxn>
              <a:cxn ang="0">
                <a:pos x="67" y="107"/>
              </a:cxn>
              <a:cxn ang="0">
                <a:pos x="57" y="98"/>
              </a:cxn>
              <a:cxn ang="0">
                <a:pos x="37" y="79"/>
              </a:cxn>
              <a:cxn ang="0">
                <a:pos x="37" y="79"/>
              </a:cxn>
              <a:cxn ang="0">
                <a:pos x="58" y="96"/>
              </a:cxn>
              <a:cxn ang="0">
                <a:pos x="67" y="103"/>
              </a:cxn>
              <a:cxn ang="0">
                <a:pos x="67" y="56"/>
              </a:cxn>
              <a:cxn ang="0">
                <a:pos x="64" y="58"/>
              </a:cxn>
              <a:cxn ang="0">
                <a:pos x="37" y="79"/>
              </a:cxn>
              <a:cxn ang="0">
                <a:pos x="37" y="79"/>
              </a:cxn>
              <a:cxn ang="0">
                <a:pos x="64" y="65"/>
              </a:cxn>
              <a:cxn ang="0">
                <a:pos x="67" y="63"/>
              </a:cxn>
              <a:cxn ang="0">
                <a:pos x="53" y="38"/>
              </a:cxn>
              <a:cxn ang="0">
                <a:pos x="67" y="57"/>
              </a:cxn>
              <a:cxn ang="0">
                <a:pos x="67" y="28"/>
              </a:cxn>
              <a:cxn ang="0">
                <a:pos x="53" y="38"/>
              </a:cxn>
              <a:cxn ang="0">
                <a:pos x="67" y="53"/>
              </a:cxn>
              <a:cxn ang="0">
                <a:pos x="53" y="38"/>
              </a:cxn>
              <a:cxn ang="0">
                <a:pos x="67" y="24"/>
              </a:cxn>
            </a:cxnLst>
            <a:rect l="0" t="0" r="r" b="b"/>
            <a:pathLst>
              <a:path w="67" h="167">
                <a:moveTo>
                  <a:pt x="67" y="0"/>
                </a:moveTo>
                <a:cubicBezTo>
                  <a:pt x="56" y="31"/>
                  <a:pt x="44" y="62"/>
                  <a:pt x="31" y="93"/>
                </a:cubicBezTo>
                <a:cubicBezTo>
                  <a:pt x="21" y="118"/>
                  <a:pt x="11" y="142"/>
                  <a:pt x="0" y="167"/>
                </a:cubicBezTo>
                <a:moveTo>
                  <a:pt x="56" y="167"/>
                </a:moveTo>
                <a:cubicBezTo>
                  <a:pt x="52" y="161"/>
                  <a:pt x="48" y="154"/>
                  <a:pt x="44" y="148"/>
                </a:cubicBezTo>
                <a:cubicBezTo>
                  <a:pt x="36" y="138"/>
                  <a:pt x="28" y="128"/>
                  <a:pt x="21" y="117"/>
                </a:cubicBezTo>
                <a:moveTo>
                  <a:pt x="67" y="140"/>
                </a:moveTo>
                <a:cubicBezTo>
                  <a:pt x="57" y="146"/>
                  <a:pt x="47" y="151"/>
                  <a:pt x="37" y="157"/>
                </a:cubicBezTo>
                <a:cubicBezTo>
                  <a:pt x="30" y="160"/>
                  <a:pt x="24" y="163"/>
                  <a:pt x="18" y="167"/>
                </a:cubicBezTo>
                <a:moveTo>
                  <a:pt x="13" y="167"/>
                </a:moveTo>
                <a:cubicBezTo>
                  <a:pt x="21" y="160"/>
                  <a:pt x="29" y="154"/>
                  <a:pt x="38" y="148"/>
                </a:cubicBezTo>
                <a:cubicBezTo>
                  <a:pt x="47" y="141"/>
                  <a:pt x="57" y="134"/>
                  <a:pt x="67" y="127"/>
                </a:cubicBezTo>
                <a:moveTo>
                  <a:pt x="21" y="117"/>
                </a:moveTo>
                <a:cubicBezTo>
                  <a:pt x="29" y="126"/>
                  <a:pt x="37" y="135"/>
                  <a:pt x="46" y="144"/>
                </a:cubicBezTo>
                <a:cubicBezTo>
                  <a:pt x="53" y="151"/>
                  <a:pt x="60" y="159"/>
                  <a:pt x="67" y="167"/>
                </a:cubicBezTo>
                <a:moveTo>
                  <a:pt x="67" y="147"/>
                </a:moveTo>
                <a:cubicBezTo>
                  <a:pt x="58" y="147"/>
                  <a:pt x="50" y="147"/>
                  <a:pt x="42" y="147"/>
                </a:cubicBezTo>
                <a:cubicBezTo>
                  <a:pt x="31" y="148"/>
                  <a:pt x="20" y="148"/>
                  <a:pt x="8" y="149"/>
                </a:cubicBezTo>
                <a:moveTo>
                  <a:pt x="8" y="149"/>
                </a:moveTo>
                <a:cubicBezTo>
                  <a:pt x="20" y="149"/>
                  <a:pt x="31" y="149"/>
                  <a:pt x="42" y="149"/>
                </a:cubicBezTo>
                <a:cubicBezTo>
                  <a:pt x="50" y="150"/>
                  <a:pt x="58" y="150"/>
                  <a:pt x="67" y="151"/>
                </a:cubicBezTo>
                <a:moveTo>
                  <a:pt x="67" y="99"/>
                </a:moveTo>
                <a:cubicBezTo>
                  <a:pt x="62" y="100"/>
                  <a:pt x="58" y="102"/>
                  <a:pt x="53" y="104"/>
                </a:cubicBezTo>
                <a:cubicBezTo>
                  <a:pt x="42" y="108"/>
                  <a:pt x="32" y="113"/>
                  <a:pt x="21" y="117"/>
                </a:cubicBezTo>
                <a:moveTo>
                  <a:pt x="21" y="117"/>
                </a:moveTo>
                <a:cubicBezTo>
                  <a:pt x="32" y="111"/>
                  <a:pt x="43" y="104"/>
                  <a:pt x="54" y="98"/>
                </a:cubicBezTo>
                <a:cubicBezTo>
                  <a:pt x="58" y="95"/>
                  <a:pt x="62" y="93"/>
                  <a:pt x="67" y="91"/>
                </a:cubicBezTo>
                <a:moveTo>
                  <a:pt x="67" y="107"/>
                </a:moveTo>
                <a:cubicBezTo>
                  <a:pt x="63" y="104"/>
                  <a:pt x="60" y="101"/>
                  <a:pt x="57" y="98"/>
                </a:cubicBezTo>
                <a:cubicBezTo>
                  <a:pt x="50" y="92"/>
                  <a:pt x="44" y="85"/>
                  <a:pt x="37" y="79"/>
                </a:cubicBezTo>
                <a:moveTo>
                  <a:pt x="37" y="79"/>
                </a:moveTo>
                <a:cubicBezTo>
                  <a:pt x="44" y="84"/>
                  <a:pt x="51" y="90"/>
                  <a:pt x="58" y="96"/>
                </a:cubicBezTo>
                <a:cubicBezTo>
                  <a:pt x="61" y="98"/>
                  <a:pt x="64" y="101"/>
                  <a:pt x="67" y="103"/>
                </a:cubicBezTo>
                <a:moveTo>
                  <a:pt x="67" y="56"/>
                </a:moveTo>
                <a:cubicBezTo>
                  <a:pt x="66" y="57"/>
                  <a:pt x="65" y="57"/>
                  <a:pt x="64" y="58"/>
                </a:cubicBezTo>
                <a:cubicBezTo>
                  <a:pt x="56" y="65"/>
                  <a:pt x="47" y="72"/>
                  <a:pt x="37" y="79"/>
                </a:cubicBezTo>
                <a:moveTo>
                  <a:pt x="37" y="79"/>
                </a:moveTo>
                <a:cubicBezTo>
                  <a:pt x="46" y="74"/>
                  <a:pt x="55" y="69"/>
                  <a:pt x="64" y="65"/>
                </a:cubicBezTo>
                <a:cubicBezTo>
                  <a:pt x="65" y="64"/>
                  <a:pt x="66" y="64"/>
                  <a:pt x="67" y="63"/>
                </a:cubicBezTo>
                <a:moveTo>
                  <a:pt x="53" y="38"/>
                </a:moveTo>
                <a:cubicBezTo>
                  <a:pt x="57" y="44"/>
                  <a:pt x="62" y="50"/>
                  <a:pt x="67" y="57"/>
                </a:cubicBezTo>
                <a:moveTo>
                  <a:pt x="67" y="28"/>
                </a:moveTo>
                <a:cubicBezTo>
                  <a:pt x="62" y="31"/>
                  <a:pt x="58" y="35"/>
                  <a:pt x="53" y="38"/>
                </a:cubicBezTo>
                <a:cubicBezTo>
                  <a:pt x="57" y="43"/>
                  <a:pt x="62" y="48"/>
                  <a:pt x="67" y="53"/>
                </a:cubicBezTo>
                <a:moveTo>
                  <a:pt x="53" y="38"/>
                </a:moveTo>
                <a:cubicBezTo>
                  <a:pt x="58" y="33"/>
                  <a:pt x="62" y="28"/>
                  <a:pt x="67" y="24"/>
                </a:cubicBezTo>
              </a:path>
            </a:pathLst>
          </a:custGeom>
          <a:noFill/>
          <a:ln w="38100" cap="flat" cmpd="sng">
            <a:solidFill>
              <a:schemeClr val="accent1">
                <a:lumMod val="75000"/>
              </a:schemeClr>
            </a:solidFill>
            <a:prstDash val="solid"/>
            <a:miter lim="800000"/>
            <a:headEnd/>
            <a:tailEnd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>
              <a:defRPr/>
            </a:pPr>
            <a:endParaRPr lang="ru-RU" b="1" dirty="0">
              <a:solidFill>
                <a:srgbClr val="000000"/>
              </a:solidFill>
              <a:latin typeface="Tahoma" pitchFamily="34" charset="0"/>
            </a:endParaRPr>
          </a:p>
        </p:txBody>
      </p:sp>
      <p:grpSp>
        <p:nvGrpSpPr>
          <p:cNvPr id="224" name="Группа 331">
            <a:extLst>
              <a:ext uri="{FF2B5EF4-FFF2-40B4-BE49-F238E27FC236}">
                <a16:creationId xmlns:a16="http://schemas.microsoft.com/office/drawing/2014/main" id="{BAE02E6C-32FF-44B1-9AC4-A3EA2C1D4349}"/>
              </a:ext>
            </a:extLst>
          </p:cNvPr>
          <p:cNvGrpSpPr/>
          <p:nvPr userDrawn="1"/>
        </p:nvGrpSpPr>
        <p:grpSpPr>
          <a:xfrm>
            <a:off x="-30" y="1581166"/>
            <a:ext cx="9144935" cy="490517"/>
            <a:chOff x="-902" y="799440"/>
            <a:chExt cx="9144934" cy="490517"/>
          </a:xfr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225" name="Freeform 2">
              <a:extLst>
                <a:ext uri="{FF2B5EF4-FFF2-40B4-BE49-F238E27FC236}">
                  <a16:creationId xmlns:a16="http://schemas.microsoft.com/office/drawing/2014/main" id="{387E8A32-BF8B-4DC6-99E4-4565E310140A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28841" y="852899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39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4" y="74"/>
                </a:cxn>
                <a:cxn ang="0">
                  <a:pos x="55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39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4" y="74"/>
                  </a:lnTo>
                  <a:lnTo>
                    <a:pt x="55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26" name="Freeform 3">
              <a:extLst>
                <a:ext uri="{FF2B5EF4-FFF2-40B4-BE49-F238E27FC236}">
                  <a16:creationId xmlns:a16="http://schemas.microsoft.com/office/drawing/2014/main" id="{CC7782CF-C1D2-4A12-8CCF-3C12178AA688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37336" y="1021065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39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4" y="74"/>
                </a:cxn>
                <a:cxn ang="0">
                  <a:pos x="55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39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4" y="74"/>
                  </a:lnTo>
                  <a:lnTo>
                    <a:pt x="55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27" name="Freeform 4">
              <a:extLst>
                <a:ext uri="{FF2B5EF4-FFF2-40B4-BE49-F238E27FC236}">
                  <a16:creationId xmlns:a16="http://schemas.microsoft.com/office/drawing/2014/main" id="{8C4C022A-2006-4250-A631-6E3C3A72D781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06428" y="84899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28" name="Freeform 5">
              <a:extLst>
                <a:ext uri="{FF2B5EF4-FFF2-40B4-BE49-F238E27FC236}">
                  <a16:creationId xmlns:a16="http://schemas.microsoft.com/office/drawing/2014/main" id="{7300E08E-8788-4BC4-9831-C59F9CD1E2D4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14924" y="101716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29" name="Freeform 6">
              <a:extLst>
                <a:ext uri="{FF2B5EF4-FFF2-40B4-BE49-F238E27FC236}">
                  <a16:creationId xmlns:a16="http://schemas.microsoft.com/office/drawing/2014/main" id="{6CCC6E1A-3BFD-4C6F-AF6F-AB2B1182E0BC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83432" y="84510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30" name="Freeform 7">
              <a:extLst>
                <a:ext uri="{FF2B5EF4-FFF2-40B4-BE49-F238E27FC236}">
                  <a16:creationId xmlns:a16="http://schemas.microsoft.com/office/drawing/2014/main" id="{942F605E-3E29-4BDF-AA20-8F8BBC54AAAF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91928" y="101327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31" name="Freeform 8">
              <a:extLst>
                <a:ext uri="{FF2B5EF4-FFF2-40B4-BE49-F238E27FC236}">
                  <a16:creationId xmlns:a16="http://schemas.microsoft.com/office/drawing/2014/main" id="{2CC33CC7-C229-4D2D-AC87-3C7D539C190A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560435" y="841199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32" name="Freeform 9">
              <a:extLst>
                <a:ext uri="{FF2B5EF4-FFF2-40B4-BE49-F238E27FC236}">
                  <a16:creationId xmlns:a16="http://schemas.microsoft.com/office/drawing/2014/main" id="{B721E75A-2F87-4FAF-8C29-C26C08ECA8B6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568931" y="1009365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33" name="Freeform 10">
              <a:extLst>
                <a:ext uri="{FF2B5EF4-FFF2-40B4-BE49-F238E27FC236}">
                  <a16:creationId xmlns:a16="http://schemas.microsoft.com/office/drawing/2014/main" id="{89BEE32C-7488-47B2-96B2-8F29B30B3EE2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638023" y="83729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4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4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34" name="Freeform 11">
              <a:extLst>
                <a:ext uri="{FF2B5EF4-FFF2-40B4-BE49-F238E27FC236}">
                  <a16:creationId xmlns:a16="http://schemas.microsoft.com/office/drawing/2014/main" id="{931115DB-4EFC-4311-B339-9EDEE8096C7E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646519" y="100546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4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4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35" name="Freeform 12">
              <a:extLst>
                <a:ext uri="{FF2B5EF4-FFF2-40B4-BE49-F238E27FC236}">
                  <a16:creationId xmlns:a16="http://schemas.microsoft.com/office/drawing/2014/main" id="{BB7836F4-074F-4920-B1AE-8F6E6501E1E8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15027" y="83340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7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7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36" name="Freeform 13">
              <a:extLst>
                <a:ext uri="{FF2B5EF4-FFF2-40B4-BE49-F238E27FC236}">
                  <a16:creationId xmlns:a16="http://schemas.microsoft.com/office/drawing/2014/main" id="{89AE2279-4D3A-4DC7-833E-E4984EF3CE06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23522" y="1001569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7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7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37" name="Freeform 14">
              <a:extLst>
                <a:ext uri="{FF2B5EF4-FFF2-40B4-BE49-F238E27FC236}">
                  <a16:creationId xmlns:a16="http://schemas.microsoft.com/office/drawing/2014/main" id="{BD866A61-F2BD-44F8-BCC1-BB360475E5F1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92029" y="829455"/>
              <a:ext cx="70093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20" y="36"/>
                </a:cxn>
                <a:cxn ang="0">
                  <a:pos x="120" y="49"/>
                </a:cxn>
                <a:cxn ang="0">
                  <a:pos x="120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3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20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20" y="36"/>
                  </a:lnTo>
                  <a:lnTo>
                    <a:pt x="120" y="49"/>
                  </a:lnTo>
                  <a:lnTo>
                    <a:pt x="120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3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38" name="Freeform 15">
              <a:extLst>
                <a:ext uri="{FF2B5EF4-FFF2-40B4-BE49-F238E27FC236}">
                  <a16:creationId xmlns:a16="http://schemas.microsoft.com/office/drawing/2014/main" id="{230EA163-4AEA-4D69-B8FC-F00F15373C2F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00525" y="997620"/>
              <a:ext cx="70093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20" y="36"/>
                </a:cxn>
                <a:cxn ang="0">
                  <a:pos x="120" y="49"/>
                </a:cxn>
                <a:cxn ang="0">
                  <a:pos x="120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3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20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20" y="36"/>
                  </a:lnTo>
                  <a:lnTo>
                    <a:pt x="120" y="49"/>
                  </a:lnTo>
                  <a:lnTo>
                    <a:pt x="120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3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39" name="Freeform 16">
              <a:extLst>
                <a:ext uri="{FF2B5EF4-FFF2-40B4-BE49-F238E27FC236}">
                  <a16:creationId xmlns:a16="http://schemas.microsoft.com/office/drawing/2014/main" id="{448BC4B5-BF8D-49D2-98EE-1F262DCCE5B9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69616" y="825550"/>
              <a:ext cx="69509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1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19" y="36"/>
                </a:cxn>
                <a:cxn ang="0">
                  <a:pos x="119" y="49"/>
                </a:cxn>
                <a:cxn ang="0">
                  <a:pos x="119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2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9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1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19" y="36"/>
                  </a:lnTo>
                  <a:lnTo>
                    <a:pt x="119" y="49"/>
                  </a:lnTo>
                  <a:lnTo>
                    <a:pt x="119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2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0" name="Freeform 17">
              <a:extLst>
                <a:ext uri="{FF2B5EF4-FFF2-40B4-BE49-F238E27FC236}">
                  <a16:creationId xmlns:a16="http://schemas.microsoft.com/office/drawing/2014/main" id="{EB056084-F5C8-44C7-BC15-AC0941BFD503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78112" y="993715"/>
              <a:ext cx="69509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1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19" y="36"/>
                </a:cxn>
                <a:cxn ang="0">
                  <a:pos x="119" y="49"/>
                </a:cxn>
                <a:cxn ang="0">
                  <a:pos x="119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2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9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1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19" y="36"/>
                  </a:lnTo>
                  <a:lnTo>
                    <a:pt x="119" y="49"/>
                  </a:lnTo>
                  <a:lnTo>
                    <a:pt x="119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2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1" name="Rectangle 18">
              <a:extLst>
                <a:ext uri="{FF2B5EF4-FFF2-40B4-BE49-F238E27FC236}">
                  <a16:creationId xmlns:a16="http://schemas.microsoft.com/office/drawing/2014/main" id="{DAC86461-332F-4695-B72D-CA2215D026B3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939071" y="847884"/>
              <a:ext cx="15187" cy="9322"/>
            </a:xfrm>
            <a:prstGeom prst="rect">
              <a:avLst/>
            </a:pr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2" name="Rectangle 19">
              <a:extLst>
                <a:ext uri="{FF2B5EF4-FFF2-40B4-BE49-F238E27FC236}">
                  <a16:creationId xmlns:a16="http://schemas.microsoft.com/office/drawing/2014/main" id="{BF1AF448-333A-42DB-A6DC-F517F105E30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302623" y="880037"/>
              <a:ext cx="15187" cy="9322"/>
            </a:xfrm>
            <a:prstGeom prst="rect">
              <a:avLst/>
            </a:pr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3" name="Rectangle 20">
              <a:extLst>
                <a:ext uri="{FF2B5EF4-FFF2-40B4-BE49-F238E27FC236}">
                  <a16:creationId xmlns:a16="http://schemas.microsoft.com/office/drawing/2014/main" id="{12571180-AC57-4AF7-9A6F-95DD8966C573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947567" y="1016049"/>
              <a:ext cx="15187" cy="9322"/>
            </a:xfrm>
            <a:prstGeom prst="rect">
              <a:avLst/>
            </a:pr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4" name="Rectangle 21">
              <a:extLst>
                <a:ext uri="{FF2B5EF4-FFF2-40B4-BE49-F238E27FC236}">
                  <a16:creationId xmlns:a16="http://schemas.microsoft.com/office/drawing/2014/main" id="{3FAF34F0-67C4-411F-8869-1A375750355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311119" y="1048202"/>
              <a:ext cx="15187" cy="9322"/>
            </a:xfrm>
            <a:prstGeom prst="rect">
              <a:avLst/>
            </a:pr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5" name="Freeform 22">
              <a:extLst>
                <a:ext uri="{FF2B5EF4-FFF2-40B4-BE49-F238E27FC236}">
                  <a16:creationId xmlns:a16="http://schemas.microsoft.com/office/drawing/2014/main" id="{877AC49D-F560-47E1-BA31-5BDBC8A1F30D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956669" y="840338"/>
              <a:ext cx="75350" cy="187024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00" y="0"/>
                </a:cxn>
                <a:cxn ang="0">
                  <a:pos x="129" y="144"/>
                </a:cxn>
                <a:cxn ang="0">
                  <a:pos x="129" y="179"/>
                </a:cxn>
                <a:cxn ang="0">
                  <a:pos x="103" y="321"/>
                </a:cxn>
                <a:cxn ang="0">
                  <a:pos x="0" y="321"/>
                </a:cxn>
                <a:cxn ang="0">
                  <a:pos x="0" y="285"/>
                </a:cxn>
                <a:cxn ang="0">
                  <a:pos x="58" y="285"/>
                </a:cxn>
                <a:cxn ang="0">
                  <a:pos x="58" y="38"/>
                </a:cxn>
                <a:cxn ang="0">
                  <a:pos x="0" y="38"/>
                </a:cxn>
                <a:cxn ang="0">
                  <a:pos x="0" y="0"/>
                </a:cxn>
              </a:cxnLst>
              <a:rect l="0" t="0" r="r" b="b"/>
              <a:pathLst>
                <a:path w="129" h="321">
                  <a:moveTo>
                    <a:pt x="0" y="0"/>
                  </a:moveTo>
                  <a:lnTo>
                    <a:pt x="100" y="0"/>
                  </a:lnTo>
                  <a:lnTo>
                    <a:pt x="129" y="144"/>
                  </a:lnTo>
                  <a:lnTo>
                    <a:pt x="129" y="179"/>
                  </a:lnTo>
                  <a:lnTo>
                    <a:pt x="103" y="321"/>
                  </a:lnTo>
                  <a:lnTo>
                    <a:pt x="0" y="321"/>
                  </a:lnTo>
                  <a:lnTo>
                    <a:pt x="0" y="285"/>
                  </a:lnTo>
                  <a:lnTo>
                    <a:pt x="58" y="285"/>
                  </a:lnTo>
                  <a:lnTo>
                    <a:pt x="58" y="38"/>
                  </a:lnTo>
                  <a:lnTo>
                    <a:pt x="0" y="3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6" name="Freeform 23">
              <a:extLst>
                <a:ext uri="{FF2B5EF4-FFF2-40B4-BE49-F238E27FC236}">
                  <a16:creationId xmlns:a16="http://schemas.microsoft.com/office/drawing/2014/main" id="{9491FBEF-9077-4A63-BD69-33CA38ED25D7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233300" y="876882"/>
              <a:ext cx="75350" cy="187024"/>
            </a:xfrm>
            <a:custGeom>
              <a:avLst/>
              <a:gdLst/>
              <a:ahLst/>
              <a:cxnLst>
                <a:cxn ang="0">
                  <a:pos x="129" y="0"/>
                </a:cxn>
                <a:cxn ang="0">
                  <a:pos x="29" y="0"/>
                </a:cxn>
                <a:cxn ang="0">
                  <a:pos x="0" y="144"/>
                </a:cxn>
                <a:cxn ang="0">
                  <a:pos x="0" y="179"/>
                </a:cxn>
                <a:cxn ang="0">
                  <a:pos x="26" y="321"/>
                </a:cxn>
                <a:cxn ang="0">
                  <a:pos x="129" y="321"/>
                </a:cxn>
                <a:cxn ang="0">
                  <a:pos x="129" y="285"/>
                </a:cxn>
                <a:cxn ang="0">
                  <a:pos x="71" y="285"/>
                </a:cxn>
                <a:cxn ang="0">
                  <a:pos x="71" y="38"/>
                </a:cxn>
                <a:cxn ang="0">
                  <a:pos x="129" y="38"/>
                </a:cxn>
                <a:cxn ang="0">
                  <a:pos x="129" y="0"/>
                </a:cxn>
              </a:cxnLst>
              <a:rect l="0" t="0" r="r" b="b"/>
              <a:pathLst>
                <a:path w="129" h="321">
                  <a:moveTo>
                    <a:pt x="129" y="0"/>
                  </a:moveTo>
                  <a:lnTo>
                    <a:pt x="29" y="0"/>
                  </a:lnTo>
                  <a:lnTo>
                    <a:pt x="0" y="144"/>
                  </a:lnTo>
                  <a:lnTo>
                    <a:pt x="0" y="179"/>
                  </a:lnTo>
                  <a:lnTo>
                    <a:pt x="26" y="321"/>
                  </a:lnTo>
                  <a:lnTo>
                    <a:pt x="129" y="321"/>
                  </a:lnTo>
                  <a:lnTo>
                    <a:pt x="129" y="285"/>
                  </a:lnTo>
                  <a:lnTo>
                    <a:pt x="71" y="285"/>
                  </a:lnTo>
                  <a:lnTo>
                    <a:pt x="71" y="38"/>
                  </a:lnTo>
                  <a:lnTo>
                    <a:pt x="129" y="38"/>
                  </a:lnTo>
                  <a:lnTo>
                    <a:pt x="12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7" name="Rectangle 24">
              <a:extLst>
                <a:ext uri="{FF2B5EF4-FFF2-40B4-BE49-F238E27FC236}">
                  <a16:creationId xmlns:a16="http://schemas.microsoft.com/office/drawing/2014/main" id="{90799DAF-B407-4E44-856C-7933189C483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220491" y="961259"/>
              <a:ext cx="12850" cy="22140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8" name="Rectangle 25">
              <a:extLst>
                <a:ext uri="{FF2B5EF4-FFF2-40B4-BE49-F238E27FC236}">
                  <a16:creationId xmlns:a16="http://schemas.microsoft.com/office/drawing/2014/main" id="{04880176-6452-423A-81C8-F6106C95E46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9031364" y="920293"/>
              <a:ext cx="12850" cy="22140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9" name="Rectangle 27">
              <a:extLst>
                <a:ext uri="{FF2B5EF4-FFF2-40B4-BE49-F238E27FC236}">
                  <a16:creationId xmlns:a16="http://schemas.microsoft.com/office/drawing/2014/main" id="{FE7A2A94-F5CD-4272-A0D7-F0744D62D67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9043592" y="922257"/>
              <a:ext cx="49065" cy="15148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0" name="Freeform 28">
              <a:extLst>
                <a:ext uri="{FF2B5EF4-FFF2-40B4-BE49-F238E27FC236}">
                  <a16:creationId xmlns:a16="http://schemas.microsoft.com/office/drawing/2014/main" id="{8CC3624F-A27C-4F2C-AF43-8E66DEDF2183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086799" y="915790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12"/>
                </a:cxn>
                <a:cxn ang="0">
                  <a:pos x="19" y="22"/>
                </a:cxn>
                <a:cxn ang="0">
                  <a:pos x="16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12"/>
                  </a:lnTo>
                  <a:lnTo>
                    <a:pt x="19" y="22"/>
                  </a:lnTo>
                  <a:lnTo>
                    <a:pt x="16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1" name="Freeform 30">
              <a:extLst>
                <a:ext uri="{FF2B5EF4-FFF2-40B4-BE49-F238E27FC236}">
                  <a16:creationId xmlns:a16="http://schemas.microsoft.com/office/drawing/2014/main" id="{369196C1-E637-4FB6-92AE-75CC0661A8B7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097883" y="915215"/>
              <a:ext cx="11682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7" y="12"/>
                </a:cxn>
                <a:cxn ang="0">
                  <a:pos x="20" y="22"/>
                </a:cxn>
                <a:cxn ang="0">
                  <a:pos x="17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20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7" y="12"/>
                  </a:lnTo>
                  <a:lnTo>
                    <a:pt x="20" y="22"/>
                  </a:lnTo>
                  <a:lnTo>
                    <a:pt x="17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2" name="Freeform 32">
              <a:extLst>
                <a:ext uri="{FF2B5EF4-FFF2-40B4-BE49-F238E27FC236}">
                  <a16:creationId xmlns:a16="http://schemas.microsoft.com/office/drawing/2014/main" id="{3B116E90-C6FD-406E-8234-D666FF0D5824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109550" y="914640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6" y="12"/>
                </a:cxn>
                <a:cxn ang="0">
                  <a:pos x="19" y="22"/>
                </a:cxn>
                <a:cxn ang="0">
                  <a:pos x="16" y="35"/>
                </a:cxn>
                <a:cxn ang="0">
                  <a:pos x="9" y="45"/>
                </a:cxn>
                <a:cxn ang="0">
                  <a:pos x="6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6" y="12"/>
                  </a:lnTo>
                  <a:lnTo>
                    <a:pt x="19" y="22"/>
                  </a:lnTo>
                  <a:lnTo>
                    <a:pt x="16" y="35"/>
                  </a:lnTo>
                  <a:lnTo>
                    <a:pt x="9" y="45"/>
                  </a:lnTo>
                  <a:lnTo>
                    <a:pt x="6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3" name="Freeform 34">
              <a:extLst>
                <a:ext uri="{FF2B5EF4-FFF2-40B4-BE49-F238E27FC236}">
                  <a16:creationId xmlns:a16="http://schemas.microsoft.com/office/drawing/2014/main" id="{2E6F2993-E24F-4227-8B8D-6286E622F45E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120634" y="914065"/>
              <a:ext cx="11682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20" y="12"/>
                </a:cxn>
                <a:cxn ang="0">
                  <a:pos x="20" y="22"/>
                </a:cxn>
                <a:cxn ang="0">
                  <a:pos x="20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20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20" y="12"/>
                  </a:lnTo>
                  <a:lnTo>
                    <a:pt x="20" y="22"/>
                  </a:lnTo>
                  <a:lnTo>
                    <a:pt x="20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4" name="Freeform 36">
              <a:extLst>
                <a:ext uri="{FF2B5EF4-FFF2-40B4-BE49-F238E27FC236}">
                  <a16:creationId xmlns:a16="http://schemas.microsoft.com/office/drawing/2014/main" id="{28925B85-0E5A-4CC8-86CF-49CD17215751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132302" y="913491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2" y="0"/>
                </a:cxn>
                <a:cxn ang="0">
                  <a:pos x="19" y="12"/>
                </a:cxn>
                <a:cxn ang="0">
                  <a:pos x="19" y="22"/>
                </a:cxn>
                <a:cxn ang="0">
                  <a:pos x="19" y="35"/>
                </a:cxn>
                <a:cxn ang="0">
                  <a:pos x="12" y="45"/>
                </a:cxn>
                <a:cxn ang="0">
                  <a:pos x="6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6" y="0"/>
                  </a:lnTo>
                  <a:lnTo>
                    <a:pt x="12" y="0"/>
                  </a:lnTo>
                  <a:lnTo>
                    <a:pt x="19" y="12"/>
                  </a:lnTo>
                  <a:lnTo>
                    <a:pt x="19" y="22"/>
                  </a:lnTo>
                  <a:lnTo>
                    <a:pt x="19" y="35"/>
                  </a:lnTo>
                  <a:lnTo>
                    <a:pt x="12" y="45"/>
                  </a:lnTo>
                  <a:lnTo>
                    <a:pt x="6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5" name="Freeform 38">
              <a:extLst>
                <a:ext uri="{FF2B5EF4-FFF2-40B4-BE49-F238E27FC236}">
                  <a16:creationId xmlns:a16="http://schemas.microsoft.com/office/drawing/2014/main" id="{E0A3CD07-05A7-40A0-A5E3-39DDEF75929D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28039" y="994999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4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4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4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6" name="Freeform 39">
              <a:extLst>
                <a:ext uri="{FF2B5EF4-FFF2-40B4-BE49-F238E27FC236}">
                  <a16:creationId xmlns:a16="http://schemas.microsoft.com/office/drawing/2014/main" id="{4315AA23-9A70-47DD-9DC9-02DDA0092279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05626" y="99109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7" name="Freeform 40">
              <a:extLst>
                <a:ext uri="{FF2B5EF4-FFF2-40B4-BE49-F238E27FC236}">
                  <a16:creationId xmlns:a16="http://schemas.microsoft.com/office/drawing/2014/main" id="{3BFD873B-3027-4C3F-A8FB-133AB41A531D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82630" y="98720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8" name="Freeform 41">
              <a:extLst>
                <a:ext uri="{FF2B5EF4-FFF2-40B4-BE49-F238E27FC236}">
                  <a16:creationId xmlns:a16="http://schemas.microsoft.com/office/drawing/2014/main" id="{42E45C8A-7582-471A-9AE1-F0B82B61F32E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559633" y="983299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9" name="Freeform 42">
              <a:extLst>
                <a:ext uri="{FF2B5EF4-FFF2-40B4-BE49-F238E27FC236}">
                  <a16:creationId xmlns:a16="http://schemas.microsoft.com/office/drawing/2014/main" id="{8B46CA1E-9B7D-4004-B7BA-EDB9CBAF423F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637221" y="97939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9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9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0" name="Freeform 43">
              <a:extLst>
                <a:ext uri="{FF2B5EF4-FFF2-40B4-BE49-F238E27FC236}">
                  <a16:creationId xmlns:a16="http://schemas.microsoft.com/office/drawing/2014/main" id="{568022ED-9C72-42E7-BF8E-8F155F148E97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14225" y="97550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1" name="Freeform 44">
              <a:extLst>
                <a:ext uri="{FF2B5EF4-FFF2-40B4-BE49-F238E27FC236}">
                  <a16:creationId xmlns:a16="http://schemas.microsoft.com/office/drawing/2014/main" id="{E4775B95-50BB-4464-97DD-260D00D4D832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91228" y="97161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7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2" name="Freeform 45">
              <a:extLst>
                <a:ext uri="{FF2B5EF4-FFF2-40B4-BE49-F238E27FC236}">
                  <a16:creationId xmlns:a16="http://schemas.microsoft.com/office/drawing/2014/main" id="{7CA7E5DC-F106-4AFA-8505-735FD39AA292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70566" y="967606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3" name="Freeform 46">
              <a:extLst>
                <a:ext uri="{FF2B5EF4-FFF2-40B4-BE49-F238E27FC236}">
                  <a16:creationId xmlns:a16="http://schemas.microsoft.com/office/drawing/2014/main" id="{6E834888-22EA-4449-A018-9577D30ACB24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19543" y="826834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4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4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4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4" name="Freeform 47">
              <a:extLst>
                <a:ext uri="{FF2B5EF4-FFF2-40B4-BE49-F238E27FC236}">
                  <a16:creationId xmlns:a16="http://schemas.microsoft.com/office/drawing/2014/main" id="{28B7DD21-CCEF-4F08-8F15-A7269692053A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97130" y="82292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5" name="Freeform 48">
              <a:extLst>
                <a:ext uri="{FF2B5EF4-FFF2-40B4-BE49-F238E27FC236}">
                  <a16:creationId xmlns:a16="http://schemas.microsoft.com/office/drawing/2014/main" id="{7EBFF706-A0E7-4FE3-B1E4-E477DB3CAE76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74134" y="81903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6" name="Freeform 49">
              <a:extLst>
                <a:ext uri="{FF2B5EF4-FFF2-40B4-BE49-F238E27FC236}">
                  <a16:creationId xmlns:a16="http://schemas.microsoft.com/office/drawing/2014/main" id="{418807D7-F933-4DA5-966C-007B932C095A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551138" y="815134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7" name="Freeform 50">
              <a:extLst>
                <a:ext uri="{FF2B5EF4-FFF2-40B4-BE49-F238E27FC236}">
                  <a16:creationId xmlns:a16="http://schemas.microsoft.com/office/drawing/2014/main" id="{5EDEF0C8-52E6-4654-BA18-A9AB5168D886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628725" y="81122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9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9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8" name="Freeform 51">
              <a:extLst>
                <a:ext uri="{FF2B5EF4-FFF2-40B4-BE49-F238E27FC236}">
                  <a16:creationId xmlns:a16="http://schemas.microsoft.com/office/drawing/2014/main" id="{A1923B67-6CD4-41F9-B002-BAF4435DF22C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05729" y="80733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9" name="Freeform 52">
              <a:extLst>
                <a:ext uri="{FF2B5EF4-FFF2-40B4-BE49-F238E27FC236}">
                  <a16:creationId xmlns:a16="http://schemas.microsoft.com/office/drawing/2014/main" id="{FB9D19DB-D9B8-454F-86BF-66488641A956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82733" y="80344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7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0" name="Freeform 53">
              <a:extLst>
                <a:ext uri="{FF2B5EF4-FFF2-40B4-BE49-F238E27FC236}">
                  <a16:creationId xmlns:a16="http://schemas.microsoft.com/office/drawing/2014/main" id="{DFF68B39-C7FF-4D4D-8006-24FC2D9E26A8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62070" y="799440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1" name="Freeform 2">
              <a:extLst>
                <a:ext uri="{FF2B5EF4-FFF2-40B4-BE49-F238E27FC236}">
                  <a16:creationId xmlns:a16="http://schemas.microsoft.com/office/drawing/2014/main" id="{94FDB21F-32FC-418B-8FF5-F089E762E4DC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745317" y="852899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39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4" y="74"/>
                </a:cxn>
                <a:cxn ang="0">
                  <a:pos x="55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39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4" y="74"/>
                  </a:lnTo>
                  <a:lnTo>
                    <a:pt x="55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2" name="Freeform 3">
              <a:extLst>
                <a:ext uri="{FF2B5EF4-FFF2-40B4-BE49-F238E27FC236}">
                  <a16:creationId xmlns:a16="http://schemas.microsoft.com/office/drawing/2014/main" id="{97517BFD-6E6C-47B2-989A-00C9ACD4A4AF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736821" y="1021065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39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4" y="74"/>
                </a:cxn>
                <a:cxn ang="0">
                  <a:pos x="55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39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4" y="74"/>
                  </a:lnTo>
                  <a:lnTo>
                    <a:pt x="55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3" name="Freeform 4">
              <a:extLst>
                <a:ext uri="{FF2B5EF4-FFF2-40B4-BE49-F238E27FC236}">
                  <a16:creationId xmlns:a16="http://schemas.microsoft.com/office/drawing/2014/main" id="{CF92B52A-956A-4862-B343-17B8864CF9A3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668314" y="84899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4" name="Freeform 5">
              <a:extLst>
                <a:ext uri="{FF2B5EF4-FFF2-40B4-BE49-F238E27FC236}">
                  <a16:creationId xmlns:a16="http://schemas.microsoft.com/office/drawing/2014/main" id="{5E0822D9-7C07-4DDB-9A92-DAF58A35D9F3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659818" y="101716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5" name="Freeform 6">
              <a:extLst>
                <a:ext uri="{FF2B5EF4-FFF2-40B4-BE49-F238E27FC236}">
                  <a16:creationId xmlns:a16="http://schemas.microsoft.com/office/drawing/2014/main" id="{A0A7902A-8F92-4CFC-898F-E33ECFB56F2A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91310" y="84510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6" name="Freeform 7">
              <a:extLst>
                <a:ext uri="{FF2B5EF4-FFF2-40B4-BE49-F238E27FC236}">
                  <a16:creationId xmlns:a16="http://schemas.microsoft.com/office/drawing/2014/main" id="{CCAE2A13-BDE5-4BE4-B690-1857DC82173F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82814" y="101327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7" name="Freeform 8">
              <a:extLst>
                <a:ext uri="{FF2B5EF4-FFF2-40B4-BE49-F238E27FC236}">
                  <a16:creationId xmlns:a16="http://schemas.microsoft.com/office/drawing/2014/main" id="{93A9D22F-9BD8-4BD7-B6AA-7A21301352D7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13722" y="841199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8" name="Freeform 9">
              <a:extLst>
                <a:ext uri="{FF2B5EF4-FFF2-40B4-BE49-F238E27FC236}">
                  <a16:creationId xmlns:a16="http://schemas.microsoft.com/office/drawing/2014/main" id="{D79A04E4-1404-41B7-BD92-164F1739CFAD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05227" y="1009365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9" name="Freeform 10">
              <a:extLst>
                <a:ext uri="{FF2B5EF4-FFF2-40B4-BE49-F238E27FC236}">
                  <a16:creationId xmlns:a16="http://schemas.microsoft.com/office/drawing/2014/main" id="{40421CC7-3BB0-42F8-8F6F-1BB9B77C4364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436719" y="83729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4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4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0" name="Freeform 11">
              <a:extLst>
                <a:ext uri="{FF2B5EF4-FFF2-40B4-BE49-F238E27FC236}">
                  <a16:creationId xmlns:a16="http://schemas.microsoft.com/office/drawing/2014/main" id="{074BA42C-FCE5-4CD7-9327-3C7669C432FA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428223" y="100546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4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4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1" name="Freeform 12">
              <a:extLst>
                <a:ext uri="{FF2B5EF4-FFF2-40B4-BE49-F238E27FC236}">
                  <a16:creationId xmlns:a16="http://schemas.microsoft.com/office/drawing/2014/main" id="{CC7A9143-6244-4841-906E-0EE8E2A48169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359715" y="83340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7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7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2" name="Freeform 13">
              <a:extLst>
                <a:ext uri="{FF2B5EF4-FFF2-40B4-BE49-F238E27FC236}">
                  <a16:creationId xmlns:a16="http://schemas.microsoft.com/office/drawing/2014/main" id="{8ED2CB07-C460-4CB5-A0B2-8B93B7F63018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351219" y="1001569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7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7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3" name="Freeform 14">
              <a:extLst>
                <a:ext uri="{FF2B5EF4-FFF2-40B4-BE49-F238E27FC236}">
                  <a16:creationId xmlns:a16="http://schemas.microsoft.com/office/drawing/2014/main" id="{98C35FD6-4A86-4E49-B999-39979D8C07F1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280376" y="829455"/>
              <a:ext cx="70093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20" y="36"/>
                </a:cxn>
                <a:cxn ang="0">
                  <a:pos x="120" y="49"/>
                </a:cxn>
                <a:cxn ang="0">
                  <a:pos x="120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3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20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20" y="36"/>
                  </a:lnTo>
                  <a:lnTo>
                    <a:pt x="120" y="49"/>
                  </a:lnTo>
                  <a:lnTo>
                    <a:pt x="120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3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4" name="Freeform 15">
              <a:extLst>
                <a:ext uri="{FF2B5EF4-FFF2-40B4-BE49-F238E27FC236}">
                  <a16:creationId xmlns:a16="http://schemas.microsoft.com/office/drawing/2014/main" id="{93DC21AF-57C2-40BF-B1CB-3D301522FB45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271881" y="997620"/>
              <a:ext cx="70093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20" y="36"/>
                </a:cxn>
                <a:cxn ang="0">
                  <a:pos x="120" y="49"/>
                </a:cxn>
                <a:cxn ang="0">
                  <a:pos x="120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3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20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20" y="36"/>
                  </a:lnTo>
                  <a:lnTo>
                    <a:pt x="120" y="49"/>
                  </a:lnTo>
                  <a:lnTo>
                    <a:pt x="120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3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5" name="Freeform 16">
              <a:extLst>
                <a:ext uri="{FF2B5EF4-FFF2-40B4-BE49-F238E27FC236}">
                  <a16:creationId xmlns:a16="http://schemas.microsoft.com/office/drawing/2014/main" id="{5AB870E7-80F2-48D5-953F-63EA9CDAD93C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203373" y="825550"/>
              <a:ext cx="69509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1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19" y="36"/>
                </a:cxn>
                <a:cxn ang="0">
                  <a:pos x="119" y="49"/>
                </a:cxn>
                <a:cxn ang="0">
                  <a:pos x="119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2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9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1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19" y="36"/>
                  </a:lnTo>
                  <a:lnTo>
                    <a:pt x="119" y="49"/>
                  </a:lnTo>
                  <a:lnTo>
                    <a:pt x="119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2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6" name="Freeform 17">
              <a:extLst>
                <a:ext uri="{FF2B5EF4-FFF2-40B4-BE49-F238E27FC236}">
                  <a16:creationId xmlns:a16="http://schemas.microsoft.com/office/drawing/2014/main" id="{DACD7036-6F12-4333-BD12-D5A7785DA154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194877" y="993715"/>
              <a:ext cx="69509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1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19" y="36"/>
                </a:cxn>
                <a:cxn ang="0">
                  <a:pos x="119" y="49"/>
                </a:cxn>
                <a:cxn ang="0">
                  <a:pos x="119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2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9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1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19" y="36"/>
                  </a:lnTo>
                  <a:lnTo>
                    <a:pt x="119" y="49"/>
                  </a:lnTo>
                  <a:lnTo>
                    <a:pt x="119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2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7" name="Rectangle 18">
              <a:extLst>
                <a:ext uri="{FF2B5EF4-FFF2-40B4-BE49-F238E27FC236}">
                  <a16:creationId xmlns:a16="http://schemas.microsoft.com/office/drawing/2014/main" id="{CD7EBBB7-E762-4EE7-B698-DB015269B0C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188240" y="847884"/>
              <a:ext cx="15187" cy="9322"/>
            </a:xfrm>
            <a:prstGeom prst="rect">
              <a:avLst/>
            </a:pr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8" name="Rectangle 19">
              <a:extLst>
                <a:ext uri="{FF2B5EF4-FFF2-40B4-BE49-F238E27FC236}">
                  <a16:creationId xmlns:a16="http://schemas.microsoft.com/office/drawing/2014/main" id="{2EDDFDF2-FD42-4783-8D64-C483D699108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824688" y="880037"/>
              <a:ext cx="15187" cy="9322"/>
            </a:xfrm>
            <a:prstGeom prst="rect">
              <a:avLst/>
            </a:pr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9" name="Rectangle 20">
              <a:extLst>
                <a:ext uri="{FF2B5EF4-FFF2-40B4-BE49-F238E27FC236}">
                  <a16:creationId xmlns:a16="http://schemas.microsoft.com/office/drawing/2014/main" id="{9BA4BF12-B0F3-44BB-8671-67ECF54F703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179744" y="1016049"/>
              <a:ext cx="15187" cy="9322"/>
            </a:xfrm>
            <a:prstGeom prst="rect">
              <a:avLst/>
            </a:pr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0" name="Rectangle 21">
              <a:extLst>
                <a:ext uri="{FF2B5EF4-FFF2-40B4-BE49-F238E27FC236}">
                  <a16:creationId xmlns:a16="http://schemas.microsoft.com/office/drawing/2014/main" id="{A6A37537-0CF2-43F8-848F-DACAA21915B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816192" y="1048202"/>
              <a:ext cx="15187" cy="9322"/>
            </a:xfrm>
            <a:prstGeom prst="rect">
              <a:avLst/>
            </a:pr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1" name="Freeform 22">
              <a:extLst>
                <a:ext uri="{FF2B5EF4-FFF2-40B4-BE49-F238E27FC236}">
                  <a16:creationId xmlns:a16="http://schemas.microsoft.com/office/drawing/2014/main" id="{4A39B2A8-49C9-435A-B179-5E05A3A56BD5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110480" y="840338"/>
              <a:ext cx="75350" cy="187024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00" y="0"/>
                </a:cxn>
                <a:cxn ang="0">
                  <a:pos x="129" y="144"/>
                </a:cxn>
                <a:cxn ang="0">
                  <a:pos x="129" y="179"/>
                </a:cxn>
                <a:cxn ang="0">
                  <a:pos x="103" y="321"/>
                </a:cxn>
                <a:cxn ang="0">
                  <a:pos x="0" y="321"/>
                </a:cxn>
                <a:cxn ang="0">
                  <a:pos x="0" y="285"/>
                </a:cxn>
                <a:cxn ang="0">
                  <a:pos x="58" y="285"/>
                </a:cxn>
                <a:cxn ang="0">
                  <a:pos x="58" y="38"/>
                </a:cxn>
                <a:cxn ang="0">
                  <a:pos x="0" y="38"/>
                </a:cxn>
                <a:cxn ang="0">
                  <a:pos x="0" y="0"/>
                </a:cxn>
              </a:cxnLst>
              <a:rect l="0" t="0" r="r" b="b"/>
              <a:pathLst>
                <a:path w="129" h="321">
                  <a:moveTo>
                    <a:pt x="0" y="0"/>
                  </a:moveTo>
                  <a:lnTo>
                    <a:pt x="100" y="0"/>
                  </a:lnTo>
                  <a:lnTo>
                    <a:pt x="129" y="144"/>
                  </a:lnTo>
                  <a:lnTo>
                    <a:pt x="129" y="179"/>
                  </a:lnTo>
                  <a:lnTo>
                    <a:pt x="103" y="321"/>
                  </a:lnTo>
                  <a:lnTo>
                    <a:pt x="0" y="321"/>
                  </a:lnTo>
                  <a:lnTo>
                    <a:pt x="0" y="285"/>
                  </a:lnTo>
                  <a:lnTo>
                    <a:pt x="58" y="285"/>
                  </a:lnTo>
                  <a:lnTo>
                    <a:pt x="58" y="38"/>
                  </a:lnTo>
                  <a:lnTo>
                    <a:pt x="0" y="3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2" name="Freeform 23">
              <a:extLst>
                <a:ext uri="{FF2B5EF4-FFF2-40B4-BE49-F238E27FC236}">
                  <a16:creationId xmlns:a16="http://schemas.microsoft.com/office/drawing/2014/main" id="{7BBE6EA5-D945-47CC-B286-4F767A3E32D2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833849" y="876882"/>
              <a:ext cx="75350" cy="187024"/>
            </a:xfrm>
            <a:custGeom>
              <a:avLst/>
              <a:gdLst/>
              <a:ahLst/>
              <a:cxnLst>
                <a:cxn ang="0">
                  <a:pos x="129" y="0"/>
                </a:cxn>
                <a:cxn ang="0">
                  <a:pos x="29" y="0"/>
                </a:cxn>
                <a:cxn ang="0">
                  <a:pos x="0" y="144"/>
                </a:cxn>
                <a:cxn ang="0">
                  <a:pos x="0" y="179"/>
                </a:cxn>
                <a:cxn ang="0">
                  <a:pos x="26" y="321"/>
                </a:cxn>
                <a:cxn ang="0">
                  <a:pos x="129" y="321"/>
                </a:cxn>
                <a:cxn ang="0">
                  <a:pos x="129" y="285"/>
                </a:cxn>
                <a:cxn ang="0">
                  <a:pos x="71" y="285"/>
                </a:cxn>
                <a:cxn ang="0">
                  <a:pos x="71" y="38"/>
                </a:cxn>
                <a:cxn ang="0">
                  <a:pos x="129" y="38"/>
                </a:cxn>
                <a:cxn ang="0">
                  <a:pos x="129" y="0"/>
                </a:cxn>
              </a:cxnLst>
              <a:rect l="0" t="0" r="r" b="b"/>
              <a:pathLst>
                <a:path w="129" h="321">
                  <a:moveTo>
                    <a:pt x="129" y="0"/>
                  </a:moveTo>
                  <a:lnTo>
                    <a:pt x="29" y="0"/>
                  </a:lnTo>
                  <a:lnTo>
                    <a:pt x="0" y="144"/>
                  </a:lnTo>
                  <a:lnTo>
                    <a:pt x="0" y="179"/>
                  </a:lnTo>
                  <a:lnTo>
                    <a:pt x="26" y="321"/>
                  </a:lnTo>
                  <a:lnTo>
                    <a:pt x="129" y="321"/>
                  </a:lnTo>
                  <a:lnTo>
                    <a:pt x="129" y="285"/>
                  </a:lnTo>
                  <a:lnTo>
                    <a:pt x="71" y="285"/>
                  </a:lnTo>
                  <a:lnTo>
                    <a:pt x="71" y="38"/>
                  </a:lnTo>
                  <a:lnTo>
                    <a:pt x="129" y="38"/>
                  </a:lnTo>
                  <a:lnTo>
                    <a:pt x="12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3" name="Rectangle 25">
              <a:extLst>
                <a:ext uri="{FF2B5EF4-FFF2-40B4-BE49-F238E27FC236}">
                  <a16:creationId xmlns:a16="http://schemas.microsoft.com/office/drawing/2014/main" id="{51DA6A57-B85B-43EC-9F30-C9BE24CEDE3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98284" y="920293"/>
              <a:ext cx="12850" cy="22140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4" name="Rectangle 27">
              <a:extLst>
                <a:ext uri="{FF2B5EF4-FFF2-40B4-BE49-F238E27FC236}">
                  <a16:creationId xmlns:a16="http://schemas.microsoft.com/office/drawing/2014/main" id="{AC8A2172-9C72-4154-BC9E-22795B64F87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49841" y="922257"/>
              <a:ext cx="49065" cy="15148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5" name="Freeform 28">
              <a:extLst>
                <a:ext uri="{FF2B5EF4-FFF2-40B4-BE49-F238E27FC236}">
                  <a16:creationId xmlns:a16="http://schemas.microsoft.com/office/drawing/2014/main" id="{B4785B18-E068-4147-BA42-925E500E3D33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44601" y="915790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12"/>
                </a:cxn>
                <a:cxn ang="0">
                  <a:pos x="19" y="22"/>
                </a:cxn>
                <a:cxn ang="0">
                  <a:pos x="16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12"/>
                  </a:lnTo>
                  <a:lnTo>
                    <a:pt x="19" y="22"/>
                  </a:lnTo>
                  <a:lnTo>
                    <a:pt x="16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6" name="Freeform 30">
              <a:extLst>
                <a:ext uri="{FF2B5EF4-FFF2-40B4-BE49-F238E27FC236}">
                  <a16:creationId xmlns:a16="http://schemas.microsoft.com/office/drawing/2014/main" id="{7A48AB90-5C0D-4958-BA53-DABB44CD6631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32933" y="915215"/>
              <a:ext cx="11682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7" y="12"/>
                </a:cxn>
                <a:cxn ang="0">
                  <a:pos x="20" y="22"/>
                </a:cxn>
                <a:cxn ang="0">
                  <a:pos x="17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20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7" y="12"/>
                  </a:lnTo>
                  <a:lnTo>
                    <a:pt x="20" y="22"/>
                  </a:lnTo>
                  <a:lnTo>
                    <a:pt x="17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7" name="Freeform 32">
              <a:extLst>
                <a:ext uri="{FF2B5EF4-FFF2-40B4-BE49-F238E27FC236}">
                  <a16:creationId xmlns:a16="http://schemas.microsoft.com/office/drawing/2014/main" id="{F46B2437-5E17-436F-A70E-2E6718922A80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21850" y="914640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6" y="12"/>
                </a:cxn>
                <a:cxn ang="0">
                  <a:pos x="19" y="22"/>
                </a:cxn>
                <a:cxn ang="0">
                  <a:pos x="16" y="35"/>
                </a:cxn>
                <a:cxn ang="0">
                  <a:pos x="9" y="45"/>
                </a:cxn>
                <a:cxn ang="0">
                  <a:pos x="6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6" y="12"/>
                  </a:lnTo>
                  <a:lnTo>
                    <a:pt x="19" y="22"/>
                  </a:lnTo>
                  <a:lnTo>
                    <a:pt x="16" y="35"/>
                  </a:lnTo>
                  <a:lnTo>
                    <a:pt x="9" y="45"/>
                  </a:lnTo>
                  <a:lnTo>
                    <a:pt x="6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8" name="Freeform 34">
              <a:extLst>
                <a:ext uri="{FF2B5EF4-FFF2-40B4-BE49-F238E27FC236}">
                  <a16:creationId xmlns:a16="http://schemas.microsoft.com/office/drawing/2014/main" id="{5AA9DA7E-4A18-4573-84FF-F74F3C5CECC6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10182" y="914065"/>
              <a:ext cx="11682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20" y="12"/>
                </a:cxn>
                <a:cxn ang="0">
                  <a:pos x="20" y="22"/>
                </a:cxn>
                <a:cxn ang="0">
                  <a:pos x="20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20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20" y="12"/>
                  </a:lnTo>
                  <a:lnTo>
                    <a:pt x="20" y="22"/>
                  </a:lnTo>
                  <a:lnTo>
                    <a:pt x="20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9" name="Freeform 36">
              <a:extLst>
                <a:ext uri="{FF2B5EF4-FFF2-40B4-BE49-F238E27FC236}">
                  <a16:creationId xmlns:a16="http://schemas.microsoft.com/office/drawing/2014/main" id="{F2332330-5684-4BCA-BEE8-3B95DB000C31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-902" y="913491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2" y="0"/>
                </a:cxn>
                <a:cxn ang="0">
                  <a:pos x="19" y="12"/>
                </a:cxn>
                <a:cxn ang="0">
                  <a:pos x="19" y="22"/>
                </a:cxn>
                <a:cxn ang="0">
                  <a:pos x="19" y="35"/>
                </a:cxn>
                <a:cxn ang="0">
                  <a:pos x="12" y="45"/>
                </a:cxn>
                <a:cxn ang="0">
                  <a:pos x="6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6" y="0"/>
                  </a:lnTo>
                  <a:lnTo>
                    <a:pt x="12" y="0"/>
                  </a:lnTo>
                  <a:lnTo>
                    <a:pt x="19" y="12"/>
                  </a:lnTo>
                  <a:lnTo>
                    <a:pt x="19" y="22"/>
                  </a:lnTo>
                  <a:lnTo>
                    <a:pt x="19" y="35"/>
                  </a:lnTo>
                  <a:lnTo>
                    <a:pt x="12" y="45"/>
                  </a:lnTo>
                  <a:lnTo>
                    <a:pt x="6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0" name="Freeform 38">
              <a:extLst>
                <a:ext uri="{FF2B5EF4-FFF2-40B4-BE49-F238E27FC236}">
                  <a16:creationId xmlns:a16="http://schemas.microsoft.com/office/drawing/2014/main" id="{5F22FA3A-B6BA-4EAF-8926-BBFD60B4F403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802777" y="994999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4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4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4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1" name="Freeform 39">
              <a:extLst>
                <a:ext uri="{FF2B5EF4-FFF2-40B4-BE49-F238E27FC236}">
                  <a16:creationId xmlns:a16="http://schemas.microsoft.com/office/drawing/2014/main" id="{5246C1E3-617D-428C-A8DB-CE3C4F16E736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725774" y="99109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2" name="Freeform 40">
              <a:extLst>
                <a:ext uri="{FF2B5EF4-FFF2-40B4-BE49-F238E27FC236}">
                  <a16:creationId xmlns:a16="http://schemas.microsoft.com/office/drawing/2014/main" id="{9BA69CC0-364C-4598-9204-BD44C596EC33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648770" y="98720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3" name="Freeform 41">
              <a:extLst>
                <a:ext uri="{FF2B5EF4-FFF2-40B4-BE49-F238E27FC236}">
                  <a16:creationId xmlns:a16="http://schemas.microsoft.com/office/drawing/2014/main" id="{547972DC-8C95-4636-B22D-4AA521A635D2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71183" y="983299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4" name="Freeform 42">
              <a:extLst>
                <a:ext uri="{FF2B5EF4-FFF2-40B4-BE49-F238E27FC236}">
                  <a16:creationId xmlns:a16="http://schemas.microsoft.com/office/drawing/2014/main" id="{26E23E6A-C31A-42E5-9C91-2749C6461BE4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494179" y="97939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9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9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5" name="Freeform 43">
              <a:extLst>
                <a:ext uri="{FF2B5EF4-FFF2-40B4-BE49-F238E27FC236}">
                  <a16:creationId xmlns:a16="http://schemas.microsoft.com/office/drawing/2014/main" id="{6535FDEE-EA35-4DB2-87AA-2A4401E479E7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417175" y="97550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6" name="Freeform 44">
              <a:extLst>
                <a:ext uri="{FF2B5EF4-FFF2-40B4-BE49-F238E27FC236}">
                  <a16:creationId xmlns:a16="http://schemas.microsoft.com/office/drawing/2014/main" id="{B21BF9EA-2A76-40D2-B1A6-D4E870CCECC8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340172" y="97161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7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7" name="Freeform 45">
              <a:extLst>
                <a:ext uri="{FF2B5EF4-FFF2-40B4-BE49-F238E27FC236}">
                  <a16:creationId xmlns:a16="http://schemas.microsoft.com/office/drawing/2014/main" id="{E63211B4-5101-4FDC-96F8-7CF60F55FAC0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260834" y="967606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8" name="Freeform 46">
              <a:extLst>
                <a:ext uri="{FF2B5EF4-FFF2-40B4-BE49-F238E27FC236}">
                  <a16:creationId xmlns:a16="http://schemas.microsoft.com/office/drawing/2014/main" id="{08EDD11A-E5CD-4302-9D1A-E2B8E23B8425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811273" y="826834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4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4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4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9" name="Freeform 47">
              <a:extLst>
                <a:ext uri="{FF2B5EF4-FFF2-40B4-BE49-F238E27FC236}">
                  <a16:creationId xmlns:a16="http://schemas.microsoft.com/office/drawing/2014/main" id="{7712CFFB-C8CB-4A1A-B74E-B5558D47F39F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734270" y="82292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0" name="Freeform 48">
              <a:extLst>
                <a:ext uri="{FF2B5EF4-FFF2-40B4-BE49-F238E27FC236}">
                  <a16:creationId xmlns:a16="http://schemas.microsoft.com/office/drawing/2014/main" id="{3F550054-C285-420F-8207-7C4586DEE8A0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657266" y="81903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1" name="Freeform 49">
              <a:extLst>
                <a:ext uri="{FF2B5EF4-FFF2-40B4-BE49-F238E27FC236}">
                  <a16:creationId xmlns:a16="http://schemas.microsoft.com/office/drawing/2014/main" id="{4E6D8B91-4021-4196-AA96-853DA4EBD978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79678" y="815134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2" name="Freeform 50">
              <a:extLst>
                <a:ext uri="{FF2B5EF4-FFF2-40B4-BE49-F238E27FC236}">
                  <a16:creationId xmlns:a16="http://schemas.microsoft.com/office/drawing/2014/main" id="{E51F8DA1-1F34-44CD-AC5B-B77B16DC164A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02675" y="81122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9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9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3" name="Freeform 51">
              <a:extLst>
                <a:ext uri="{FF2B5EF4-FFF2-40B4-BE49-F238E27FC236}">
                  <a16:creationId xmlns:a16="http://schemas.microsoft.com/office/drawing/2014/main" id="{4EC0CEBB-2D28-4D77-8E53-1F76652BE486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425671" y="80733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4" name="Freeform 52">
              <a:extLst>
                <a:ext uri="{FF2B5EF4-FFF2-40B4-BE49-F238E27FC236}">
                  <a16:creationId xmlns:a16="http://schemas.microsoft.com/office/drawing/2014/main" id="{058DCF9A-DFB4-4B10-A04C-8A5B715C6B91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348667" y="80344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7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5" name="Freeform 53">
              <a:extLst>
                <a:ext uri="{FF2B5EF4-FFF2-40B4-BE49-F238E27FC236}">
                  <a16:creationId xmlns:a16="http://schemas.microsoft.com/office/drawing/2014/main" id="{7F43BD9B-DECA-418E-9CF2-16C67F9EBBD8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269330" y="799440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6" name="Полилиния 423">
              <a:extLst>
                <a:ext uri="{FF2B5EF4-FFF2-40B4-BE49-F238E27FC236}">
                  <a16:creationId xmlns:a16="http://schemas.microsoft.com/office/drawing/2014/main" id="{F7C982C5-621E-4FC6-A4F6-709B373DCB65}"/>
                </a:ext>
              </a:extLst>
            </p:cNvPr>
            <p:cNvSpPr/>
            <p:nvPr/>
          </p:nvSpPr>
          <p:spPr bwMode="auto">
            <a:xfrm>
              <a:off x="1002632" y="978568"/>
              <a:ext cx="7114673" cy="142852"/>
            </a:xfrm>
            <a:custGeom>
              <a:avLst/>
              <a:gdLst>
                <a:gd name="connsiteX0" fmla="*/ 0 w 7114673"/>
                <a:gd name="connsiteY0" fmla="*/ 0 h 0"/>
                <a:gd name="connsiteX1" fmla="*/ 7114673 w 7114673"/>
                <a:gd name="connsiteY1" fmla="*/ 0 h 0"/>
                <a:gd name="connsiteX2" fmla="*/ 7114673 w 7114673"/>
                <a:gd name="connsiteY2" fmla="*/ 0 h 0"/>
                <a:gd name="connsiteX0" fmla="*/ 0 w 7114673"/>
                <a:gd name="connsiteY0" fmla="*/ 0 h 0"/>
                <a:gd name="connsiteX1" fmla="*/ 7114673 w 7114673"/>
                <a:gd name="connsiteY1" fmla="*/ 0 h 0"/>
                <a:gd name="connsiteX2" fmla="*/ 7114673 w 7114673"/>
                <a:gd name="connsiteY2" fmla="*/ 0 h 0"/>
                <a:gd name="connsiteX0" fmla="*/ 0 w 7114673"/>
                <a:gd name="connsiteY0" fmla="*/ 0 h 98776"/>
                <a:gd name="connsiteX1" fmla="*/ 7114673 w 7114673"/>
                <a:gd name="connsiteY1" fmla="*/ 0 h 98776"/>
                <a:gd name="connsiteX2" fmla="*/ 7114673 w 7114673"/>
                <a:gd name="connsiteY2" fmla="*/ 0 h 98776"/>
                <a:gd name="connsiteX0" fmla="*/ 0 w 7114673"/>
                <a:gd name="connsiteY0" fmla="*/ 1337 h 64730"/>
                <a:gd name="connsiteX1" fmla="*/ 3643306 w 7114673"/>
                <a:gd name="connsiteY1" fmla="*/ 64730 h 64730"/>
                <a:gd name="connsiteX2" fmla="*/ 7114673 w 7114673"/>
                <a:gd name="connsiteY2" fmla="*/ 1337 h 64730"/>
                <a:gd name="connsiteX3" fmla="*/ 7114673 w 7114673"/>
                <a:gd name="connsiteY3" fmla="*/ 1337 h 64730"/>
                <a:gd name="connsiteX0" fmla="*/ 0 w 7114673"/>
                <a:gd name="connsiteY0" fmla="*/ 1337 h 116131"/>
                <a:gd name="connsiteX1" fmla="*/ 3643306 w 7114673"/>
                <a:gd name="connsiteY1" fmla="*/ 64730 h 116131"/>
                <a:gd name="connsiteX2" fmla="*/ 7114673 w 7114673"/>
                <a:gd name="connsiteY2" fmla="*/ 1337 h 116131"/>
                <a:gd name="connsiteX3" fmla="*/ 7114673 w 7114673"/>
                <a:gd name="connsiteY3" fmla="*/ 1337 h 116131"/>
                <a:gd name="connsiteX0" fmla="*/ 0 w 7114673"/>
                <a:gd name="connsiteY0" fmla="*/ 0 h 0"/>
                <a:gd name="connsiteX1" fmla="*/ 7114673 w 7114673"/>
                <a:gd name="connsiteY1" fmla="*/ 0 h 0"/>
                <a:gd name="connsiteX2" fmla="*/ 7114673 w 7114673"/>
                <a:gd name="connsiteY2" fmla="*/ 0 h 0"/>
                <a:gd name="connsiteX0" fmla="*/ 0 w 7114673"/>
                <a:gd name="connsiteY0" fmla="*/ 0 h 259197"/>
                <a:gd name="connsiteX1" fmla="*/ 7114673 w 7114673"/>
                <a:gd name="connsiteY1" fmla="*/ 0 h 259197"/>
                <a:gd name="connsiteX2" fmla="*/ 7114673 w 7114673"/>
                <a:gd name="connsiteY2" fmla="*/ 0 h 259197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64241"/>
                <a:gd name="connsiteX1" fmla="*/ 3643306 w 7114673"/>
                <a:gd name="connsiteY1" fmla="*/ 142852 h 164241"/>
                <a:gd name="connsiteX2" fmla="*/ 5022911 w 7114673"/>
                <a:gd name="connsiteY2" fmla="*/ 128337 h 164241"/>
                <a:gd name="connsiteX3" fmla="*/ 7114673 w 7114673"/>
                <a:gd name="connsiteY3" fmla="*/ 0 h 164241"/>
                <a:gd name="connsiteX4" fmla="*/ 7114673 w 7114673"/>
                <a:gd name="connsiteY4" fmla="*/ 0 h 164241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5255 h 148107"/>
                <a:gd name="connsiteX1" fmla="*/ 3643306 w 7114673"/>
                <a:gd name="connsiteY1" fmla="*/ 148107 h 148107"/>
                <a:gd name="connsiteX2" fmla="*/ 7114673 w 7114673"/>
                <a:gd name="connsiteY2" fmla="*/ 5255 h 148107"/>
                <a:gd name="connsiteX3" fmla="*/ 7114673 w 7114673"/>
                <a:gd name="connsiteY3" fmla="*/ 5255 h 148107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14673" h="142852">
                  <a:moveTo>
                    <a:pt x="0" y="0"/>
                  </a:moveTo>
                  <a:cubicBezTo>
                    <a:pt x="1079383" y="39898"/>
                    <a:pt x="2256426" y="122573"/>
                    <a:pt x="3643306" y="142852"/>
                  </a:cubicBezTo>
                  <a:cubicBezTo>
                    <a:pt x="4829085" y="142852"/>
                    <a:pt x="6367148" y="58417"/>
                    <a:pt x="7114673" y="0"/>
                  </a:cubicBezTo>
                  <a:lnTo>
                    <a:pt x="7114673" y="0"/>
                  </a:lnTo>
                </a:path>
              </a:pathLst>
            </a:custGeom>
            <a:noFill/>
            <a:ln w="19050" cap="flat" cmpd="sng" algn="ctr">
              <a:solidFill>
                <a:srgbClr val="0070C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7" name="Полилиния 424">
              <a:extLst>
                <a:ext uri="{FF2B5EF4-FFF2-40B4-BE49-F238E27FC236}">
                  <a16:creationId xmlns:a16="http://schemas.microsoft.com/office/drawing/2014/main" id="{C14D9A08-4858-4818-83E1-733AEC5F33CD}"/>
                </a:ext>
              </a:extLst>
            </p:cNvPr>
            <p:cNvSpPr/>
            <p:nvPr/>
          </p:nvSpPr>
          <p:spPr bwMode="auto">
            <a:xfrm>
              <a:off x="0" y="979714"/>
              <a:ext cx="996043" cy="310243"/>
            </a:xfrm>
            <a:custGeom>
              <a:avLst/>
              <a:gdLst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96043" h="310243">
                  <a:moveTo>
                    <a:pt x="996043" y="0"/>
                  </a:moveTo>
                  <a:cubicBezTo>
                    <a:pt x="764069" y="166704"/>
                    <a:pt x="546356" y="280324"/>
                    <a:pt x="0" y="310243"/>
                  </a:cubicBezTo>
                </a:path>
              </a:pathLst>
            </a:custGeom>
            <a:noFill/>
            <a:ln w="19050" cap="flat" cmpd="sng" algn="ctr">
              <a:solidFill>
                <a:srgbClr val="0070C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8" name="Rectangle 24">
              <a:extLst>
                <a:ext uri="{FF2B5EF4-FFF2-40B4-BE49-F238E27FC236}">
                  <a16:creationId xmlns:a16="http://schemas.microsoft.com/office/drawing/2014/main" id="{D002E5A9-C03F-4128-BA2C-E72A2F66F4C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909157" y="961259"/>
              <a:ext cx="12850" cy="22140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9" name="Rectangle 26">
              <a:extLst>
                <a:ext uri="{FF2B5EF4-FFF2-40B4-BE49-F238E27FC236}">
                  <a16:creationId xmlns:a16="http://schemas.microsoft.com/office/drawing/2014/main" id="{4308EBFD-03B3-4358-AAEC-3033DC57E4B3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921968" y="966316"/>
              <a:ext cx="49065" cy="15148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0" name="Freeform 29">
              <a:extLst>
                <a:ext uri="{FF2B5EF4-FFF2-40B4-BE49-F238E27FC236}">
                  <a16:creationId xmlns:a16="http://schemas.microsoft.com/office/drawing/2014/main" id="{ABCE797B-B659-4BB1-864A-6187A9E51F6D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965146" y="96229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9" y="0"/>
                </a:cxn>
                <a:cxn ang="0">
                  <a:pos x="3" y="12"/>
                </a:cxn>
                <a:cxn ang="0">
                  <a:pos x="0" y="22"/>
                </a:cxn>
                <a:cxn ang="0">
                  <a:pos x="3" y="35"/>
                </a:cxn>
                <a:cxn ang="0">
                  <a:pos x="9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9" y="0"/>
                  </a:lnTo>
                  <a:lnTo>
                    <a:pt x="3" y="12"/>
                  </a:lnTo>
                  <a:lnTo>
                    <a:pt x="0" y="22"/>
                  </a:lnTo>
                  <a:lnTo>
                    <a:pt x="3" y="35"/>
                  </a:lnTo>
                  <a:lnTo>
                    <a:pt x="9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1" name="Freeform 31">
              <a:extLst>
                <a:ext uri="{FF2B5EF4-FFF2-40B4-BE49-F238E27FC236}">
                  <a16:creationId xmlns:a16="http://schemas.microsoft.com/office/drawing/2014/main" id="{3338BF2D-B634-4F30-924C-8CD0D1D2B114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976230" y="962870"/>
              <a:ext cx="11682" cy="26218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13" y="0"/>
                </a:cxn>
                <a:cxn ang="0">
                  <a:pos x="10" y="0"/>
                </a:cxn>
                <a:cxn ang="0">
                  <a:pos x="4" y="12"/>
                </a:cxn>
                <a:cxn ang="0">
                  <a:pos x="0" y="22"/>
                </a:cxn>
                <a:cxn ang="0">
                  <a:pos x="4" y="35"/>
                </a:cxn>
                <a:cxn ang="0">
                  <a:pos x="10" y="45"/>
                </a:cxn>
                <a:cxn ang="0">
                  <a:pos x="13" y="45"/>
                </a:cxn>
                <a:cxn ang="0">
                  <a:pos x="20" y="45"/>
                </a:cxn>
                <a:cxn ang="0">
                  <a:pos x="20" y="22"/>
                </a:cxn>
                <a:cxn ang="0">
                  <a:pos x="20" y="0"/>
                </a:cxn>
              </a:cxnLst>
              <a:rect l="0" t="0" r="r" b="b"/>
              <a:pathLst>
                <a:path w="20" h="45">
                  <a:moveTo>
                    <a:pt x="20" y="0"/>
                  </a:moveTo>
                  <a:lnTo>
                    <a:pt x="13" y="0"/>
                  </a:lnTo>
                  <a:lnTo>
                    <a:pt x="10" y="0"/>
                  </a:lnTo>
                  <a:lnTo>
                    <a:pt x="4" y="12"/>
                  </a:lnTo>
                  <a:lnTo>
                    <a:pt x="0" y="22"/>
                  </a:lnTo>
                  <a:lnTo>
                    <a:pt x="4" y="35"/>
                  </a:lnTo>
                  <a:lnTo>
                    <a:pt x="10" y="45"/>
                  </a:lnTo>
                  <a:lnTo>
                    <a:pt x="13" y="45"/>
                  </a:lnTo>
                  <a:lnTo>
                    <a:pt x="20" y="45"/>
                  </a:lnTo>
                  <a:lnTo>
                    <a:pt x="20" y="22"/>
                  </a:lnTo>
                  <a:lnTo>
                    <a:pt x="2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2" name="Freeform 33">
              <a:extLst>
                <a:ext uri="{FF2B5EF4-FFF2-40B4-BE49-F238E27FC236}">
                  <a16:creationId xmlns:a16="http://schemas.microsoft.com/office/drawing/2014/main" id="{9E9A4291-DB53-4285-8122-75B0909021DB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987897" y="96344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10" y="0"/>
                </a:cxn>
                <a:cxn ang="0">
                  <a:pos x="3" y="12"/>
                </a:cxn>
                <a:cxn ang="0">
                  <a:pos x="0" y="22"/>
                </a:cxn>
                <a:cxn ang="0">
                  <a:pos x="3" y="35"/>
                </a:cxn>
                <a:cxn ang="0">
                  <a:pos x="10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10" y="0"/>
                  </a:lnTo>
                  <a:lnTo>
                    <a:pt x="3" y="12"/>
                  </a:lnTo>
                  <a:lnTo>
                    <a:pt x="0" y="22"/>
                  </a:lnTo>
                  <a:lnTo>
                    <a:pt x="3" y="35"/>
                  </a:lnTo>
                  <a:lnTo>
                    <a:pt x="10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3" name="Freeform 35">
              <a:extLst>
                <a:ext uri="{FF2B5EF4-FFF2-40B4-BE49-F238E27FC236}">
                  <a16:creationId xmlns:a16="http://schemas.microsoft.com/office/drawing/2014/main" id="{64780259-7E6C-4B26-9A88-48A66C96DFEB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998981" y="96400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9" y="0"/>
                </a:cxn>
                <a:cxn ang="0">
                  <a:pos x="0" y="12"/>
                </a:cxn>
                <a:cxn ang="0">
                  <a:pos x="0" y="22"/>
                </a:cxn>
                <a:cxn ang="0">
                  <a:pos x="0" y="35"/>
                </a:cxn>
                <a:cxn ang="0">
                  <a:pos x="9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9" y="0"/>
                  </a:lnTo>
                  <a:lnTo>
                    <a:pt x="0" y="12"/>
                  </a:lnTo>
                  <a:lnTo>
                    <a:pt x="0" y="22"/>
                  </a:lnTo>
                  <a:lnTo>
                    <a:pt x="0" y="35"/>
                  </a:lnTo>
                  <a:lnTo>
                    <a:pt x="9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4" name="Freeform 37">
              <a:extLst>
                <a:ext uri="{FF2B5EF4-FFF2-40B4-BE49-F238E27FC236}">
                  <a16:creationId xmlns:a16="http://schemas.microsoft.com/office/drawing/2014/main" id="{2AC00C16-AE26-46A8-93F4-3E4A7B5D5720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1010065" y="964579"/>
              <a:ext cx="11682" cy="26218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13" y="0"/>
                </a:cxn>
                <a:cxn ang="0">
                  <a:pos x="7" y="0"/>
                </a:cxn>
                <a:cxn ang="0">
                  <a:pos x="0" y="12"/>
                </a:cxn>
                <a:cxn ang="0">
                  <a:pos x="0" y="22"/>
                </a:cxn>
                <a:cxn ang="0">
                  <a:pos x="0" y="35"/>
                </a:cxn>
                <a:cxn ang="0">
                  <a:pos x="7" y="45"/>
                </a:cxn>
                <a:cxn ang="0">
                  <a:pos x="13" y="45"/>
                </a:cxn>
                <a:cxn ang="0">
                  <a:pos x="20" y="45"/>
                </a:cxn>
                <a:cxn ang="0">
                  <a:pos x="20" y="22"/>
                </a:cxn>
                <a:cxn ang="0">
                  <a:pos x="20" y="0"/>
                </a:cxn>
              </a:cxnLst>
              <a:rect l="0" t="0" r="r" b="b"/>
              <a:pathLst>
                <a:path w="20" h="45">
                  <a:moveTo>
                    <a:pt x="20" y="0"/>
                  </a:moveTo>
                  <a:lnTo>
                    <a:pt x="13" y="0"/>
                  </a:lnTo>
                  <a:lnTo>
                    <a:pt x="7" y="0"/>
                  </a:lnTo>
                  <a:lnTo>
                    <a:pt x="0" y="12"/>
                  </a:lnTo>
                  <a:lnTo>
                    <a:pt x="0" y="22"/>
                  </a:lnTo>
                  <a:lnTo>
                    <a:pt x="0" y="35"/>
                  </a:lnTo>
                  <a:lnTo>
                    <a:pt x="7" y="45"/>
                  </a:lnTo>
                  <a:lnTo>
                    <a:pt x="13" y="45"/>
                  </a:lnTo>
                  <a:lnTo>
                    <a:pt x="20" y="45"/>
                  </a:lnTo>
                  <a:lnTo>
                    <a:pt x="20" y="22"/>
                  </a:lnTo>
                  <a:lnTo>
                    <a:pt x="2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5" name="Полилиния 432">
              <a:extLst>
                <a:ext uri="{FF2B5EF4-FFF2-40B4-BE49-F238E27FC236}">
                  <a16:creationId xmlns:a16="http://schemas.microsoft.com/office/drawing/2014/main" id="{F9508A17-782D-485B-A858-04C1692540C0}"/>
                </a:ext>
              </a:extLst>
            </p:cNvPr>
            <p:cNvSpPr/>
            <p:nvPr/>
          </p:nvSpPr>
          <p:spPr bwMode="auto">
            <a:xfrm flipH="1">
              <a:off x="8147989" y="979714"/>
              <a:ext cx="996043" cy="310243"/>
            </a:xfrm>
            <a:custGeom>
              <a:avLst/>
              <a:gdLst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96043" h="310243">
                  <a:moveTo>
                    <a:pt x="996043" y="0"/>
                  </a:moveTo>
                  <a:cubicBezTo>
                    <a:pt x="764069" y="166704"/>
                    <a:pt x="546356" y="280324"/>
                    <a:pt x="0" y="310243"/>
                  </a:cubicBezTo>
                </a:path>
              </a:pathLst>
            </a:custGeom>
            <a:noFill/>
            <a:ln w="19050" cap="flat" cmpd="sng" algn="ctr">
              <a:solidFill>
                <a:srgbClr val="0070C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6" name="Rectangle 26">
              <a:extLst>
                <a:ext uri="{FF2B5EF4-FFF2-40B4-BE49-F238E27FC236}">
                  <a16:creationId xmlns:a16="http://schemas.microsoft.com/office/drawing/2014/main" id="{B667D40C-180B-4641-8D4C-781FD39F9BF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171465" y="966316"/>
              <a:ext cx="49065" cy="15148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7" name="Freeform 29">
              <a:extLst>
                <a:ext uri="{FF2B5EF4-FFF2-40B4-BE49-F238E27FC236}">
                  <a16:creationId xmlns:a16="http://schemas.microsoft.com/office/drawing/2014/main" id="{BEBCEF8D-FCDA-4B67-9C3F-C41124AD8D86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66254" y="96229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9" y="0"/>
                </a:cxn>
                <a:cxn ang="0">
                  <a:pos x="3" y="12"/>
                </a:cxn>
                <a:cxn ang="0">
                  <a:pos x="0" y="22"/>
                </a:cxn>
                <a:cxn ang="0">
                  <a:pos x="3" y="35"/>
                </a:cxn>
                <a:cxn ang="0">
                  <a:pos x="9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9" y="0"/>
                  </a:lnTo>
                  <a:lnTo>
                    <a:pt x="3" y="12"/>
                  </a:lnTo>
                  <a:lnTo>
                    <a:pt x="0" y="22"/>
                  </a:lnTo>
                  <a:lnTo>
                    <a:pt x="3" y="35"/>
                  </a:lnTo>
                  <a:lnTo>
                    <a:pt x="9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8" name="Freeform 31">
              <a:extLst>
                <a:ext uri="{FF2B5EF4-FFF2-40B4-BE49-F238E27FC236}">
                  <a16:creationId xmlns:a16="http://schemas.microsoft.com/office/drawing/2014/main" id="{D9C28D2D-2B31-4701-85AA-AE036B1ECECD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54586" y="962870"/>
              <a:ext cx="11682" cy="26218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13" y="0"/>
                </a:cxn>
                <a:cxn ang="0">
                  <a:pos x="10" y="0"/>
                </a:cxn>
                <a:cxn ang="0">
                  <a:pos x="4" y="12"/>
                </a:cxn>
                <a:cxn ang="0">
                  <a:pos x="0" y="22"/>
                </a:cxn>
                <a:cxn ang="0">
                  <a:pos x="4" y="35"/>
                </a:cxn>
                <a:cxn ang="0">
                  <a:pos x="10" y="45"/>
                </a:cxn>
                <a:cxn ang="0">
                  <a:pos x="13" y="45"/>
                </a:cxn>
                <a:cxn ang="0">
                  <a:pos x="20" y="45"/>
                </a:cxn>
                <a:cxn ang="0">
                  <a:pos x="20" y="22"/>
                </a:cxn>
                <a:cxn ang="0">
                  <a:pos x="20" y="0"/>
                </a:cxn>
              </a:cxnLst>
              <a:rect l="0" t="0" r="r" b="b"/>
              <a:pathLst>
                <a:path w="20" h="45">
                  <a:moveTo>
                    <a:pt x="20" y="0"/>
                  </a:moveTo>
                  <a:lnTo>
                    <a:pt x="13" y="0"/>
                  </a:lnTo>
                  <a:lnTo>
                    <a:pt x="10" y="0"/>
                  </a:lnTo>
                  <a:lnTo>
                    <a:pt x="4" y="12"/>
                  </a:lnTo>
                  <a:lnTo>
                    <a:pt x="0" y="22"/>
                  </a:lnTo>
                  <a:lnTo>
                    <a:pt x="4" y="35"/>
                  </a:lnTo>
                  <a:lnTo>
                    <a:pt x="10" y="45"/>
                  </a:lnTo>
                  <a:lnTo>
                    <a:pt x="13" y="45"/>
                  </a:lnTo>
                  <a:lnTo>
                    <a:pt x="20" y="45"/>
                  </a:lnTo>
                  <a:lnTo>
                    <a:pt x="20" y="22"/>
                  </a:lnTo>
                  <a:lnTo>
                    <a:pt x="2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9" name="Freeform 33">
              <a:extLst>
                <a:ext uri="{FF2B5EF4-FFF2-40B4-BE49-F238E27FC236}">
                  <a16:creationId xmlns:a16="http://schemas.microsoft.com/office/drawing/2014/main" id="{4F9FD741-9DB4-4AD6-B31A-C973DFE07CC3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43503" y="96344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10" y="0"/>
                </a:cxn>
                <a:cxn ang="0">
                  <a:pos x="3" y="12"/>
                </a:cxn>
                <a:cxn ang="0">
                  <a:pos x="0" y="22"/>
                </a:cxn>
                <a:cxn ang="0">
                  <a:pos x="3" y="35"/>
                </a:cxn>
                <a:cxn ang="0">
                  <a:pos x="10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10" y="0"/>
                  </a:lnTo>
                  <a:lnTo>
                    <a:pt x="3" y="12"/>
                  </a:lnTo>
                  <a:lnTo>
                    <a:pt x="0" y="22"/>
                  </a:lnTo>
                  <a:lnTo>
                    <a:pt x="3" y="35"/>
                  </a:lnTo>
                  <a:lnTo>
                    <a:pt x="10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30" name="Freeform 35">
              <a:extLst>
                <a:ext uri="{FF2B5EF4-FFF2-40B4-BE49-F238E27FC236}">
                  <a16:creationId xmlns:a16="http://schemas.microsoft.com/office/drawing/2014/main" id="{21D2130B-CEBE-4C42-A8AF-F16F51A7F887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32419" y="96400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9" y="0"/>
                </a:cxn>
                <a:cxn ang="0">
                  <a:pos x="0" y="12"/>
                </a:cxn>
                <a:cxn ang="0">
                  <a:pos x="0" y="22"/>
                </a:cxn>
                <a:cxn ang="0">
                  <a:pos x="0" y="35"/>
                </a:cxn>
                <a:cxn ang="0">
                  <a:pos x="9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9" y="0"/>
                  </a:lnTo>
                  <a:lnTo>
                    <a:pt x="0" y="12"/>
                  </a:lnTo>
                  <a:lnTo>
                    <a:pt x="0" y="22"/>
                  </a:lnTo>
                  <a:lnTo>
                    <a:pt x="0" y="35"/>
                  </a:lnTo>
                  <a:lnTo>
                    <a:pt x="9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31" name="Freeform 37">
              <a:extLst>
                <a:ext uri="{FF2B5EF4-FFF2-40B4-BE49-F238E27FC236}">
                  <a16:creationId xmlns:a16="http://schemas.microsoft.com/office/drawing/2014/main" id="{DA2D47EB-A629-41A4-88D3-4C16E38F6B19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20751" y="964579"/>
              <a:ext cx="11682" cy="26218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13" y="0"/>
                </a:cxn>
                <a:cxn ang="0">
                  <a:pos x="7" y="0"/>
                </a:cxn>
                <a:cxn ang="0">
                  <a:pos x="0" y="12"/>
                </a:cxn>
                <a:cxn ang="0">
                  <a:pos x="0" y="22"/>
                </a:cxn>
                <a:cxn ang="0">
                  <a:pos x="0" y="35"/>
                </a:cxn>
                <a:cxn ang="0">
                  <a:pos x="7" y="45"/>
                </a:cxn>
                <a:cxn ang="0">
                  <a:pos x="13" y="45"/>
                </a:cxn>
                <a:cxn ang="0">
                  <a:pos x="20" y="45"/>
                </a:cxn>
                <a:cxn ang="0">
                  <a:pos x="20" y="22"/>
                </a:cxn>
                <a:cxn ang="0">
                  <a:pos x="20" y="0"/>
                </a:cxn>
              </a:cxnLst>
              <a:rect l="0" t="0" r="r" b="b"/>
              <a:pathLst>
                <a:path w="20" h="45">
                  <a:moveTo>
                    <a:pt x="20" y="0"/>
                  </a:moveTo>
                  <a:lnTo>
                    <a:pt x="13" y="0"/>
                  </a:lnTo>
                  <a:lnTo>
                    <a:pt x="7" y="0"/>
                  </a:lnTo>
                  <a:lnTo>
                    <a:pt x="0" y="12"/>
                  </a:lnTo>
                  <a:lnTo>
                    <a:pt x="0" y="22"/>
                  </a:lnTo>
                  <a:lnTo>
                    <a:pt x="0" y="35"/>
                  </a:lnTo>
                  <a:lnTo>
                    <a:pt x="7" y="45"/>
                  </a:lnTo>
                  <a:lnTo>
                    <a:pt x="13" y="45"/>
                  </a:lnTo>
                  <a:lnTo>
                    <a:pt x="20" y="45"/>
                  </a:lnTo>
                  <a:lnTo>
                    <a:pt x="20" y="22"/>
                  </a:lnTo>
                  <a:lnTo>
                    <a:pt x="2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</p:grpSp>
      <p:sp>
        <p:nvSpPr>
          <p:cNvPr id="83970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2286000"/>
            <a:ext cx="7772400" cy="1143000"/>
          </a:xfrm>
        </p:spPr>
        <p:txBody>
          <a:bodyPr/>
          <a:lstStyle>
            <a:lvl1pPr algn="r">
              <a:defRPr/>
            </a:lvl1pPr>
          </a:lstStyle>
          <a:p>
            <a:r>
              <a:rPr lang="ru-RU"/>
              <a:t>Click to edit Master title style</a:t>
            </a:r>
          </a:p>
        </p:txBody>
      </p:sp>
      <p:sp>
        <p:nvSpPr>
          <p:cNvPr id="83971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1600200" y="3886200"/>
            <a:ext cx="6400800" cy="1752600"/>
          </a:xfrm>
          <a:prstGeom prst="rect">
            <a:avLst/>
          </a:prstGeom>
          <a:ln/>
        </p:spPr>
        <p:txBody>
          <a:bodyPr anchor="b"/>
          <a:lstStyle>
            <a:lvl1pPr marL="0" indent="0" algn="ctr">
              <a:buFont typeface="Tahoma" pitchFamily="34" charset="0"/>
              <a:buNone/>
              <a:defRPr/>
            </a:lvl1pPr>
          </a:lstStyle>
          <a:p>
            <a:r>
              <a:rPr lang="ru-RU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4279297148"/>
      </p:ext>
    </p:extLst>
  </p:cSld>
  <p:clrMapOvr>
    <a:masterClrMapping/>
  </p:clrMapOvr>
</p:sldLayout>
</file>

<file path=ppt/slideLayouts/slideLayout27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accent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Click to edit Master title style</a:t>
            </a:r>
            <a:endParaRPr lang="ru-RU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685800" y="1219200"/>
            <a:ext cx="7772400" cy="4876800"/>
          </a:xfrm>
          <a:prstGeom prst="rect">
            <a:avLst/>
          </a:prstGeom>
        </p:spPr>
        <p:txBody>
          <a:bodyPr/>
          <a:lstStyle>
            <a:lvl1pPr marL="265113" indent="-265113">
              <a:buClr>
                <a:schemeClr val="accent1">
                  <a:lumMod val="50000"/>
                </a:schemeClr>
              </a:buClr>
              <a:buFont typeface="Arial" pitchFamily="34" charset="0"/>
              <a:buChar char="■"/>
              <a:defRPr/>
            </a:lvl1pPr>
            <a:lvl2pPr marL="714375" indent="-257175">
              <a:buClr>
                <a:schemeClr val="accent1">
                  <a:lumMod val="50000"/>
                </a:schemeClr>
              </a:buClr>
              <a:buFont typeface="Arial" pitchFamily="34" charset="0"/>
              <a:buChar char="■"/>
              <a:defRPr/>
            </a:lvl2pPr>
            <a:lvl3pPr marL="1074738" indent="-160338">
              <a:buClr>
                <a:schemeClr val="accent1">
                  <a:lumMod val="50000"/>
                </a:schemeClr>
              </a:buClr>
              <a:buFont typeface="Arial" pitchFamily="34" charset="0"/>
              <a:buChar char="■"/>
              <a:defRPr/>
            </a:lvl3pPr>
            <a:lvl4pPr marL="1524000" indent="-152400">
              <a:buClr>
                <a:schemeClr val="accent1">
                  <a:lumMod val="50000"/>
                </a:schemeClr>
              </a:buClr>
              <a:buFont typeface="Arial" pitchFamily="34" charset="0"/>
              <a:buChar char="■"/>
              <a:defRPr/>
            </a:lvl4pPr>
            <a:lvl5pPr marL="1973263" indent="-176213">
              <a:buClr>
                <a:schemeClr val="accent1">
                  <a:lumMod val="50000"/>
                </a:schemeClr>
              </a:buClr>
              <a:buFont typeface="Arial" pitchFamily="34" charset="0"/>
              <a:buChar char="■"/>
              <a:defRPr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891476211"/>
      </p:ext>
    </p:extLst>
  </p:cSld>
  <p:clrMapOvr>
    <a:masterClrMapping/>
  </p:clrMapOvr>
</p:sldLayout>
</file>

<file path=ppt/slideLayouts/slideLayout27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4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/>
              <a:t>Click to edit Master title style</a:t>
            </a:r>
            <a:endParaRPr lang="ru-RU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8"/>
            <a:ext cx="7772400" cy="1500187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Rectangle 6">
            <a:extLst>
              <a:ext uri="{FF2B5EF4-FFF2-40B4-BE49-F238E27FC236}">
                <a16:creationId xmlns:a16="http://schemas.microsoft.com/office/drawing/2014/main" id="{F35E6AC9-87E3-49FB-A88C-B6EC1A29822B}"/>
              </a:ext>
            </a:extLst>
          </p:cNvPr>
          <p:cNvSpPr>
            <a:spLocks noGrp="1" noChangeArrowheads="1"/>
          </p:cNvSpPr>
          <p:nvPr>
            <p:ph type="sldNum" sz="quarter" idx="10"/>
          </p:nvPr>
        </p:nvSpPr>
        <p:spPr>
          <a:xfrm>
            <a:off x="7786688" y="6429375"/>
            <a:ext cx="457200" cy="360363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b="1">
                <a:solidFill>
                  <a:srgbClr val="000000"/>
                </a:solidFill>
                <a:latin typeface="Tahoma" panose="020B0604030504040204" pitchFamily="34" charset="0"/>
              </a:defRPr>
            </a:lvl1pPr>
          </a:lstStyle>
          <a:p>
            <a:fld id="{D2050F1A-6F32-481A-A294-0E0CBCBF028F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3385923852"/>
      </p:ext>
    </p:extLst>
  </p:cSld>
  <p:clrMapOvr>
    <a:masterClrMapping/>
  </p:clrMapOvr>
</p:sldLayout>
</file>

<file path=ppt/slideLayouts/slideLayout27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ru-RU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685800" y="1219200"/>
            <a:ext cx="3810000" cy="4876800"/>
          </a:xfrm>
          <a:prstGeom prst="rect">
            <a:avLst/>
          </a:prstGeo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ru-RU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219200"/>
            <a:ext cx="3810000" cy="4876800"/>
          </a:xfrm>
          <a:prstGeom prst="rect">
            <a:avLst/>
          </a:prstGeo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ru-RU"/>
          </a:p>
        </p:txBody>
      </p:sp>
      <p:sp>
        <p:nvSpPr>
          <p:cNvPr id="5" name="Rectangle 6">
            <a:extLst>
              <a:ext uri="{FF2B5EF4-FFF2-40B4-BE49-F238E27FC236}">
                <a16:creationId xmlns:a16="http://schemas.microsoft.com/office/drawing/2014/main" id="{F9991A71-44C8-4130-B18B-B13EBADED388}"/>
              </a:ext>
            </a:extLst>
          </p:cNvPr>
          <p:cNvSpPr>
            <a:spLocks noGrp="1" noChangeArrowheads="1"/>
          </p:cNvSpPr>
          <p:nvPr>
            <p:ph type="sldNum" sz="quarter" idx="10"/>
          </p:nvPr>
        </p:nvSpPr>
        <p:spPr>
          <a:xfrm>
            <a:off x="7786688" y="6429375"/>
            <a:ext cx="457200" cy="360363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b="1">
                <a:solidFill>
                  <a:srgbClr val="000000"/>
                </a:solidFill>
                <a:latin typeface="Tahoma" panose="020B0604030504040204" pitchFamily="34" charset="0"/>
              </a:defRPr>
            </a:lvl1pPr>
          </a:lstStyle>
          <a:p>
            <a:fld id="{4241B5D4-7C66-441D-A80A-D07F721B2440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79568885"/>
      </p:ext>
    </p:extLst>
  </p:cSld>
  <p:clrMapOvr>
    <a:masterClrMapping/>
  </p:clrMapOvr>
</p:sldLayout>
</file>

<file path=ppt/slideLayouts/slideLayout27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  <a:endParaRPr lang="ru-RU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2" y="1535113"/>
            <a:ext cx="4040188" cy="639762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2" y="2174875"/>
            <a:ext cx="4040188" cy="3951288"/>
          </a:xfrm>
          <a:prstGeom prst="rect">
            <a:avLst/>
          </a:prstGeo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ru-RU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8" y="1535113"/>
            <a:ext cx="4041775" cy="639762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8" y="2174875"/>
            <a:ext cx="4041775" cy="3951288"/>
          </a:xfrm>
          <a:prstGeom prst="rect">
            <a:avLst/>
          </a:prstGeo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ru-RU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5A65D96C-7B58-4DD4-9DD1-A6312AA94566}"/>
              </a:ext>
            </a:extLst>
          </p:cNvPr>
          <p:cNvSpPr>
            <a:spLocks noGrp="1" noChangeArrowheads="1"/>
          </p:cNvSpPr>
          <p:nvPr>
            <p:ph type="sldNum" sz="quarter" idx="10"/>
          </p:nvPr>
        </p:nvSpPr>
        <p:spPr>
          <a:xfrm>
            <a:off x="7786688" y="6429375"/>
            <a:ext cx="457200" cy="360363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b="1">
                <a:solidFill>
                  <a:srgbClr val="000000"/>
                </a:solidFill>
                <a:latin typeface="Tahoma" panose="020B0604030504040204" pitchFamily="34" charset="0"/>
              </a:defRPr>
            </a:lvl1pPr>
          </a:lstStyle>
          <a:p>
            <a:fld id="{89348E53-4D5E-47B6-B772-7A0EED1E6677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1827795599"/>
      </p:ext>
    </p:extLst>
  </p:cSld>
  <p:clrMapOvr>
    <a:masterClrMapping/>
  </p:clrMapOvr>
</p:sldLayout>
</file>

<file path=ppt/slideLayouts/slideLayout27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ru-RU"/>
          </a:p>
        </p:txBody>
      </p:sp>
      <p:sp>
        <p:nvSpPr>
          <p:cNvPr id="3" name="Rectangle 6">
            <a:extLst>
              <a:ext uri="{FF2B5EF4-FFF2-40B4-BE49-F238E27FC236}">
                <a16:creationId xmlns:a16="http://schemas.microsoft.com/office/drawing/2014/main" id="{DA3A43BA-BCB2-4BF0-B89C-16A5034E1455}"/>
              </a:ext>
            </a:extLst>
          </p:cNvPr>
          <p:cNvSpPr>
            <a:spLocks noGrp="1" noChangeArrowheads="1"/>
          </p:cNvSpPr>
          <p:nvPr>
            <p:ph type="sldNum" sz="quarter" idx="10"/>
          </p:nvPr>
        </p:nvSpPr>
        <p:spPr>
          <a:xfrm>
            <a:off x="7786688" y="6429375"/>
            <a:ext cx="457200" cy="360363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b="1">
                <a:solidFill>
                  <a:srgbClr val="000000"/>
                </a:solidFill>
                <a:latin typeface="Tahoma" panose="020B0604030504040204" pitchFamily="34" charset="0"/>
              </a:defRPr>
            </a:lvl1pPr>
          </a:lstStyle>
          <a:p>
            <a:fld id="{9A6F39B3-6DA9-42DD-8ED4-077BC6316946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3296438026"/>
      </p:ext>
    </p:extLst>
  </p:cSld>
  <p:clrMapOvr>
    <a:masterClrMapping/>
  </p:clrMapOvr>
</p:sldLayout>
</file>

<file path=ppt/slideLayouts/slideLayout27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6">
            <a:extLst>
              <a:ext uri="{FF2B5EF4-FFF2-40B4-BE49-F238E27FC236}">
                <a16:creationId xmlns:a16="http://schemas.microsoft.com/office/drawing/2014/main" id="{589CE417-5151-4FD3-946F-7BBF50D2A789}"/>
              </a:ext>
            </a:extLst>
          </p:cNvPr>
          <p:cNvSpPr>
            <a:spLocks noGrp="1" noChangeArrowheads="1"/>
          </p:cNvSpPr>
          <p:nvPr>
            <p:ph type="sldNum" sz="quarter" idx="10"/>
          </p:nvPr>
        </p:nvSpPr>
        <p:spPr>
          <a:xfrm>
            <a:off x="7786688" y="6429375"/>
            <a:ext cx="457200" cy="360363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b="1">
                <a:solidFill>
                  <a:srgbClr val="000000"/>
                </a:solidFill>
                <a:latin typeface="Tahoma" panose="020B0604030504040204" pitchFamily="34" charset="0"/>
              </a:defRPr>
            </a:lvl1pPr>
          </a:lstStyle>
          <a:p>
            <a:fld id="{CC30E8D8-9367-4925-AB53-590877103A2F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1783423204"/>
      </p:ext>
    </p:extLst>
  </p:cSld>
  <p:clrMapOvr>
    <a:masterClrMapping/>
  </p:clrMapOvr>
</p:sldLayout>
</file>

<file path=ppt/slideLayouts/slideLayout27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2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  <a:endParaRPr lang="ru-RU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1" y="273052"/>
            <a:ext cx="5111751" cy="5853113"/>
          </a:xfrm>
          <a:prstGeom prst="rect">
            <a:avLst/>
          </a:prstGeo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ru-RU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2" y="1435102"/>
            <a:ext cx="3008313" cy="469106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Rectangle 6">
            <a:extLst>
              <a:ext uri="{FF2B5EF4-FFF2-40B4-BE49-F238E27FC236}">
                <a16:creationId xmlns:a16="http://schemas.microsoft.com/office/drawing/2014/main" id="{D2EDDB68-0A67-46FA-96D8-B09F9DA51F78}"/>
              </a:ext>
            </a:extLst>
          </p:cNvPr>
          <p:cNvSpPr>
            <a:spLocks noGrp="1" noChangeArrowheads="1"/>
          </p:cNvSpPr>
          <p:nvPr>
            <p:ph type="sldNum" sz="quarter" idx="10"/>
          </p:nvPr>
        </p:nvSpPr>
        <p:spPr>
          <a:xfrm>
            <a:off x="7786688" y="6429375"/>
            <a:ext cx="457200" cy="360363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b="1">
                <a:solidFill>
                  <a:srgbClr val="000000"/>
                </a:solidFill>
                <a:latin typeface="Tahoma" panose="020B0604030504040204" pitchFamily="34" charset="0"/>
              </a:defRPr>
            </a:lvl1pPr>
          </a:lstStyle>
          <a:p>
            <a:fld id="{FC242DEB-6F93-4111-B09F-41D3DF343EC4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2235221446"/>
      </p:ext>
    </p:extLst>
  </p:cSld>
  <p:clrMapOvr>
    <a:masterClrMapping/>
  </p:clrMapOvr>
</p:sldLayout>
</file>

<file path=ppt/slideLayouts/slideLayout28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1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  <a:endParaRPr lang="ru-RU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ru-RU" noProof="0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9"/>
            <a:ext cx="5486400" cy="804862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Rectangle 6">
            <a:extLst>
              <a:ext uri="{FF2B5EF4-FFF2-40B4-BE49-F238E27FC236}">
                <a16:creationId xmlns:a16="http://schemas.microsoft.com/office/drawing/2014/main" id="{4032AC47-ED81-4970-BA3E-2B447A7D94A1}"/>
              </a:ext>
            </a:extLst>
          </p:cNvPr>
          <p:cNvSpPr>
            <a:spLocks noGrp="1" noChangeArrowheads="1"/>
          </p:cNvSpPr>
          <p:nvPr>
            <p:ph type="sldNum" sz="quarter" idx="10"/>
          </p:nvPr>
        </p:nvSpPr>
        <p:spPr>
          <a:xfrm>
            <a:off x="7786688" y="6429375"/>
            <a:ext cx="457200" cy="360363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b="1">
                <a:solidFill>
                  <a:srgbClr val="000000"/>
                </a:solidFill>
                <a:latin typeface="Tahoma" panose="020B0604030504040204" pitchFamily="34" charset="0"/>
              </a:defRPr>
            </a:lvl1pPr>
          </a:lstStyle>
          <a:p>
            <a:fld id="{22FAAD20-2498-40DC-BACB-7946112ED204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3522714076"/>
      </p:ext>
    </p:extLst>
  </p:cSld>
  <p:clrMapOvr>
    <a:masterClrMapping/>
  </p:clrMapOvr>
</p:sldLayout>
</file>

<file path=ppt/slideLayouts/slideLayout28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ru-RU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685800" y="1219200"/>
            <a:ext cx="7772400" cy="4876800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ru-RU"/>
          </a:p>
        </p:txBody>
      </p:sp>
      <p:sp>
        <p:nvSpPr>
          <p:cNvPr id="4" name="Rectangle 6">
            <a:extLst>
              <a:ext uri="{FF2B5EF4-FFF2-40B4-BE49-F238E27FC236}">
                <a16:creationId xmlns:a16="http://schemas.microsoft.com/office/drawing/2014/main" id="{A3EB11A3-5273-47CF-9927-124F4B1A8B55}"/>
              </a:ext>
            </a:extLst>
          </p:cNvPr>
          <p:cNvSpPr>
            <a:spLocks noGrp="1" noChangeArrowheads="1"/>
          </p:cNvSpPr>
          <p:nvPr>
            <p:ph type="sldNum" sz="quarter" idx="10"/>
          </p:nvPr>
        </p:nvSpPr>
        <p:spPr>
          <a:xfrm>
            <a:off x="7786688" y="6429375"/>
            <a:ext cx="457200" cy="360363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b="1">
                <a:solidFill>
                  <a:srgbClr val="000000"/>
                </a:solidFill>
                <a:latin typeface="Tahoma" panose="020B0604030504040204" pitchFamily="34" charset="0"/>
              </a:defRPr>
            </a:lvl1pPr>
          </a:lstStyle>
          <a:p>
            <a:fld id="{A844BA85-B59A-4713-A328-574717045A81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2343397603"/>
      </p:ext>
    </p:extLst>
  </p:cSld>
  <p:clrMapOvr>
    <a:masterClrMapping/>
  </p:clrMapOvr>
</p:sldLayout>
</file>

<file path=ppt/slideLayouts/slideLayout28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515101" y="209550"/>
            <a:ext cx="1943100" cy="5886450"/>
          </a:xfrm>
        </p:spPr>
        <p:txBody>
          <a:bodyPr vert="eaVert"/>
          <a:lstStyle/>
          <a:p>
            <a:r>
              <a:rPr lang="en-US"/>
              <a:t>Click to edit Master title style</a:t>
            </a:r>
            <a:endParaRPr lang="ru-RU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685801" y="209550"/>
            <a:ext cx="5676900" cy="5886450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ru-RU"/>
          </a:p>
        </p:txBody>
      </p:sp>
      <p:sp>
        <p:nvSpPr>
          <p:cNvPr id="4" name="Rectangle 6">
            <a:extLst>
              <a:ext uri="{FF2B5EF4-FFF2-40B4-BE49-F238E27FC236}">
                <a16:creationId xmlns:a16="http://schemas.microsoft.com/office/drawing/2014/main" id="{2A9A159E-34B2-44DB-AAD7-AF54D95DAC92}"/>
              </a:ext>
            </a:extLst>
          </p:cNvPr>
          <p:cNvSpPr>
            <a:spLocks noGrp="1" noChangeArrowheads="1"/>
          </p:cNvSpPr>
          <p:nvPr>
            <p:ph type="sldNum" sz="quarter" idx="10"/>
          </p:nvPr>
        </p:nvSpPr>
        <p:spPr>
          <a:xfrm>
            <a:off x="7786688" y="6429375"/>
            <a:ext cx="457200" cy="360363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b="1">
                <a:solidFill>
                  <a:srgbClr val="000000"/>
                </a:solidFill>
                <a:latin typeface="Tahoma" panose="020B0604030504040204" pitchFamily="34" charset="0"/>
              </a:defRPr>
            </a:lvl1pPr>
          </a:lstStyle>
          <a:p>
            <a:fld id="{5CF0BC36-C5E7-4C0E-B290-0C59EB9BB729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3503916164"/>
      </p:ext>
    </p:extLst>
  </p:cSld>
  <p:clrMapOvr>
    <a:masterClrMapping/>
  </p:clrMapOvr>
</p:sldLayout>
</file>

<file path=ppt/slideLayouts/slideLayout28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bl" preserve="1">
  <p:cSld name="Title and Tab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85800" y="209550"/>
            <a:ext cx="7772400" cy="609600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ru-RU"/>
          </a:p>
        </p:txBody>
      </p:sp>
      <p:sp>
        <p:nvSpPr>
          <p:cNvPr id="3" name="Table Placeholder 2"/>
          <p:cNvSpPr>
            <a:spLocks noGrp="1"/>
          </p:cNvSpPr>
          <p:nvPr>
            <p:ph type="tbl" idx="1"/>
          </p:nvPr>
        </p:nvSpPr>
        <p:spPr>
          <a:xfrm>
            <a:off x="685800" y="1219200"/>
            <a:ext cx="7772400" cy="4876800"/>
          </a:xfrm>
          <a:prstGeom prst="rect">
            <a:avLst/>
          </a:prstGeom>
        </p:spPr>
        <p:txBody>
          <a:bodyPr/>
          <a:lstStyle/>
          <a:p>
            <a:pPr lvl="0"/>
            <a:endParaRPr lang="ru-RU" noProof="0" dirty="0"/>
          </a:p>
        </p:txBody>
      </p:sp>
      <p:sp>
        <p:nvSpPr>
          <p:cNvPr id="4" name="Rectangle 6">
            <a:extLst>
              <a:ext uri="{FF2B5EF4-FFF2-40B4-BE49-F238E27FC236}">
                <a16:creationId xmlns:a16="http://schemas.microsoft.com/office/drawing/2014/main" id="{4E296F7A-1DC3-4BDC-895C-6C0EBF5384C4}"/>
              </a:ext>
            </a:extLst>
          </p:cNvPr>
          <p:cNvSpPr>
            <a:spLocks noGrp="1" noChangeArrowheads="1"/>
          </p:cNvSpPr>
          <p:nvPr>
            <p:ph type="sldNum" sz="quarter" idx="10"/>
          </p:nvPr>
        </p:nvSpPr>
        <p:spPr>
          <a:xfrm>
            <a:off x="7786688" y="6429375"/>
            <a:ext cx="457200" cy="360363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b="1">
                <a:solidFill>
                  <a:srgbClr val="000000"/>
                </a:solidFill>
                <a:latin typeface="Tahoma" panose="020B0604030504040204" pitchFamily="34" charset="0"/>
              </a:defRPr>
            </a:lvl1pPr>
          </a:lstStyle>
          <a:p>
            <a:fld id="{F65B2CC1-6734-46FB-A746-175D37698069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3557747713"/>
      </p:ext>
    </p:extLst>
  </p:cSld>
  <p:clrMapOvr>
    <a:masterClrMapping/>
  </p:clrMapOvr>
</p:sldLayout>
</file>

<file path=ppt/slideLayouts/slideLayout28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Only" preserve="1">
  <p:cSld name="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Content Placeholder 1"/>
          <p:cNvSpPr>
            <a:spLocks noGrp="1"/>
          </p:cNvSpPr>
          <p:nvPr>
            <p:ph/>
          </p:nvPr>
        </p:nvSpPr>
        <p:spPr>
          <a:xfrm>
            <a:off x="685800" y="209550"/>
            <a:ext cx="7772400" cy="5886450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ru-RU"/>
          </a:p>
        </p:txBody>
      </p:sp>
      <p:sp>
        <p:nvSpPr>
          <p:cNvPr id="3" name="Rectangle 6">
            <a:extLst>
              <a:ext uri="{FF2B5EF4-FFF2-40B4-BE49-F238E27FC236}">
                <a16:creationId xmlns:a16="http://schemas.microsoft.com/office/drawing/2014/main" id="{74CF6140-7FBB-4DEA-91AB-5D013DAA523E}"/>
              </a:ext>
            </a:extLst>
          </p:cNvPr>
          <p:cNvSpPr>
            <a:spLocks noGrp="1" noChangeArrowheads="1"/>
          </p:cNvSpPr>
          <p:nvPr>
            <p:ph type="sldNum" sz="quarter" idx="10"/>
          </p:nvPr>
        </p:nvSpPr>
        <p:spPr>
          <a:xfrm>
            <a:off x="7786688" y="6429375"/>
            <a:ext cx="457200" cy="360363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b="1">
                <a:solidFill>
                  <a:srgbClr val="000000"/>
                </a:solidFill>
                <a:latin typeface="Tahoma" panose="020B0604030504040204" pitchFamily="34" charset="0"/>
              </a:defRPr>
            </a:lvl1pPr>
          </a:lstStyle>
          <a:p>
            <a:fld id="{B6B9B798-F5DB-46AE-A9DD-10DD88505FC9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4136344723"/>
      </p:ext>
    </p:extLst>
  </p:cSld>
  <p:clrMapOvr>
    <a:masterClrMapping/>
  </p:clrMapOvr>
</p:sldLayout>
</file>

<file path=ppt/slideLayouts/slideLayout28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chart" preserve="1">
  <p:cSld name="Title and 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85800" y="209550"/>
            <a:ext cx="7772400" cy="609600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ru-RU"/>
          </a:p>
        </p:txBody>
      </p:sp>
      <p:sp>
        <p:nvSpPr>
          <p:cNvPr id="3" name="Chart Placeholder 2"/>
          <p:cNvSpPr>
            <a:spLocks noGrp="1"/>
          </p:cNvSpPr>
          <p:nvPr>
            <p:ph type="chart" idx="1"/>
          </p:nvPr>
        </p:nvSpPr>
        <p:spPr>
          <a:xfrm>
            <a:off x="685800" y="1219200"/>
            <a:ext cx="7772400" cy="4876800"/>
          </a:xfrm>
          <a:prstGeom prst="rect">
            <a:avLst/>
          </a:prstGeom>
        </p:spPr>
        <p:txBody>
          <a:bodyPr/>
          <a:lstStyle/>
          <a:p>
            <a:pPr lvl="0"/>
            <a:endParaRPr lang="ru-RU" noProof="0" dirty="0"/>
          </a:p>
        </p:txBody>
      </p:sp>
      <p:sp>
        <p:nvSpPr>
          <p:cNvPr id="4" name="Rectangle 6">
            <a:extLst>
              <a:ext uri="{FF2B5EF4-FFF2-40B4-BE49-F238E27FC236}">
                <a16:creationId xmlns:a16="http://schemas.microsoft.com/office/drawing/2014/main" id="{19E67EC6-4FEE-4B6F-AC4E-DAECEC2CE71C}"/>
              </a:ext>
            </a:extLst>
          </p:cNvPr>
          <p:cNvSpPr>
            <a:spLocks noGrp="1" noChangeArrowheads="1"/>
          </p:cNvSpPr>
          <p:nvPr>
            <p:ph type="sldNum" sz="quarter" idx="10"/>
          </p:nvPr>
        </p:nvSpPr>
        <p:spPr>
          <a:xfrm>
            <a:off x="7786688" y="6429375"/>
            <a:ext cx="457200" cy="360363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b="1">
                <a:solidFill>
                  <a:srgbClr val="000000"/>
                </a:solidFill>
                <a:latin typeface="Tahoma" panose="020B0604030504040204" pitchFamily="34" charset="0"/>
              </a:defRPr>
            </a:lvl1pPr>
          </a:lstStyle>
          <a:p>
            <a:fld id="{1917F9B5-0A5B-4597-B15A-699C1900F0DD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2791597145"/>
      </p:ext>
    </p:extLst>
  </p:cSld>
  <p:clrMapOvr>
    <a:masterClrMapping/>
  </p:clrMapOvr>
</p:sldLayout>
</file>

<file path=ppt/slideLayouts/slideLayout28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xAndChart" preserve="1">
  <p:cSld name="Title, Text and 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85800" y="209550"/>
            <a:ext cx="7772400" cy="609600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ru-RU"/>
          </a:p>
        </p:txBody>
      </p:sp>
      <p:sp>
        <p:nvSpPr>
          <p:cNvPr id="3" name="Text Placeholder 2"/>
          <p:cNvSpPr>
            <a:spLocks noGrp="1"/>
          </p:cNvSpPr>
          <p:nvPr>
            <p:ph type="body" sz="half" idx="1"/>
          </p:nvPr>
        </p:nvSpPr>
        <p:spPr>
          <a:xfrm>
            <a:off x="685800" y="1219200"/>
            <a:ext cx="3810000" cy="4876800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ru-RU"/>
          </a:p>
        </p:txBody>
      </p:sp>
      <p:sp>
        <p:nvSpPr>
          <p:cNvPr id="4" name="Chart Placeholder 3"/>
          <p:cNvSpPr>
            <a:spLocks noGrp="1"/>
          </p:cNvSpPr>
          <p:nvPr>
            <p:ph type="chart" sz="half" idx="2"/>
          </p:nvPr>
        </p:nvSpPr>
        <p:spPr>
          <a:xfrm>
            <a:off x="4648200" y="1219200"/>
            <a:ext cx="3810000" cy="4876800"/>
          </a:xfrm>
          <a:prstGeom prst="rect">
            <a:avLst/>
          </a:prstGeom>
        </p:spPr>
        <p:txBody>
          <a:bodyPr/>
          <a:lstStyle/>
          <a:p>
            <a:pPr lvl="0"/>
            <a:endParaRPr lang="ru-RU" noProof="0" dirty="0"/>
          </a:p>
        </p:txBody>
      </p:sp>
      <p:sp>
        <p:nvSpPr>
          <p:cNvPr id="5" name="Rectangle 6">
            <a:extLst>
              <a:ext uri="{FF2B5EF4-FFF2-40B4-BE49-F238E27FC236}">
                <a16:creationId xmlns:a16="http://schemas.microsoft.com/office/drawing/2014/main" id="{348A5561-2982-4209-BC89-7E82E92FBBA7}"/>
              </a:ext>
            </a:extLst>
          </p:cNvPr>
          <p:cNvSpPr>
            <a:spLocks noGrp="1" noChangeArrowheads="1"/>
          </p:cNvSpPr>
          <p:nvPr>
            <p:ph type="sldNum" sz="quarter" idx="10"/>
          </p:nvPr>
        </p:nvSpPr>
        <p:spPr>
          <a:xfrm>
            <a:off x="7786688" y="6429375"/>
            <a:ext cx="457200" cy="360363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b="1">
                <a:solidFill>
                  <a:srgbClr val="000000"/>
                </a:solidFill>
                <a:latin typeface="Tahoma" panose="020B0604030504040204" pitchFamily="34" charset="0"/>
              </a:defRPr>
            </a:lvl1pPr>
          </a:lstStyle>
          <a:p>
            <a:fld id="{C71E0A00-9FDC-4C0D-961C-7242698FA34D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1994285810"/>
      </p:ext>
    </p:extLst>
  </p:cSld>
  <p:clrMapOvr>
    <a:masterClrMapping/>
  </p:clrMapOvr>
</p:sldLayout>
</file>

<file path=ppt/slideLayouts/slideLayout28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xAndTwoObj" preserve="1">
  <p:cSld name="Title, Text,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85800" y="209550"/>
            <a:ext cx="7772400" cy="609600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ru-RU"/>
          </a:p>
        </p:txBody>
      </p:sp>
      <p:sp>
        <p:nvSpPr>
          <p:cNvPr id="3" name="Text Placeholder 2"/>
          <p:cNvSpPr>
            <a:spLocks noGrp="1"/>
          </p:cNvSpPr>
          <p:nvPr>
            <p:ph type="body" sz="half" idx="1"/>
          </p:nvPr>
        </p:nvSpPr>
        <p:spPr>
          <a:xfrm>
            <a:off x="685800" y="1219200"/>
            <a:ext cx="3810000" cy="4876800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ru-RU"/>
          </a:p>
        </p:txBody>
      </p:sp>
      <p:sp>
        <p:nvSpPr>
          <p:cNvPr id="4" name="Content Placeholder 3"/>
          <p:cNvSpPr>
            <a:spLocks noGrp="1"/>
          </p:cNvSpPr>
          <p:nvPr>
            <p:ph sz="quarter" idx="2"/>
          </p:nvPr>
        </p:nvSpPr>
        <p:spPr>
          <a:xfrm>
            <a:off x="4648200" y="1219200"/>
            <a:ext cx="3810000" cy="2362200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ru-RU"/>
          </a:p>
        </p:txBody>
      </p:sp>
      <p:sp>
        <p:nvSpPr>
          <p:cNvPr id="5" name="Content Placeholder 4"/>
          <p:cNvSpPr>
            <a:spLocks noGrp="1"/>
          </p:cNvSpPr>
          <p:nvPr>
            <p:ph sz="quarter" idx="3"/>
          </p:nvPr>
        </p:nvSpPr>
        <p:spPr>
          <a:xfrm>
            <a:off x="4648200" y="3733800"/>
            <a:ext cx="3810000" cy="2362200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ru-RU"/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6F818C56-DB05-446E-9FDB-EBA2EEF555BB}"/>
              </a:ext>
            </a:extLst>
          </p:cNvPr>
          <p:cNvSpPr>
            <a:spLocks noGrp="1" noChangeArrowheads="1"/>
          </p:cNvSpPr>
          <p:nvPr>
            <p:ph type="sldNum" sz="quarter" idx="10"/>
          </p:nvPr>
        </p:nvSpPr>
        <p:spPr>
          <a:xfrm>
            <a:off x="7786688" y="6429375"/>
            <a:ext cx="457200" cy="360363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b="1">
                <a:solidFill>
                  <a:srgbClr val="000000"/>
                </a:solidFill>
                <a:latin typeface="Tahoma" panose="020B0604030504040204" pitchFamily="34" charset="0"/>
              </a:defRPr>
            </a:lvl1pPr>
          </a:lstStyle>
          <a:p>
            <a:fld id="{ADA3A00E-0BF2-420D-8845-32371F40F04B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151988109"/>
      </p:ext>
    </p:extLst>
  </p:cSld>
  <p:clrMapOvr>
    <a:masterClrMapping/>
  </p:clrMapOvr>
</p:sldLayout>
</file>

<file path=ppt/slideLayouts/slideLayout28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AndTx" preserve="1">
  <p:cSld name="Title, Content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85800" y="209550"/>
            <a:ext cx="7772400" cy="609600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ru-RU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685800" y="1219200"/>
            <a:ext cx="3810000" cy="4876800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ru-RU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648200" y="1219200"/>
            <a:ext cx="3810000" cy="4876800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ru-RU"/>
          </a:p>
        </p:txBody>
      </p:sp>
      <p:sp>
        <p:nvSpPr>
          <p:cNvPr id="5" name="Rectangle 6">
            <a:extLst>
              <a:ext uri="{FF2B5EF4-FFF2-40B4-BE49-F238E27FC236}">
                <a16:creationId xmlns:a16="http://schemas.microsoft.com/office/drawing/2014/main" id="{DBA1A4E1-9BFE-45C2-BFC2-FB5987C0F2D6}"/>
              </a:ext>
            </a:extLst>
          </p:cNvPr>
          <p:cNvSpPr>
            <a:spLocks noGrp="1" noChangeArrowheads="1"/>
          </p:cNvSpPr>
          <p:nvPr>
            <p:ph type="sldNum" sz="quarter" idx="10"/>
          </p:nvPr>
        </p:nvSpPr>
        <p:spPr>
          <a:xfrm>
            <a:off x="7786688" y="6429375"/>
            <a:ext cx="457200" cy="360363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b="1">
                <a:solidFill>
                  <a:srgbClr val="000000"/>
                </a:solidFill>
                <a:latin typeface="Tahoma" panose="020B0604030504040204" pitchFamily="34" charset="0"/>
              </a:defRPr>
            </a:lvl1pPr>
          </a:lstStyle>
          <a:p>
            <a:fld id="{C1109B03-960F-4451-8C99-CC4FCB6204DC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601865805"/>
      </p:ext>
    </p:extLst>
  </p:cSld>
  <p:clrMapOvr>
    <a:masterClrMapping/>
  </p:clrMapOvr>
</p:sldLayout>
</file>

<file path=ppt/slideLayouts/slideLayout28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blank" preserve="1">
  <p:cSld name="Пусто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871557982"/>
      </p:ext>
    </p:extLst>
  </p:cSld>
  <p:clrMapOvr>
    <a:masterClrMapping/>
  </p:clrMapOvr>
</p:sldLayout>
</file>

<file path=ppt/slideLayouts/slideLayout29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woObj" preserve="1">
  <p:cSld name="1_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85800" y="209550"/>
            <a:ext cx="7772400" cy="609600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ru-RU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600204"/>
            <a:ext cx="4038600" cy="4525963"/>
          </a:xfrm>
          <a:prstGeom prst="rect">
            <a:avLst/>
          </a:prstGeo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ru-RU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4"/>
            <a:ext cx="4038600" cy="4525963"/>
          </a:xfrm>
          <a:prstGeom prst="rect">
            <a:avLst/>
          </a:prstGeo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2323567205"/>
      </p:ext>
    </p:extLst>
  </p:cSld>
  <p:clrMapOvr>
    <a:masterClrMapping/>
  </p:clrMapOvr>
</p:sldLayout>
</file>

<file path=ppt/slideLayouts/slideLayout29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Only" preserve="1">
  <p:cSld name="1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85800" y="209550"/>
            <a:ext cx="7772400" cy="609600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3030610157"/>
      </p:ext>
    </p:extLst>
  </p:cSld>
  <p:clrMapOvr>
    <a:masterClrMapping/>
  </p:clrMapOvr>
</p:sldLayout>
</file>

<file path=ppt/slideLayouts/slideLayout29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30"/>
            <a:ext cx="7772400" cy="1470025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en-US"/>
              <a:t>Click to edit Master subtitle style</a:t>
            </a:r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2923764205"/>
      </p:ext>
    </p:extLst>
  </p:cSld>
  <p:clrMapOvr>
    <a:masterClrMapping/>
  </p:clrMapOvr>
</p:sldLayout>
</file>

<file path=ppt/slideLayouts/slideLayout29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bl" preserve="1">
  <p:cSld name="1_Title and Tab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85800" y="209550"/>
            <a:ext cx="7772400" cy="609600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ru-RU"/>
          </a:p>
        </p:txBody>
      </p:sp>
      <p:sp>
        <p:nvSpPr>
          <p:cNvPr id="3" name="Table Placeholder 2"/>
          <p:cNvSpPr>
            <a:spLocks noGrp="1"/>
          </p:cNvSpPr>
          <p:nvPr>
            <p:ph type="tbl" idx="1"/>
          </p:nvPr>
        </p:nvSpPr>
        <p:spPr>
          <a:xfrm>
            <a:off x="457200" y="1600204"/>
            <a:ext cx="8229600" cy="4525963"/>
          </a:xfrm>
          <a:prstGeom prst="rect">
            <a:avLst/>
          </a:prstGeom>
        </p:spPr>
        <p:txBody>
          <a:bodyPr/>
          <a:lstStyle/>
          <a:p>
            <a:pPr lvl="0"/>
            <a:endParaRPr lang="ru-RU" noProof="0" dirty="0"/>
          </a:p>
        </p:txBody>
      </p:sp>
    </p:spTree>
    <p:extLst>
      <p:ext uri="{BB962C8B-B14F-4D97-AF65-F5344CB8AC3E}">
        <p14:creationId xmlns:p14="http://schemas.microsoft.com/office/powerpoint/2010/main" val="1669133897"/>
      </p:ext>
    </p:extLst>
  </p:cSld>
  <p:clrMapOvr>
    <a:masterClrMapping/>
  </p:clrMapOvr>
</p:sldLayout>
</file>

<file path=ppt/slideLayouts/slideLayout29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Прямоугольник 439">
            <a:extLst>
              <a:ext uri="{FF2B5EF4-FFF2-40B4-BE49-F238E27FC236}">
                <a16:creationId xmlns:a16="http://schemas.microsoft.com/office/drawing/2014/main" id="{73FD4CE3-4BDD-493C-88EE-AEDE95534FC1}"/>
              </a:ext>
            </a:extLst>
          </p:cNvPr>
          <p:cNvSpPr>
            <a:spLocks noChangeArrowheads="1"/>
          </p:cNvSpPr>
          <p:nvPr userDrawn="1"/>
        </p:nvSpPr>
        <p:spPr bwMode="auto">
          <a:xfrm>
            <a:off x="0" y="0"/>
            <a:ext cx="9144000" cy="6858000"/>
          </a:xfrm>
          <a:prstGeom prst="rect">
            <a:avLst/>
          </a:prstGeom>
          <a:blipFill dpi="0" rotWithShape="1">
            <a:blip r:embed="rId2">
              <a:lum bright="40000" contrast="-40000"/>
            </a:blip>
            <a:srcRect/>
            <a:stretch>
              <a:fillRect/>
            </a:stretch>
          </a:blipFill>
          <a:ln>
            <a:noFill/>
          </a:ln>
          <a:extLs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ru-RU" altLang="ru-RU" b="1">
              <a:solidFill>
                <a:srgbClr val="000000"/>
              </a:solidFill>
              <a:latin typeface="Tahoma" panose="020B0604030504040204" pitchFamily="34" charset="0"/>
            </a:endParaRPr>
          </a:p>
        </p:txBody>
      </p:sp>
      <p:pic>
        <p:nvPicPr>
          <p:cNvPr id="5" name="Picture 4">
            <a:extLst>
              <a:ext uri="{FF2B5EF4-FFF2-40B4-BE49-F238E27FC236}">
                <a16:creationId xmlns:a16="http://schemas.microsoft.com/office/drawing/2014/main" id="{13BA02E6-27C7-4DCB-99A4-C6069B9F9517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14750" y="214313"/>
            <a:ext cx="1524000" cy="466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6" name="Группа 4">
            <a:extLst>
              <a:ext uri="{FF2B5EF4-FFF2-40B4-BE49-F238E27FC236}">
                <a16:creationId xmlns:a16="http://schemas.microsoft.com/office/drawing/2014/main" id="{7FAEF781-74AB-4E04-8E7E-618D4BCB23A4}"/>
              </a:ext>
            </a:extLst>
          </p:cNvPr>
          <p:cNvGrpSpPr/>
          <p:nvPr userDrawn="1"/>
        </p:nvGrpSpPr>
        <p:grpSpPr>
          <a:xfrm>
            <a:off x="-900" y="585131"/>
            <a:ext cx="9144935" cy="490517"/>
            <a:chOff x="-902" y="799440"/>
            <a:chExt cx="9144934" cy="490517"/>
          </a:xfr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7" name="Freeform 2">
              <a:extLst>
                <a:ext uri="{FF2B5EF4-FFF2-40B4-BE49-F238E27FC236}">
                  <a16:creationId xmlns:a16="http://schemas.microsoft.com/office/drawing/2014/main" id="{F9C3047E-2795-4817-B7D2-FA426BFCFE36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28841" y="852899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39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4" y="74"/>
                </a:cxn>
                <a:cxn ang="0">
                  <a:pos x="55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39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4" y="74"/>
                  </a:lnTo>
                  <a:lnTo>
                    <a:pt x="55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8" name="Freeform 3">
              <a:extLst>
                <a:ext uri="{FF2B5EF4-FFF2-40B4-BE49-F238E27FC236}">
                  <a16:creationId xmlns:a16="http://schemas.microsoft.com/office/drawing/2014/main" id="{D34A885C-01C0-492C-8686-CDF52B1D819F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37336" y="1021065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39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4" y="74"/>
                </a:cxn>
                <a:cxn ang="0">
                  <a:pos x="55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39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4" y="74"/>
                  </a:lnTo>
                  <a:lnTo>
                    <a:pt x="55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9" name="Freeform 4">
              <a:extLst>
                <a:ext uri="{FF2B5EF4-FFF2-40B4-BE49-F238E27FC236}">
                  <a16:creationId xmlns:a16="http://schemas.microsoft.com/office/drawing/2014/main" id="{A658C1CE-4EEE-4038-B084-44733B477752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06428" y="84899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0" name="Freeform 5">
              <a:extLst>
                <a:ext uri="{FF2B5EF4-FFF2-40B4-BE49-F238E27FC236}">
                  <a16:creationId xmlns:a16="http://schemas.microsoft.com/office/drawing/2014/main" id="{7CE63C8F-A08C-4F88-9609-878FC7EC0631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14924" y="101716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1" name="Freeform 6">
              <a:extLst>
                <a:ext uri="{FF2B5EF4-FFF2-40B4-BE49-F238E27FC236}">
                  <a16:creationId xmlns:a16="http://schemas.microsoft.com/office/drawing/2014/main" id="{CC2361CF-8FC6-4C92-B037-C18857BF6753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83432" y="84510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2" name="Freeform 7">
              <a:extLst>
                <a:ext uri="{FF2B5EF4-FFF2-40B4-BE49-F238E27FC236}">
                  <a16:creationId xmlns:a16="http://schemas.microsoft.com/office/drawing/2014/main" id="{E761680D-377D-4A08-88A0-9BC8CD234D0A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91928" y="101327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3" name="Freeform 8">
              <a:extLst>
                <a:ext uri="{FF2B5EF4-FFF2-40B4-BE49-F238E27FC236}">
                  <a16:creationId xmlns:a16="http://schemas.microsoft.com/office/drawing/2014/main" id="{B14F3520-CF79-4078-9E9C-D71C0F2622E1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560435" y="841199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4" name="Freeform 9">
              <a:extLst>
                <a:ext uri="{FF2B5EF4-FFF2-40B4-BE49-F238E27FC236}">
                  <a16:creationId xmlns:a16="http://schemas.microsoft.com/office/drawing/2014/main" id="{79FCE349-A3D4-4425-98E5-34FCF274CBED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568931" y="1009365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5" name="Freeform 10">
              <a:extLst>
                <a:ext uri="{FF2B5EF4-FFF2-40B4-BE49-F238E27FC236}">
                  <a16:creationId xmlns:a16="http://schemas.microsoft.com/office/drawing/2014/main" id="{4B5243BF-C438-413B-8935-D6B83473F6B8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638023" y="83729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4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4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6" name="Freeform 11">
              <a:extLst>
                <a:ext uri="{FF2B5EF4-FFF2-40B4-BE49-F238E27FC236}">
                  <a16:creationId xmlns:a16="http://schemas.microsoft.com/office/drawing/2014/main" id="{3D35C06F-A53A-4C3D-B734-58E1AC0CE622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646519" y="100546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4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4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7" name="Freeform 12">
              <a:extLst>
                <a:ext uri="{FF2B5EF4-FFF2-40B4-BE49-F238E27FC236}">
                  <a16:creationId xmlns:a16="http://schemas.microsoft.com/office/drawing/2014/main" id="{43506F22-EC8F-4880-927C-BC654FCCC888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15027" y="83340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7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7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8" name="Freeform 13">
              <a:extLst>
                <a:ext uri="{FF2B5EF4-FFF2-40B4-BE49-F238E27FC236}">
                  <a16:creationId xmlns:a16="http://schemas.microsoft.com/office/drawing/2014/main" id="{2932AD9E-8D21-4DCF-97AD-80EDA9AF6FF7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23522" y="1001569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7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7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9" name="Freeform 14">
              <a:extLst>
                <a:ext uri="{FF2B5EF4-FFF2-40B4-BE49-F238E27FC236}">
                  <a16:creationId xmlns:a16="http://schemas.microsoft.com/office/drawing/2014/main" id="{9DCA70E0-C121-411C-ACB0-835F9B287BB6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92029" y="829455"/>
              <a:ext cx="70093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20" y="36"/>
                </a:cxn>
                <a:cxn ang="0">
                  <a:pos x="120" y="49"/>
                </a:cxn>
                <a:cxn ang="0">
                  <a:pos x="120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3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20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20" y="36"/>
                  </a:lnTo>
                  <a:lnTo>
                    <a:pt x="120" y="49"/>
                  </a:lnTo>
                  <a:lnTo>
                    <a:pt x="120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3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0" name="Freeform 15">
              <a:extLst>
                <a:ext uri="{FF2B5EF4-FFF2-40B4-BE49-F238E27FC236}">
                  <a16:creationId xmlns:a16="http://schemas.microsoft.com/office/drawing/2014/main" id="{EAF60595-0AEE-415A-A689-67B25A019E49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00525" y="997620"/>
              <a:ext cx="70093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20" y="36"/>
                </a:cxn>
                <a:cxn ang="0">
                  <a:pos x="120" y="49"/>
                </a:cxn>
                <a:cxn ang="0">
                  <a:pos x="120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3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20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20" y="36"/>
                  </a:lnTo>
                  <a:lnTo>
                    <a:pt x="120" y="49"/>
                  </a:lnTo>
                  <a:lnTo>
                    <a:pt x="120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3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1" name="Freeform 16">
              <a:extLst>
                <a:ext uri="{FF2B5EF4-FFF2-40B4-BE49-F238E27FC236}">
                  <a16:creationId xmlns:a16="http://schemas.microsoft.com/office/drawing/2014/main" id="{02DBDFF2-734B-45BA-AFAD-5236CCBA7EFC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69616" y="825550"/>
              <a:ext cx="69509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1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19" y="36"/>
                </a:cxn>
                <a:cxn ang="0">
                  <a:pos x="119" y="49"/>
                </a:cxn>
                <a:cxn ang="0">
                  <a:pos x="119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2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9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1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19" y="36"/>
                  </a:lnTo>
                  <a:lnTo>
                    <a:pt x="119" y="49"/>
                  </a:lnTo>
                  <a:lnTo>
                    <a:pt x="119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2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2" name="Freeform 17">
              <a:extLst>
                <a:ext uri="{FF2B5EF4-FFF2-40B4-BE49-F238E27FC236}">
                  <a16:creationId xmlns:a16="http://schemas.microsoft.com/office/drawing/2014/main" id="{1F58F91D-F4B6-47BA-B0EE-80073CECDBC1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78112" y="993715"/>
              <a:ext cx="69509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1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19" y="36"/>
                </a:cxn>
                <a:cxn ang="0">
                  <a:pos x="119" y="49"/>
                </a:cxn>
                <a:cxn ang="0">
                  <a:pos x="119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2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9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1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19" y="36"/>
                  </a:lnTo>
                  <a:lnTo>
                    <a:pt x="119" y="49"/>
                  </a:lnTo>
                  <a:lnTo>
                    <a:pt x="119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2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3" name="Rectangle 18">
              <a:extLst>
                <a:ext uri="{FF2B5EF4-FFF2-40B4-BE49-F238E27FC236}">
                  <a16:creationId xmlns:a16="http://schemas.microsoft.com/office/drawing/2014/main" id="{8B24BADA-9492-423E-8AB6-6086CDAF406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939071" y="847884"/>
              <a:ext cx="15187" cy="9322"/>
            </a:xfrm>
            <a:prstGeom prst="rect">
              <a:avLst/>
            </a:pr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" name="Rectangle 19">
              <a:extLst>
                <a:ext uri="{FF2B5EF4-FFF2-40B4-BE49-F238E27FC236}">
                  <a16:creationId xmlns:a16="http://schemas.microsoft.com/office/drawing/2014/main" id="{14D8C625-287C-4091-883E-8B0C8F4A36E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302623" y="880037"/>
              <a:ext cx="15187" cy="9322"/>
            </a:xfrm>
            <a:prstGeom prst="rect">
              <a:avLst/>
            </a:pr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" name="Rectangle 20">
              <a:extLst>
                <a:ext uri="{FF2B5EF4-FFF2-40B4-BE49-F238E27FC236}">
                  <a16:creationId xmlns:a16="http://schemas.microsoft.com/office/drawing/2014/main" id="{B6C5AD75-D175-40D4-892E-7AB00EDB0108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947567" y="1016049"/>
              <a:ext cx="15187" cy="9322"/>
            </a:xfrm>
            <a:prstGeom prst="rect">
              <a:avLst/>
            </a:pr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" name="Rectangle 21">
              <a:extLst>
                <a:ext uri="{FF2B5EF4-FFF2-40B4-BE49-F238E27FC236}">
                  <a16:creationId xmlns:a16="http://schemas.microsoft.com/office/drawing/2014/main" id="{B7943C53-1EB2-43A6-BB81-FA86BACF01C1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311119" y="1048202"/>
              <a:ext cx="15187" cy="9322"/>
            </a:xfrm>
            <a:prstGeom prst="rect">
              <a:avLst/>
            </a:pr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" name="Freeform 22">
              <a:extLst>
                <a:ext uri="{FF2B5EF4-FFF2-40B4-BE49-F238E27FC236}">
                  <a16:creationId xmlns:a16="http://schemas.microsoft.com/office/drawing/2014/main" id="{14C9EC79-6CD7-4C4B-872F-E17D8005C9DF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956669" y="840338"/>
              <a:ext cx="75350" cy="187024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00" y="0"/>
                </a:cxn>
                <a:cxn ang="0">
                  <a:pos x="129" y="144"/>
                </a:cxn>
                <a:cxn ang="0">
                  <a:pos x="129" y="179"/>
                </a:cxn>
                <a:cxn ang="0">
                  <a:pos x="103" y="321"/>
                </a:cxn>
                <a:cxn ang="0">
                  <a:pos x="0" y="321"/>
                </a:cxn>
                <a:cxn ang="0">
                  <a:pos x="0" y="285"/>
                </a:cxn>
                <a:cxn ang="0">
                  <a:pos x="58" y="285"/>
                </a:cxn>
                <a:cxn ang="0">
                  <a:pos x="58" y="38"/>
                </a:cxn>
                <a:cxn ang="0">
                  <a:pos x="0" y="38"/>
                </a:cxn>
                <a:cxn ang="0">
                  <a:pos x="0" y="0"/>
                </a:cxn>
              </a:cxnLst>
              <a:rect l="0" t="0" r="r" b="b"/>
              <a:pathLst>
                <a:path w="129" h="321">
                  <a:moveTo>
                    <a:pt x="0" y="0"/>
                  </a:moveTo>
                  <a:lnTo>
                    <a:pt x="100" y="0"/>
                  </a:lnTo>
                  <a:lnTo>
                    <a:pt x="129" y="144"/>
                  </a:lnTo>
                  <a:lnTo>
                    <a:pt x="129" y="179"/>
                  </a:lnTo>
                  <a:lnTo>
                    <a:pt x="103" y="321"/>
                  </a:lnTo>
                  <a:lnTo>
                    <a:pt x="0" y="321"/>
                  </a:lnTo>
                  <a:lnTo>
                    <a:pt x="0" y="285"/>
                  </a:lnTo>
                  <a:lnTo>
                    <a:pt x="58" y="285"/>
                  </a:lnTo>
                  <a:lnTo>
                    <a:pt x="58" y="38"/>
                  </a:lnTo>
                  <a:lnTo>
                    <a:pt x="0" y="3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" name="Freeform 23">
              <a:extLst>
                <a:ext uri="{FF2B5EF4-FFF2-40B4-BE49-F238E27FC236}">
                  <a16:creationId xmlns:a16="http://schemas.microsoft.com/office/drawing/2014/main" id="{EAC72D12-5D60-46B3-BC22-2A12D27BC978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233300" y="876882"/>
              <a:ext cx="75350" cy="187024"/>
            </a:xfrm>
            <a:custGeom>
              <a:avLst/>
              <a:gdLst/>
              <a:ahLst/>
              <a:cxnLst>
                <a:cxn ang="0">
                  <a:pos x="129" y="0"/>
                </a:cxn>
                <a:cxn ang="0">
                  <a:pos x="29" y="0"/>
                </a:cxn>
                <a:cxn ang="0">
                  <a:pos x="0" y="144"/>
                </a:cxn>
                <a:cxn ang="0">
                  <a:pos x="0" y="179"/>
                </a:cxn>
                <a:cxn ang="0">
                  <a:pos x="26" y="321"/>
                </a:cxn>
                <a:cxn ang="0">
                  <a:pos x="129" y="321"/>
                </a:cxn>
                <a:cxn ang="0">
                  <a:pos x="129" y="285"/>
                </a:cxn>
                <a:cxn ang="0">
                  <a:pos x="71" y="285"/>
                </a:cxn>
                <a:cxn ang="0">
                  <a:pos x="71" y="38"/>
                </a:cxn>
                <a:cxn ang="0">
                  <a:pos x="129" y="38"/>
                </a:cxn>
                <a:cxn ang="0">
                  <a:pos x="129" y="0"/>
                </a:cxn>
              </a:cxnLst>
              <a:rect l="0" t="0" r="r" b="b"/>
              <a:pathLst>
                <a:path w="129" h="321">
                  <a:moveTo>
                    <a:pt x="129" y="0"/>
                  </a:moveTo>
                  <a:lnTo>
                    <a:pt x="29" y="0"/>
                  </a:lnTo>
                  <a:lnTo>
                    <a:pt x="0" y="144"/>
                  </a:lnTo>
                  <a:lnTo>
                    <a:pt x="0" y="179"/>
                  </a:lnTo>
                  <a:lnTo>
                    <a:pt x="26" y="321"/>
                  </a:lnTo>
                  <a:lnTo>
                    <a:pt x="129" y="321"/>
                  </a:lnTo>
                  <a:lnTo>
                    <a:pt x="129" y="285"/>
                  </a:lnTo>
                  <a:lnTo>
                    <a:pt x="71" y="285"/>
                  </a:lnTo>
                  <a:lnTo>
                    <a:pt x="71" y="38"/>
                  </a:lnTo>
                  <a:lnTo>
                    <a:pt x="129" y="38"/>
                  </a:lnTo>
                  <a:lnTo>
                    <a:pt x="12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" name="Rectangle 24">
              <a:extLst>
                <a:ext uri="{FF2B5EF4-FFF2-40B4-BE49-F238E27FC236}">
                  <a16:creationId xmlns:a16="http://schemas.microsoft.com/office/drawing/2014/main" id="{75849DC7-5517-4BA9-A398-15440EA2A893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220491" y="961259"/>
              <a:ext cx="12850" cy="22140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" name="Rectangle 25">
              <a:extLst>
                <a:ext uri="{FF2B5EF4-FFF2-40B4-BE49-F238E27FC236}">
                  <a16:creationId xmlns:a16="http://schemas.microsoft.com/office/drawing/2014/main" id="{9293E9EA-9092-4938-9AF7-F6776F96526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9031364" y="920293"/>
              <a:ext cx="12850" cy="22140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" name="Rectangle 27">
              <a:extLst>
                <a:ext uri="{FF2B5EF4-FFF2-40B4-BE49-F238E27FC236}">
                  <a16:creationId xmlns:a16="http://schemas.microsoft.com/office/drawing/2014/main" id="{D4D1B8B1-F70B-4A5D-AD74-AFE95513F5D8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9043592" y="922257"/>
              <a:ext cx="49065" cy="15148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" name="Freeform 28">
              <a:extLst>
                <a:ext uri="{FF2B5EF4-FFF2-40B4-BE49-F238E27FC236}">
                  <a16:creationId xmlns:a16="http://schemas.microsoft.com/office/drawing/2014/main" id="{7ED75D36-A142-4290-BFE4-328C4DF281AE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086799" y="915790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12"/>
                </a:cxn>
                <a:cxn ang="0">
                  <a:pos x="19" y="22"/>
                </a:cxn>
                <a:cxn ang="0">
                  <a:pos x="16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12"/>
                  </a:lnTo>
                  <a:lnTo>
                    <a:pt x="19" y="22"/>
                  </a:lnTo>
                  <a:lnTo>
                    <a:pt x="16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3" name="Freeform 30">
              <a:extLst>
                <a:ext uri="{FF2B5EF4-FFF2-40B4-BE49-F238E27FC236}">
                  <a16:creationId xmlns:a16="http://schemas.microsoft.com/office/drawing/2014/main" id="{012DF910-FB25-40E5-A45E-D18D1EC42CE7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097883" y="915215"/>
              <a:ext cx="11682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7" y="12"/>
                </a:cxn>
                <a:cxn ang="0">
                  <a:pos x="20" y="22"/>
                </a:cxn>
                <a:cxn ang="0">
                  <a:pos x="17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20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7" y="12"/>
                  </a:lnTo>
                  <a:lnTo>
                    <a:pt x="20" y="22"/>
                  </a:lnTo>
                  <a:lnTo>
                    <a:pt x="17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4" name="Freeform 32">
              <a:extLst>
                <a:ext uri="{FF2B5EF4-FFF2-40B4-BE49-F238E27FC236}">
                  <a16:creationId xmlns:a16="http://schemas.microsoft.com/office/drawing/2014/main" id="{A5B6D8C1-5BAC-43E0-ADCE-40F5EFC15A23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109550" y="914640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6" y="12"/>
                </a:cxn>
                <a:cxn ang="0">
                  <a:pos x="19" y="22"/>
                </a:cxn>
                <a:cxn ang="0">
                  <a:pos x="16" y="35"/>
                </a:cxn>
                <a:cxn ang="0">
                  <a:pos x="9" y="45"/>
                </a:cxn>
                <a:cxn ang="0">
                  <a:pos x="6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6" y="12"/>
                  </a:lnTo>
                  <a:lnTo>
                    <a:pt x="19" y="22"/>
                  </a:lnTo>
                  <a:lnTo>
                    <a:pt x="16" y="35"/>
                  </a:lnTo>
                  <a:lnTo>
                    <a:pt x="9" y="45"/>
                  </a:lnTo>
                  <a:lnTo>
                    <a:pt x="6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5" name="Freeform 34">
              <a:extLst>
                <a:ext uri="{FF2B5EF4-FFF2-40B4-BE49-F238E27FC236}">
                  <a16:creationId xmlns:a16="http://schemas.microsoft.com/office/drawing/2014/main" id="{B7C0D96A-B5E4-4AE8-B656-2179F8229D8F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120634" y="914065"/>
              <a:ext cx="11682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20" y="12"/>
                </a:cxn>
                <a:cxn ang="0">
                  <a:pos x="20" y="22"/>
                </a:cxn>
                <a:cxn ang="0">
                  <a:pos x="20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20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20" y="12"/>
                  </a:lnTo>
                  <a:lnTo>
                    <a:pt x="20" y="22"/>
                  </a:lnTo>
                  <a:lnTo>
                    <a:pt x="20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6" name="Freeform 36">
              <a:extLst>
                <a:ext uri="{FF2B5EF4-FFF2-40B4-BE49-F238E27FC236}">
                  <a16:creationId xmlns:a16="http://schemas.microsoft.com/office/drawing/2014/main" id="{627969CF-436B-4C3C-9488-1D69C6A459E3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132302" y="913491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2" y="0"/>
                </a:cxn>
                <a:cxn ang="0">
                  <a:pos x="19" y="12"/>
                </a:cxn>
                <a:cxn ang="0">
                  <a:pos x="19" y="22"/>
                </a:cxn>
                <a:cxn ang="0">
                  <a:pos x="19" y="35"/>
                </a:cxn>
                <a:cxn ang="0">
                  <a:pos x="12" y="45"/>
                </a:cxn>
                <a:cxn ang="0">
                  <a:pos x="6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6" y="0"/>
                  </a:lnTo>
                  <a:lnTo>
                    <a:pt x="12" y="0"/>
                  </a:lnTo>
                  <a:lnTo>
                    <a:pt x="19" y="12"/>
                  </a:lnTo>
                  <a:lnTo>
                    <a:pt x="19" y="22"/>
                  </a:lnTo>
                  <a:lnTo>
                    <a:pt x="19" y="35"/>
                  </a:lnTo>
                  <a:lnTo>
                    <a:pt x="12" y="45"/>
                  </a:lnTo>
                  <a:lnTo>
                    <a:pt x="6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7" name="Freeform 38">
              <a:extLst>
                <a:ext uri="{FF2B5EF4-FFF2-40B4-BE49-F238E27FC236}">
                  <a16:creationId xmlns:a16="http://schemas.microsoft.com/office/drawing/2014/main" id="{9BEEB99C-ACBE-4A7F-B280-26D02D2EC1C4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28039" y="994999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4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4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4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8" name="Freeform 39">
              <a:extLst>
                <a:ext uri="{FF2B5EF4-FFF2-40B4-BE49-F238E27FC236}">
                  <a16:creationId xmlns:a16="http://schemas.microsoft.com/office/drawing/2014/main" id="{A26A2B89-3062-4C8F-96A0-A0192D6A1427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05626" y="99109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9" name="Freeform 40">
              <a:extLst>
                <a:ext uri="{FF2B5EF4-FFF2-40B4-BE49-F238E27FC236}">
                  <a16:creationId xmlns:a16="http://schemas.microsoft.com/office/drawing/2014/main" id="{B7E150D3-4AEC-4805-9550-5226AF0CAFF9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82630" y="98720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40" name="Freeform 41">
              <a:extLst>
                <a:ext uri="{FF2B5EF4-FFF2-40B4-BE49-F238E27FC236}">
                  <a16:creationId xmlns:a16="http://schemas.microsoft.com/office/drawing/2014/main" id="{A0E5099E-378E-4786-99FD-851ECD0840CE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559633" y="983299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41" name="Freeform 42">
              <a:extLst>
                <a:ext uri="{FF2B5EF4-FFF2-40B4-BE49-F238E27FC236}">
                  <a16:creationId xmlns:a16="http://schemas.microsoft.com/office/drawing/2014/main" id="{9E0BCBC5-B5BA-4593-8903-BB6D31D1AF94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637221" y="97939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9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9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42" name="Freeform 43">
              <a:extLst>
                <a:ext uri="{FF2B5EF4-FFF2-40B4-BE49-F238E27FC236}">
                  <a16:creationId xmlns:a16="http://schemas.microsoft.com/office/drawing/2014/main" id="{B7796901-8861-4C9D-9283-9D3AE2BB60A4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14225" y="97550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43" name="Freeform 44">
              <a:extLst>
                <a:ext uri="{FF2B5EF4-FFF2-40B4-BE49-F238E27FC236}">
                  <a16:creationId xmlns:a16="http://schemas.microsoft.com/office/drawing/2014/main" id="{730B8042-5A34-43A1-B819-B287B1519D47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91228" y="97161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7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44" name="Freeform 45">
              <a:extLst>
                <a:ext uri="{FF2B5EF4-FFF2-40B4-BE49-F238E27FC236}">
                  <a16:creationId xmlns:a16="http://schemas.microsoft.com/office/drawing/2014/main" id="{5F40273F-C486-42D7-AB78-7581F7023515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70566" y="967606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45" name="Freeform 46">
              <a:extLst>
                <a:ext uri="{FF2B5EF4-FFF2-40B4-BE49-F238E27FC236}">
                  <a16:creationId xmlns:a16="http://schemas.microsoft.com/office/drawing/2014/main" id="{ECA38863-E381-43BC-9AEA-E1415F59F3C1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19543" y="826834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4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4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4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46" name="Freeform 47">
              <a:extLst>
                <a:ext uri="{FF2B5EF4-FFF2-40B4-BE49-F238E27FC236}">
                  <a16:creationId xmlns:a16="http://schemas.microsoft.com/office/drawing/2014/main" id="{9E2E022C-F517-4B17-94F2-F0B2632C7DFC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97130" y="82292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47" name="Freeform 48">
              <a:extLst>
                <a:ext uri="{FF2B5EF4-FFF2-40B4-BE49-F238E27FC236}">
                  <a16:creationId xmlns:a16="http://schemas.microsoft.com/office/drawing/2014/main" id="{44720F6F-BB53-47AC-91B1-9D538213DDC7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74134" y="81903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48" name="Freeform 49">
              <a:extLst>
                <a:ext uri="{FF2B5EF4-FFF2-40B4-BE49-F238E27FC236}">
                  <a16:creationId xmlns:a16="http://schemas.microsoft.com/office/drawing/2014/main" id="{6076F620-A046-4132-8A3B-DAEF59E8D8E2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551138" y="815134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49" name="Freeform 50">
              <a:extLst>
                <a:ext uri="{FF2B5EF4-FFF2-40B4-BE49-F238E27FC236}">
                  <a16:creationId xmlns:a16="http://schemas.microsoft.com/office/drawing/2014/main" id="{BF2BD1C2-96D3-4331-9DCE-733AC9830E4B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628725" y="81122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9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9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50" name="Freeform 51">
              <a:extLst>
                <a:ext uri="{FF2B5EF4-FFF2-40B4-BE49-F238E27FC236}">
                  <a16:creationId xmlns:a16="http://schemas.microsoft.com/office/drawing/2014/main" id="{009141C6-E174-404D-8A09-92485669729E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05729" y="80733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51" name="Freeform 52">
              <a:extLst>
                <a:ext uri="{FF2B5EF4-FFF2-40B4-BE49-F238E27FC236}">
                  <a16:creationId xmlns:a16="http://schemas.microsoft.com/office/drawing/2014/main" id="{FA02E059-F305-4FA6-9846-C7E3BC21E1F5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82733" y="80344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7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52" name="Freeform 53">
              <a:extLst>
                <a:ext uri="{FF2B5EF4-FFF2-40B4-BE49-F238E27FC236}">
                  <a16:creationId xmlns:a16="http://schemas.microsoft.com/office/drawing/2014/main" id="{2CD89DAC-5093-4C5F-873A-D256E6B5D066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62070" y="799440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53" name="Freeform 2">
              <a:extLst>
                <a:ext uri="{FF2B5EF4-FFF2-40B4-BE49-F238E27FC236}">
                  <a16:creationId xmlns:a16="http://schemas.microsoft.com/office/drawing/2014/main" id="{AC3BB7F4-3BA9-4D2A-8ECD-75AE41D9A879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745317" y="852899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39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4" y="74"/>
                </a:cxn>
                <a:cxn ang="0">
                  <a:pos x="55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39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4" y="74"/>
                  </a:lnTo>
                  <a:lnTo>
                    <a:pt x="55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54" name="Freeform 3">
              <a:extLst>
                <a:ext uri="{FF2B5EF4-FFF2-40B4-BE49-F238E27FC236}">
                  <a16:creationId xmlns:a16="http://schemas.microsoft.com/office/drawing/2014/main" id="{F0B802EC-3DD3-469A-8027-E1C9CB5975A6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736821" y="1021065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39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4" y="74"/>
                </a:cxn>
                <a:cxn ang="0">
                  <a:pos x="55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39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4" y="74"/>
                  </a:lnTo>
                  <a:lnTo>
                    <a:pt x="55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55" name="Freeform 4">
              <a:extLst>
                <a:ext uri="{FF2B5EF4-FFF2-40B4-BE49-F238E27FC236}">
                  <a16:creationId xmlns:a16="http://schemas.microsoft.com/office/drawing/2014/main" id="{9E0F4129-D863-478B-9F0C-EB3B0AA64AC5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668314" y="84899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56" name="Freeform 5">
              <a:extLst>
                <a:ext uri="{FF2B5EF4-FFF2-40B4-BE49-F238E27FC236}">
                  <a16:creationId xmlns:a16="http://schemas.microsoft.com/office/drawing/2014/main" id="{32AF6968-DD40-454B-8F93-C3BFCFD05999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659818" y="101716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57" name="Freeform 6">
              <a:extLst>
                <a:ext uri="{FF2B5EF4-FFF2-40B4-BE49-F238E27FC236}">
                  <a16:creationId xmlns:a16="http://schemas.microsoft.com/office/drawing/2014/main" id="{810C5B0B-4D4F-41E9-A0A1-ADB4AE22A546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91310" y="84510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58" name="Freeform 7">
              <a:extLst>
                <a:ext uri="{FF2B5EF4-FFF2-40B4-BE49-F238E27FC236}">
                  <a16:creationId xmlns:a16="http://schemas.microsoft.com/office/drawing/2014/main" id="{DED5B802-BCDB-4E90-BB69-B964A02A1B6B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82814" y="101327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59" name="Freeform 8">
              <a:extLst>
                <a:ext uri="{FF2B5EF4-FFF2-40B4-BE49-F238E27FC236}">
                  <a16:creationId xmlns:a16="http://schemas.microsoft.com/office/drawing/2014/main" id="{E6BE73FE-B612-4626-BFC0-51346257EEEB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13722" y="841199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60" name="Freeform 9">
              <a:extLst>
                <a:ext uri="{FF2B5EF4-FFF2-40B4-BE49-F238E27FC236}">
                  <a16:creationId xmlns:a16="http://schemas.microsoft.com/office/drawing/2014/main" id="{D81A9F36-FE96-47DD-B1BB-422562E7C453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05227" y="1009365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61" name="Freeform 10">
              <a:extLst>
                <a:ext uri="{FF2B5EF4-FFF2-40B4-BE49-F238E27FC236}">
                  <a16:creationId xmlns:a16="http://schemas.microsoft.com/office/drawing/2014/main" id="{50C850F5-4255-4E1F-A2BD-E20789066773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436719" y="83729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4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4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62" name="Freeform 11">
              <a:extLst>
                <a:ext uri="{FF2B5EF4-FFF2-40B4-BE49-F238E27FC236}">
                  <a16:creationId xmlns:a16="http://schemas.microsoft.com/office/drawing/2014/main" id="{DA773980-067E-496B-B220-BFCFCC7E21C1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428223" y="100546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4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4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63" name="Freeform 12">
              <a:extLst>
                <a:ext uri="{FF2B5EF4-FFF2-40B4-BE49-F238E27FC236}">
                  <a16:creationId xmlns:a16="http://schemas.microsoft.com/office/drawing/2014/main" id="{138CBB4C-A375-4D83-8AFA-97AE15B1603D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359715" y="83340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7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7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64" name="Freeform 13">
              <a:extLst>
                <a:ext uri="{FF2B5EF4-FFF2-40B4-BE49-F238E27FC236}">
                  <a16:creationId xmlns:a16="http://schemas.microsoft.com/office/drawing/2014/main" id="{B1B9C0EF-F7C2-4483-9091-6BCD6B4ABA1F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351219" y="1001569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7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7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65" name="Freeform 14">
              <a:extLst>
                <a:ext uri="{FF2B5EF4-FFF2-40B4-BE49-F238E27FC236}">
                  <a16:creationId xmlns:a16="http://schemas.microsoft.com/office/drawing/2014/main" id="{B1CE2EA7-C575-41B8-86D4-6EC2C054FDA7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280376" y="829455"/>
              <a:ext cx="70093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20" y="36"/>
                </a:cxn>
                <a:cxn ang="0">
                  <a:pos x="120" y="49"/>
                </a:cxn>
                <a:cxn ang="0">
                  <a:pos x="120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3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20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20" y="36"/>
                  </a:lnTo>
                  <a:lnTo>
                    <a:pt x="120" y="49"/>
                  </a:lnTo>
                  <a:lnTo>
                    <a:pt x="120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3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66" name="Freeform 15">
              <a:extLst>
                <a:ext uri="{FF2B5EF4-FFF2-40B4-BE49-F238E27FC236}">
                  <a16:creationId xmlns:a16="http://schemas.microsoft.com/office/drawing/2014/main" id="{117BC01E-11E3-4666-9803-F36F01F530EA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271881" y="997620"/>
              <a:ext cx="70093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20" y="36"/>
                </a:cxn>
                <a:cxn ang="0">
                  <a:pos x="120" y="49"/>
                </a:cxn>
                <a:cxn ang="0">
                  <a:pos x="120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3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20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20" y="36"/>
                  </a:lnTo>
                  <a:lnTo>
                    <a:pt x="120" y="49"/>
                  </a:lnTo>
                  <a:lnTo>
                    <a:pt x="120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3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67" name="Freeform 16">
              <a:extLst>
                <a:ext uri="{FF2B5EF4-FFF2-40B4-BE49-F238E27FC236}">
                  <a16:creationId xmlns:a16="http://schemas.microsoft.com/office/drawing/2014/main" id="{7219E52D-C8D5-4164-BC1C-6EA8BFE1233B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203373" y="825550"/>
              <a:ext cx="69509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1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19" y="36"/>
                </a:cxn>
                <a:cxn ang="0">
                  <a:pos x="119" y="49"/>
                </a:cxn>
                <a:cxn ang="0">
                  <a:pos x="119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2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9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1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19" y="36"/>
                  </a:lnTo>
                  <a:lnTo>
                    <a:pt x="119" y="49"/>
                  </a:lnTo>
                  <a:lnTo>
                    <a:pt x="119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2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68" name="Freeform 17">
              <a:extLst>
                <a:ext uri="{FF2B5EF4-FFF2-40B4-BE49-F238E27FC236}">
                  <a16:creationId xmlns:a16="http://schemas.microsoft.com/office/drawing/2014/main" id="{6D1F377A-56DF-402A-8E63-BD6EB7F1C495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194877" y="993715"/>
              <a:ext cx="69509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1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19" y="36"/>
                </a:cxn>
                <a:cxn ang="0">
                  <a:pos x="119" y="49"/>
                </a:cxn>
                <a:cxn ang="0">
                  <a:pos x="119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2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9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1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19" y="36"/>
                  </a:lnTo>
                  <a:lnTo>
                    <a:pt x="119" y="49"/>
                  </a:lnTo>
                  <a:lnTo>
                    <a:pt x="119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2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69" name="Rectangle 18">
              <a:extLst>
                <a:ext uri="{FF2B5EF4-FFF2-40B4-BE49-F238E27FC236}">
                  <a16:creationId xmlns:a16="http://schemas.microsoft.com/office/drawing/2014/main" id="{403C9AFC-7DE3-4C06-9351-F35DD7023261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188240" y="847884"/>
              <a:ext cx="15187" cy="9322"/>
            </a:xfrm>
            <a:prstGeom prst="rect">
              <a:avLst/>
            </a:pr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70" name="Rectangle 19">
              <a:extLst>
                <a:ext uri="{FF2B5EF4-FFF2-40B4-BE49-F238E27FC236}">
                  <a16:creationId xmlns:a16="http://schemas.microsoft.com/office/drawing/2014/main" id="{9A3080E8-3B68-4581-A317-95FD3A1D6E48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824688" y="880037"/>
              <a:ext cx="15187" cy="9322"/>
            </a:xfrm>
            <a:prstGeom prst="rect">
              <a:avLst/>
            </a:pr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71" name="Rectangle 20">
              <a:extLst>
                <a:ext uri="{FF2B5EF4-FFF2-40B4-BE49-F238E27FC236}">
                  <a16:creationId xmlns:a16="http://schemas.microsoft.com/office/drawing/2014/main" id="{61C1C319-CAB2-4247-BEDC-CA5508BD3C5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179744" y="1016049"/>
              <a:ext cx="15187" cy="9322"/>
            </a:xfrm>
            <a:prstGeom prst="rect">
              <a:avLst/>
            </a:pr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72" name="Rectangle 21">
              <a:extLst>
                <a:ext uri="{FF2B5EF4-FFF2-40B4-BE49-F238E27FC236}">
                  <a16:creationId xmlns:a16="http://schemas.microsoft.com/office/drawing/2014/main" id="{0B6E6614-BF86-457A-82E1-0059E13DF60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816192" y="1048202"/>
              <a:ext cx="15187" cy="9322"/>
            </a:xfrm>
            <a:prstGeom prst="rect">
              <a:avLst/>
            </a:pr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73" name="Freeform 22">
              <a:extLst>
                <a:ext uri="{FF2B5EF4-FFF2-40B4-BE49-F238E27FC236}">
                  <a16:creationId xmlns:a16="http://schemas.microsoft.com/office/drawing/2014/main" id="{4B52A663-0465-4123-BD0C-C0F24A36C058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110480" y="840338"/>
              <a:ext cx="75350" cy="187024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00" y="0"/>
                </a:cxn>
                <a:cxn ang="0">
                  <a:pos x="129" y="144"/>
                </a:cxn>
                <a:cxn ang="0">
                  <a:pos x="129" y="179"/>
                </a:cxn>
                <a:cxn ang="0">
                  <a:pos x="103" y="321"/>
                </a:cxn>
                <a:cxn ang="0">
                  <a:pos x="0" y="321"/>
                </a:cxn>
                <a:cxn ang="0">
                  <a:pos x="0" y="285"/>
                </a:cxn>
                <a:cxn ang="0">
                  <a:pos x="58" y="285"/>
                </a:cxn>
                <a:cxn ang="0">
                  <a:pos x="58" y="38"/>
                </a:cxn>
                <a:cxn ang="0">
                  <a:pos x="0" y="38"/>
                </a:cxn>
                <a:cxn ang="0">
                  <a:pos x="0" y="0"/>
                </a:cxn>
              </a:cxnLst>
              <a:rect l="0" t="0" r="r" b="b"/>
              <a:pathLst>
                <a:path w="129" h="321">
                  <a:moveTo>
                    <a:pt x="0" y="0"/>
                  </a:moveTo>
                  <a:lnTo>
                    <a:pt x="100" y="0"/>
                  </a:lnTo>
                  <a:lnTo>
                    <a:pt x="129" y="144"/>
                  </a:lnTo>
                  <a:lnTo>
                    <a:pt x="129" y="179"/>
                  </a:lnTo>
                  <a:lnTo>
                    <a:pt x="103" y="321"/>
                  </a:lnTo>
                  <a:lnTo>
                    <a:pt x="0" y="321"/>
                  </a:lnTo>
                  <a:lnTo>
                    <a:pt x="0" y="285"/>
                  </a:lnTo>
                  <a:lnTo>
                    <a:pt x="58" y="285"/>
                  </a:lnTo>
                  <a:lnTo>
                    <a:pt x="58" y="38"/>
                  </a:lnTo>
                  <a:lnTo>
                    <a:pt x="0" y="3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74" name="Freeform 23">
              <a:extLst>
                <a:ext uri="{FF2B5EF4-FFF2-40B4-BE49-F238E27FC236}">
                  <a16:creationId xmlns:a16="http://schemas.microsoft.com/office/drawing/2014/main" id="{8F727DED-709B-475E-83B2-6D8D369CD137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833849" y="876882"/>
              <a:ext cx="75350" cy="187024"/>
            </a:xfrm>
            <a:custGeom>
              <a:avLst/>
              <a:gdLst/>
              <a:ahLst/>
              <a:cxnLst>
                <a:cxn ang="0">
                  <a:pos x="129" y="0"/>
                </a:cxn>
                <a:cxn ang="0">
                  <a:pos x="29" y="0"/>
                </a:cxn>
                <a:cxn ang="0">
                  <a:pos x="0" y="144"/>
                </a:cxn>
                <a:cxn ang="0">
                  <a:pos x="0" y="179"/>
                </a:cxn>
                <a:cxn ang="0">
                  <a:pos x="26" y="321"/>
                </a:cxn>
                <a:cxn ang="0">
                  <a:pos x="129" y="321"/>
                </a:cxn>
                <a:cxn ang="0">
                  <a:pos x="129" y="285"/>
                </a:cxn>
                <a:cxn ang="0">
                  <a:pos x="71" y="285"/>
                </a:cxn>
                <a:cxn ang="0">
                  <a:pos x="71" y="38"/>
                </a:cxn>
                <a:cxn ang="0">
                  <a:pos x="129" y="38"/>
                </a:cxn>
                <a:cxn ang="0">
                  <a:pos x="129" y="0"/>
                </a:cxn>
              </a:cxnLst>
              <a:rect l="0" t="0" r="r" b="b"/>
              <a:pathLst>
                <a:path w="129" h="321">
                  <a:moveTo>
                    <a:pt x="129" y="0"/>
                  </a:moveTo>
                  <a:lnTo>
                    <a:pt x="29" y="0"/>
                  </a:lnTo>
                  <a:lnTo>
                    <a:pt x="0" y="144"/>
                  </a:lnTo>
                  <a:lnTo>
                    <a:pt x="0" y="179"/>
                  </a:lnTo>
                  <a:lnTo>
                    <a:pt x="26" y="321"/>
                  </a:lnTo>
                  <a:lnTo>
                    <a:pt x="129" y="321"/>
                  </a:lnTo>
                  <a:lnTo>
                    <a:pt x="129" y="285"/>
                  </a:lnTo>
                  <a:lnTo>
                    <a:pt x="71" y="285"/>
                  </a:lnTo>
                  <a:lnTo>
                    <a:pt x="71" y="38"/>
                  </a:lnTo>
                  <a:lnTo>
                    <a:pt x="129" y="38"/>
                  </a:lnTo>
                  <a:lnTo>
                    <a:pt x="12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75" name="Rectangle 25">
              <a:extLst>
                <a:ext uri="{FF2B5EF4-FFF2-40B4-BE49-F238E27FC236}">
                  <a16:creationId xmlns:a16="http://schemas.microsoft.com/office/drawing/2014/main" id="{1DCF90E9-AACB-4407-882A-2041483BF2B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98284" y="920293"/>
              <a:ext cx="12850" cy="22140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76" name="Rectangle 27">
              <a:extLst>
                <a:ext uri="{FF2B5EF4-FFF2-40B4-BE49-F238E27FC236}">
                  <a16:creationId xmlns:a16="http://schemas.microsoft.com/office/drawing/2014/main" id="{078269C4-AE98-440C-A0AB-7ED21F8124D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49841" y="922257"/>
              <a:ext cx="49065" cy="15148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77" name="Freeform 28">
              <a:extLst>
                <a:ext uri="{FF2B5EF4-FFF2-40B4-BE49-F238E27FC236}">
                  <a16:creationId xmlns:a16="http://schemas.microsoft.com/office/drawing/2014/main" id="{6AE0518F-62BF-41C6-8B29-2A05322729C2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44601" y="915790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12"/>
                </a:cxn>
                <a:cxn ang="0">
                  <a:pos x="19" y="22"/>
                </a:cxn>
                <a:cxn ang="0">
                  <a:pos x="16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12"/>
                  </a:lnTo>
                  <a:lnTo>
                    <a:pt x="19" y="22"/>
                  </a:lnTo>
                  <a:lnTo>
                    <a:pt x="16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78" name="Freeform 30">
              <a:extLst>
                <a:ext uri="{FF2B5EF4-FFF2-40B4-BE49-F238E27FC236}">
                  <a16:creationId xmlns:a16="http://schemas.microsoft.com/office/drawing/2014/main" id="{E268C74B-2832-4AD5-A47D-14785290D8F9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32933" y="915215"/>
              <a:ext cx="11682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7" y="12"/>
                </a:cxn>
                <a:cxn ang="0">
                  <a:pos x="20" y="22"/>
                </a:cxn>
                <a:cxn ang="0">
                  <a:pos x="17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20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7" y="12"/>
                  </a:lnTo>
                  <a:lnTo>
                    <a:pt x="20" y="22"/>
                  </a:lnTo>
                  <a:lnTo>
                    <a:pt x="17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79" name="Freeform 32">
              <a:extLst>
                <a:ext uri="{FF2B5EF4-FFF2-40B4-BE49-F238E27FC236}">
                  <a16:creationId xmlns:a16="http://schemas.microsoft.com/office/drawing/2014/main" id="{A6FF71F3-E7E4-4C18-A688-637D2785F24F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21850" y="914640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6" y="12"/>
                </a:cxn>
                <a:cxn ang="0">
                  <a:pos x="19" y="22"/>
                </a:cxn>
                <a:cxn ang="0">
                  <a:pos x="16" y="35"/>
                </a:cxn>
                <a:cxn ang="0">
                  <a:pos x="9" y="45"/>
                </a:cxn>
                <a:cxn ang="0">
                  <a:pos x="6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6" y="12"/>
                  </a:lnTo>
                  <a:lnTo>
                    <a:pt x="19" y="22"/>
                  </a:lnTo>
                  <a:lnTo>
                    <a:pt x="16" y="35"/>
                  </a:lnTo>
                  <a:lnTo>
                    <a:pt x="9" y="45"/>
                  </a:lnTo>
                  <a:lnTo>
                    <a:pt x="6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80" name="Freeform 34">
              <a:extLst>
                <a:ext uri="{FF2B5EF4-FFF2-40B4-BE49-F238E27FC236}">
                  <a16:creationId xmlns:a16="http://schemas.microsoft.com/office/drawing/2014/main" id="{7936BB4B-3C0D-4488-A976-2A1EEA410BAB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10182" y="914065"/>
              <a:ext cx="11682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20" y="12"/>
                </a:cxn>
                <a:cxn ang="0">
                  <a:pos x="20" y="22"/>
                </a:cxn>
                <a:cxn ang="0">
                  <a:pos x="20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20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20" y="12"/>
                  </a:lnTo>
                  <a:lnTo>
                    <a:pt x="20" y="22"/>
                  </a:lnTo>
                  <a:lnTo>
                    <a:pt x="20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81" name="Freeform 36">
              <a:extLst>
                <a:ext uri="{FF2B5EF4-FFF2-40B4-BE49-F238E27FC236}">
                  <a16:creationId xmlns:a16="http://schemas.microsoft.com/office/drawing/2014/main" id="{2617838B-F3F9-4871-BF35-AC5A56C93845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-902" y="913491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2" y="0"/>
                </a:cxn>
                <a:cxn ang="0">
                  <a:pos x="19" y="12"/>
                </a:cxn>
                <a:cxn ang="0">
                  <a:pos x="19" y="22"/>
                </a:cxn>
                <a:cxn ang="0">
                  <a:pos x="19" y="35"/>
                </a:cxn>
                <a:cxn ang="0">
                  <a:pos x="12" y="45"/>
                </a:cxn>
                <a:cxn ang="0">
                  <a:pos x="6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6" y="0"/>
                  </a:lnTo>
                  <a:lnTo>
                    <a:pt x="12" y="0"/>
                  </a:lnTo>
                  <a:lnTo>
                    <a:pt x="19" y="12"/>
                  </a:lnTo>
                  <a:lnTo>
                    <a:pt x="19" y="22"/>
                  </a:lnTo>
                  <a:lnTo>
                    <a:pt x="19" y="35"/>
                  </a:lnTo>
                  <a:lnTo>
                    <a:pt x="12" y="45"/>
                  </a:lnTo>
                  <a:lnTo>
                    <a:pt x="6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82" name="Freeform 38">
              <a:extLst>
                <a:ext uri="{FF2B5EF4-FFF2-40B4-BE49-F238E27FC236}">
                  <a16:creationId xmlns:a16="http://schemas.microsoft.com/office/drawing/2014/main" id="{19E061BB-3AB2-49B4-98C6-3A54E79DA2BE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802777" y="994999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4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4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4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83" name="Freeform 39">
              <a:extLst>
                <a:ext uri="{FF2B5EF4-FFF2-40B4-BE49-F238E27FC236}">
                  <a16:creationId xmlns:a16="http://schemas.microsoft.com/office/drawing/2014/main" id="{A00B5095-A2F3-4EB4-9E9D-BDAB1EF0FB3C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725774" y="99109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84" name="Freeform 40">
              <a:extLst>
                <a:ext uri="{FF2B5EF4-FFF2-40B4-BE49-F238E27FC236}">
                  <a16:creationId xmlns:a16="http://schemas.microsoft.com/office/drawing/2014/main" id="{593B58C2-8F00-4807-B26C-1F7C3770B459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648770" y="98720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85" name="Freeform 41">
              <a:extLst>
                <a:ext uri="{FF2B5EF4-FFF2-40B4-BE49-F238E27FC236}">
                  <a16:creationId xmlns:a16="http://schemas.microsoft.com/office/drawing/2014/main" id="{05A18DD1-484C-412D-ABFF-4527C1D1BEAC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71183" y="983299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86" name="Freeform 42">
              <a:extLst>
                <a:ext uri="{FF2B5EF4-FFF2-40B4-BE49-F238E27FC236}">
                  <a16:creationId xmlns:a16="http://schemas.microsoft.com/office/drawing/2014/main" id="{D14A02FC-8BFF-43AC-8088-A39F507903C0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494179" y="97939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9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9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87" name="Freeform 43">
              <a:extLst>
                <a:ext uri="{FF2B5EF4-FFF2-40B4-BE49-F238E27FC236}">
                  <a16:creationId xmlns:a16="http://schemas.microsoft.com/office/drawing/2014/main" id="{833FAEAD-EE42-4557-B564-DBDDD5CBE0DF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417175" y="97550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88" name="Freeform 44">
              <a:extLst>
                <a:ext uri="{FF2B5EF4-FFF2-40B4-BE49-F238E27FC236}">
                  <a16:creationId xmlns:a16="http://schemas.microsoft.com/office/drawing/2014/main" id="{FE35E93C-D5B3-4922-9905-8A1B33964966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340172" y="97161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7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89" name="Freeform 45">
              <a:extLst>
                <a:ext uri="{FF2B5EF4-FFF2-40B4-BE49-F238E27FC236}">
                  <a16:creationId xmlns:a16="http://schemas.microsoft.com/office/drawing/2014/main" id="{EFB163A6-08E4-4202-BC7E-65E4791DA9EF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260834" y="967606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90" name="Freeform 46">
              <a:extLst>
                <a:ext uri="{FF2B5EF4-FFF2-40B4-BE49-F238E27FC236}">
                  <a16:creationId xmlns:a16="http://schemas.microsoft.com/office/drawing/2014/main" id="{D3FA47B9-F588-4DA2-BDDB-E537C1A2FBEB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811273" y="826834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4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4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4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91" name="Freeform 47">
              <a:extLst>
                <a:ext uri="{FF2B5EF4-FFF2-40B4-BE49-F238E27FC236}">
                  <a16:creationId xmlns:a16="http://schemas.microsoft.com/office/drawing/2014/main" id="{93A0E8EC-2549-441F-9E14-EE021E12974F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734270" y="82292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92" name="Freeform 48">
              <a:extLst>
                <a:ext uri="{FF2B5EF4-FFF2-40B4-BE49-F238E27FC236}">
                  <a16:creationId xmlns:a16="http://schemas.microsoft.com/office/drawing/2014/main" id="{0FA83DEB-FA16-4DFB-A28F-91F191AACCB2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657266" y="81903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93" name="Freeform 49">
              <a:extLst>
                <a:ext uri="{FF2B5EF4-FFF2-40B4-BE49-F238E27FC236}">
                  <a16:creationId xmlns:a16="http://schemas.microsoft.com/office/drawing/2014/main" id="{A217A3D5-C0E2-4E2C-A9D0-2515E749ED20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79678" y="815134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94" name="Freeform 50">
              <a:extLst>
                <a:ext uri="{FF2B5EF4-FFF2-40B4-BE49-F238E27FC236}">
                  <a16:creationId xmlns:a16="http://schemas.microsoft.com/office/drawing/2014/main" id="{5C4CE566-9351-4033-AFFE-F58E02E43BB0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02675" y="81122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9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9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95" name="Freeform 51">
              <a:extLst>
                <a:ext uri="{FF2B5EF4-FFF2-40B4-BE49-F238E27FC236}">
                  <a16:creationId xmlns:a16="http://schemas.microsoft.com/office/drawing/2014/main" id="{39C905AD-CECC-4A31-BF7E-BA26192D2C22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425671" y="80733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96" name="Freeform 52">
              <a:extLst>
                <a:ext uri="{FF2B5EF4-FFF2-40B4-BE49-F238E27FC236}">
                  <a16:creationId xmlns:a16="http://schemas.microsoft.com/office/drawing/2014/main" id="{1B5075CA-F391-4439-AB00-4C2F79EC9139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348667" y="80344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7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97" name="Freeform 53">
              <a:extLst>
                <a:ext uri="{FF2B5EF4-FFF2-40B4-BE49-F238E27FC236}">
                  <a16:creationId xmlns:a16="http://schemas.microsoft.com/office/drawing/2014/main" id="{FA06B14D-BE3D-41C8-B11D-028FD25CCEF1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269330" y="799440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98" name="Полилиния 96">
              <a:extLst>
                <a:ext uri="{FF2B5EF4-FFF2-40B4-BE49-F238E27FC236}">
                  <a16:creationId xmlns:a16="http://schemas.microsoft.com/office/drawing/2014/main" id="{7ED47A51-63D8-496B-80D0-5D007E777392}"/>
                </a:ext>
              </a:extLst>
            </p:cNvPr>
            <p:cNvSpPr/>
            <p:nvPr/>
          </p:nvSpPr>
          <p:spPr bwMode="auto">
            <a:xfrm>
              <a:off x="1002632" y="978568"/>
              <a:ext cx="7114673" cy="142852"/>
            </a:xfrm>
            <a:custGeom>
              <a:avLst/>
              <a:gdLst>
                <a:gd name="connsiteX0" fmla="*/ 0 w 7114673"/>
                <a:gd name="connsiteY0" fmla="*/ 0 h 0"/>
                <a:gd name="connsiteX1" fmla="*/ 7114673 w 7114673"/>
                <a:gd name="connsiteY1" fmla="*/ 0 h 0"/>
                <a:gd name="connsiteX2" fmla="*/ 7114673 w 7114673"/>
                <a:gd name="connsiteY2" fmla="*/ 0 h 0"/>
                <a:gd name="connsiteX0" fmla="*/ 0 w 7114673"/>
                <a:gd name="connsiteY0" fmla="*/ 0 h 0"/>
                <a:gd name="connsiteX1" fmla="*/ 7114673 w 7114673"/>
                <a:gd name="connsiteY1" fmla="*/ 0 h 0"/>
                <a:gd name="connsiteX2" fmla="*/ 7114673 w 7114673"/>
                <a:gd name="connsiteY2" fmla="*/ 0 h 0"/>
                <a:gd name="connsiteX0" fmla="*/ 0 w 7114673"/>
                <a:gd name="connsiteY0" fmla="*/ 0 h 98776"/>
                <a:gd name="connsiteX1" fmla="*/ 7114673 w 7114673"/>
                <a:gd name="connsiteY1" fmla="*/ 0 h 98776"/>
                <a:gd name="connsiteX2" fmla="*/ 7114673 w 7114673"/>
                <a:gd name="connsiteY2" fmla="*/ 0 h 98776"/>
                <a:gd name="connsiteX0" fmla="*/ 0 w 7114673"/>
                <a:gd name="connsiteY0" fmla="*/ 1337 h 64730"/>
                <a:gd name="connsiteX1" fmla="*/ 3643306 w 7114673"/>
                <a:gd name="connsiteY1" fmla="*/ 64730 h 64730"/>
                <a:gd name="connsiteX2" fmla="*/ 7114673 w 7114673"/>
                <a:gd name="connsiteY2" fmla="*/ 1337 h 64730"/>
                <a:gd name="connsiteX3" fmla="*/ 7114673 w 7114673"/>
                <a:gd name="connsiteY3" fmla="*/ 1337 h 64730"/>
                <a:gd name="connsiteX0" fmla="*/ 0 w 7114673"/>
                <a:gd name="connsiteY0" fmla="*/ 1337 h 116131"/>
                <a:gd name="connsiteX1" fmla="*/ 3643306 w 7114673"/>
                <a:gd name="connsiteY1" fmla="*/ 64730 h 116131"/>
                <a:gd name="connsiteX2" fmla="*/ 7114673 w 7114673"/>
                <a:gd name="connsiteY2" fmla="*/ 1337 h 116131"/>
                <a:gd name="connsiteX3" fmla="*/ 7114673 w 7114673"/>
                <a:gd name="connsiteY3" fmla="*/ 1337 h 116131"/>
                <a:gd name="connsiteX0" fmla="*/ 0 w 7114673"/>
                <a:gd name="connsiteY0" fmla="*/ 0 h 0"/>
                <a:gd name="connsiteX1" fmla="*/ 7114673 w 7114673"/>
                <a:gd name="connsiteY1" fmla="*/ 0 h 0"/>
                <a:gd name="connsiteX2" fmla="*/ 7114673 w 7114673"/>
                <a:gd name="connsiteY2" fmla="*/ 0 h 0"/>
                <a:gd name="connsiteX0" fmla="*/ 0 w 7114673"/>
                <a:gd name="connsiteY0" fmla="*/ 0 h 259197"/>
                <a:gd name="connsiteX1" fmla="*/ 7114673 w 7114673"/>
                <a:gd name="connsiteY1" fmla="*/ 0 h 259197"/>
                <a:gd name="connsiteX2" fmla="*/ 7114673 w 7114673"/>
                <a:gd name="connsiteY2" fmla="*/ 0 h 259197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64241"/>
                <a:gd name="connsiteX1" fmla="*/ 3643306 w 7114673"/>
                <a:gd name="connsiteY1" fmla="*/ 142852 h 164241"/>
                <a:gd name="connsiteX2" fmla="*/ 5022911 w 7114673"/>
                <a:gd name="connsiteY2" fmla="*/ 128337 h 164241"/>
                <a:gd name="connsiteX3" fmla="*/ 7114673 w 7114673"/>
                <a:gd name="connsiteY3" fmla="*/ 0 h 164241"/>
                <a:gd name="connsiteX4" fmla="*/ 7114673 w 7114673"/>
                <a:gd name="connsiteY4" fmla="*/ 0 h 164241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5255 h 148107"/>
                <a:gd name="connsiteX1" fmla="*/ 3643306 w 7114673"/>
                <a:gd name="connsiteY1" fmla="*/ 148107 h 148107"/>
                <a:gd name="connsiteX2" fmla="*/ 7114673 w 7114673"/>
                <a:gd name="connsiteY2" fmla="*/ 5255 h 148107"/>
                <a:gd name="connsiteX3" fmla="*/ 7114673 w 7114673"/>
                <a:gd name="connsiteY3" fmla="*/ 5255 h 148107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14673" h="142852">
                  <a:moveTo>
                    <a:pt x="0" y="0"/>
                  </a:moveTo>
                  <a:cubicBezTo>
                    <a:pt x="1079383" y="39898"/>
                    <a:pt x="2256426" y="122573"/>
                    <a:pt x="3643306" y="142852"/>
                  </a:cubicBezTo>
                  <a:cubicBezTo>
                    <a:pt x="4829085" y="142852"/>
                    <a:pt x="6367148" y="58417"/>
                    <a:pt x="7114673" y="0"/>
                  </a:cubicBezTo>
                  <a:lnTo>
                    <a:pt x="7114673" y="0"/>
                  </a:lnTo>
                </a:path>
              </a:pathLst>
            </a:custGeom>
            <a:noFill/>
            <a:ln w="19050" cap="flat" cmpd="sng" algn="ctr">
              <a:solidFill>
                <a:srgbClr val="0070C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99" name="Полилиния 97">
              <a:extLst>
                <a:ext uri="{FF2B5EF4-FFF2-40B4-BE49-F238E27FC236}">
                  <a16:creationId xmlns:a16="http://schemas.microsoft.com/office/drawing/2014/main" id="{00DBE82D-8148-4517-907F-C29A956EEAD7}"/>
                </a:ext>
              </a:extLst>
            </p:cNvPr>
            <p:cNvSpPr/>
            <p:nvPr/>
          </p:nvSpPr>
          <p:spPr bwMode="auto">
            <a:xfrm>
              <a:off x="0" y="979714"/>
              <a:ext cx="996043" cy="310243"/>
            </a:xfrm>
            <a:custGeom>
              <a:avLst/>
              <a:gdLst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96043" h="310243">
                  <a:moveTo>
                    <a:pt x="996043" y="0"/>
                  </a:moveTo>
                  <a:cubicBezTo>
                    <a:pt x="764069" y="166704"/>
                    <a:pt x="546356" y="280324"/>
                    <a:pt x="0" y="310243"/>
                  </a:cubicBezTo>
                </a:path>
              </a:pathLst>
            </a:custGeom>
            <a:noFill/>
            <a:ln w="19050" cap="flat" cmpd="sng" algn="ctr">
              <a:solidFill>
                <a:srgbClr val="0070C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00" name="Rectangle 24">
              <a:extLst>
                <a:ext uri="{FF2B5EF4-FFF2-40B4-BE49-F238E27FC236}">
                  <a16:creationId xmlns:a16="http://schemas.microsoft.com/office/drawing/2014/main" id="{FF7D3A37-9AEB-4318-AB12-CCC369ED5B7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909157" y="961259"/>
              <a:ext cx="12850" cy="22140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01" name="Rectangle 26">
              <a:extLst>
                <a:ext uri="{FF2B5EF4-FFF2-40B4-BE49-F238E27FC236}">
                  <a16:creationId xmlns:a16="http://schemas.microsoft.com/office/drawing/2014/main" id="{5191AF73-D3E6-4F86-9BEE-D20DA5144903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921968" y="966316"/>
              <a:ext cx="49065" cy="15148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02" name="Freeform 29">
              <a:extLst>
                <a:ext uri="{FF2B5EF4-FFF2-40B4-BE49-F238E27FC236}">
                  <a16:creationId xmlns:a16="http://schemas.microsoft.com/office/drawing/2014/main" id="{D73EF6EA-9801-443F-A103-30621E0B1321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965146" y="96229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9" y="0"/>
                </a:cxn>
                <a:cxn ang="0">
                  <a:pos x="3" y="12"/>
                </a:cxn>
                <a:cxn ang="0">
                  <a:pos x="0" y="22"/>
                </a:cxn>
                <a:cxn ang="0">
                  <a:pos x="3" y="35"/>
                </a:cxn>
                <a:cxn ang="0">
                  <a:pos x="9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9" y="0"/>
                  </a:lnTo>
                  <a:lnTo>
                    <a:pt x="3" y="12"/>
                  </a:lnTo>
                  <a:lnTo>
                    <a:pt x="0" y="22"/>
                  </a:lnTo>
                  <a:lnTo>
                    <a:pt x="3" y="35"/>
                  </a:lnTo>
                  <a:lnTo>
                    <a:pt x="9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03" name="Freeform 31">
              <a:extLst>
                <a:ext uri="{FF2B5EF4-FFF2-40B4-BE49-F238E27FC236}">
                  <a16:creationId xmlns:a16="http://schemas.microsoft.com/office/drawing/2014/main" id="{99AFCEB1-E583-4F8B-A87C-09B5BA546C40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976230" y="962870"/>
              <a:ext cx="11682" cy="26218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13" y="0"/>
                </a:cxn>
                <a:cxn ang="0">
                  <a:pos x="10" y="0"/>
                </a:cxn>
                <a:cxn ang="0">
                  <a:pos x="4" y="12"/>
                </a:cxn>
                <a:cxn ang="0">
                  <a:pos x="0" y="22"/>
                </a:cxn>
                <a:cxn ang="0">
                  <a:pos x="4" y="35"/>
                </a:cxn>
                <a:cxn ang="0">
                  <a:pos x="10" y="45"/>
                </a:cxn>
                <a:cxn ang="0">
                  <a:pos x="13" y="45"/>
                </a:cxn>
                <a:cxn ang="0">
                  <a:pos x="20" y="45"/>
                </a:cxn>
                <a:cxn ang="0">
                  <a:pos x="20" y="22"/>
                </a:cxn>
                <a:cxn ang="0">
                  <a:pos x="20" y="0"/>
                </a:cxn>
              </a:cxnLst>
              <a:rect l="0" t="0" r="r" b="b"/>
              <a:pathLst>
                <a:path w="20" h="45">
                  <a:moveTo>
                    <a:pt x="20" y="0"/>
                  </a:moveTo>
                  <a:lnTo>
                    <a:pt x="13" y="0"/>
                  </a:lnTo>
                  <a:lnTo>
                    <a:pt x="10" y="0"/>
                  </a:lnTo>
                  <a:lnTo>
                    <a:pt x="4" y="12"/>
                  </a:lnTo>
                  <a:lnTo>
                    <a:pt x="0" y="22"/>
                  </a:lnTo>
                  <a:lnTo>
                    <a:pt x="4" y="35"/>
                  </a:lnTo>
                  <a:lnTo>
                    <a:pt x="10" y="45"/>
                  </a:lnTo>
                  <a:lnTo>
                    <a:pt x="13" y="45"/>
                  </a:lnTo>
                  <a:lnTo>
                    <a:pt x="20" y="45"/>
                  </a:lnTo>
                  <a:lnTo>
                    <a:pt x="20" y="22"/>
                  </a:lnTo>
                  <a:lnTo>
                    <a:pt x="2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04" name="Freeform 33">
              <a:extLst>
                <a:ext uri="{FF2B5EF4-FFF2-40B4-BE49-F238E27FC236}">
                  <a16:creationId xmlns:a16="http://schemas.microsoft.com/office/drawing/2014/main" id="{3C1BAA8A-2348-4AB3-BAC4-95D0C6B316C6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987897" y="96344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10" y="0"/>
                </a:cxn>
                <a:cxn ang="0">
                  <a:pos x="3" y="12"/>
                </a:cxn>
                <a:cxn ang="0">
                  <a:pos x="0" y="22"/>
                </a:cxn>
                <a:cxn ang="0">
                  <a:pos x="3" y="35"/>
                </a:cxn>
                <a:cxn ang="0">
                  <a:pos x="10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10" y="0"/>
                  </a:lnTo>
                  <a:lnTo>
                    <a:pt x="3" y="12"/>
                  </a:lnTo>
                  <a:lnTo>
                    <a:pt x="0" y="22"/>
                  </a:lnTo>
                  <a:lnTo>
                    <a:pt x="3" y="35"/>
                  </a:lnTo>
                  <a:lnTo>
                    <a:pt x="10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05" name="Freeform 35">
              <a:extLst>
                <a:ext uri="{FF2B5EF4-FFF2-40B4-BE49-F238E27FC236}">
                  <a16:creationId xmlns:a16="http://schemas.microsoft.com/office/drawing/2014/main" id="{0AE6DD7D-0816-4C9C-AD98-11253F0BB8AF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998981" y="96400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9" y="0"/>
                </a:cxn>
                <a:cxn ang="0">
                  <a:pos x="0" y="12"/>
                </a:cxn>
                <a:cxn ang="0">
                  <a:pos x="0" y="22"/>
                </a:cxn>
                <a:cxn ang="0">
                  <a:pos x="0" y="35"/>
                </a:cxn>
                <a:cxn ang="0">
                  <a:pos x="9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9" y="0"/>
                  </a:lnTo>
                  <a:lnTo>
                    <a:pt x="0" y="12"/>
                  </a:lnTo>
                  <a:lnTo>
                    <a:pt x="0" y="22"/>
                  </a:lnTo>
                  <a:lnTo>
                    <a:pt x="0" y="35"/>
                  </a:lnTo>
                  <a:lnTo>
                    <a:pt x="9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06" name="Freeform 37">
              <a:extLst>
                <a:ext uri="{FF2B5EF4-FFF2-40B4-BE49-F238E27FC236}">
                  <a16:creationId xmlns:a16="http://schemas.microsoft.com/office/drawing/2014/main" id="{06CE72C2-E3E3-4793-B510-78ED8ACB6C2D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1010065" y="964579"/>
              <a:ext cx="11682" cy="26218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13" y="0"/>
                </a:cxn>
                <a:cxn ang="0">
                  <a:pos x="7" y="0"/>
                </a:cxn>
                <a:cxn ang="0">
                  <a:pos x="0" y="12"/>
                </a:cxn>
                <a:cxn ang="0">
                  <a:pos x="0" y="22"/>
                </a:cxn>
                <a:cxn ang="0">
                  <a:pos x="0" y="35"/>
                </a:cxn>
                <a:cxn ang="0">
                  <a:pos x="7" y="45"/>
                </a:cxn>
                <a:cxn ang="0">
                  <a:pos x="13" y="45"/>
                </a:cxn>
                <a:cxn ang="0">
                  <a:pos x="20" y="45"/>
                </a:cxn>
                <a:cxn ang="0">
                  <a:pos x="20" y="22"/>
                </a:cxn>
                <a:cxn ang="0">
                  <a:pos x="20" y="0"/>
                </a:cxn>
              </a:cxnLst>
              <a:rect l="0" t="0" r="r" b="b"/>
              <a:pathLst>
                <a:path w="20" h="45">
                  <a:moveTo>
                    <a:pt x="20" y="0"/>
                  </a:moveTo>
                  <a:lnTo>
                    <a:pt x="13" y="0"/>
                  </a:lnTo>
                  <a:lnTo>
                    <a:pt x="7" y="0"/>
                  </a:lnTo>
                  <a:lnTo>
                    <a:pt x="0" y="12"/>
                  </a:lnTo>
                  <a:lnTo>
                    <a:pt x="0" y="22"/>
                  </a:lnTo>
                  <a:lnTo>
                    <a:pt x="0" y="35"/>
                  </a:lnTo>
                  <a:lnTo>
                    <a:pt x="7" y="45"/>
                  </a:lnTo>
                  <a:lnTo>
                    <a:pt x="13" y="45"/>
                  </a:lnTo>
                  <a:lnTo>
                    <a:pt x="20" y="45"/>
                  </a:lnTo>
                  <a:lnTo>
                    <a:pt x="20" y="22"/>
                  </a:lnTo>
                  <a:lnTo>
                    <a:pt x="2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07" name="Полилиния 105">
              <a:extLst>
                <a:ext uri="{FF2B5EF4-FFF2-40B4-BE49-F238E27FC236}">
                  <a16:creationId xmlns:a16="http://schemas.microsoft.com/office/drawing/2014/main" id="{96207751-B2D8-47A1-8D3E-1977C2C1FF30}"/>
                </a:ext>
              </a:extLst>
            </p:cNvPr>
            <p:cNvSpPr/>
            <p:nvPr/>
          </p:nvSpPr>
          <p:spPr bwMode="auto">
            <a:xfrm flipH="1">
              <a:off x="8147989" y="979714"/>
              <a:ext cx="996043" cy="310243"/>
            </a:xfrm>
            <a:custGeom>
              <a:avLst/>
              <a:gdLst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96043" h="310243">
                  <a:moveTo>
                    <a:pt x="996043" y="0"/>
                  </a:moveTo>
                  <a:cubicBezTo>
                    <a:pt x="764069" y="166704"/>
                    <a:pt x="546356" y="280324"/>
                    <a:pt x="0" y="310243"/>
                  </a:cubicBezTo>
                </a:path>
              </a:pathLst>
            </a:custGeom>
            <a:noFill/>
            <a:ln w="19050" cap="flat" cmpd="sng" algn="ctr">
              <a:solidFill>
                <a:srgbClr val="0070C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08" name="Rectangle 26">
              <a:extLst>
                <a:ext uri="{FF2B5EF4-FFF2-40B4-BE49-F238E27FC236}">
                  <a16:creationId xmlns:a16="http://schemas.microsoft.com/office/drawing/2014/main" id="{09D4571B-6099-4DF2-9026-A47087F69C6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171465" y="966316"/>
              <a:ext cx="49065" cy="15148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09" name="Freeform 29">
              <a:extLst>
                <a:ext uri="{FF2B5EF4-FFF2-40B4-BE49-F238E27FC236}">
                  <a16:creationId xmlns:a16="http://schemas.microsoft.com/office/drawing/2014/main" id="{35986A21-597B-4221-93A1-B76A532C230B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66254" y="96229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9" y="0"/>
                </a:cxn>
                <a:cxn ang="0">
                  <a:pos x="3" y="12"/>
                </a:cxn>
                <a:cxn ang="0">
                  <a:pos x="0" y="22"/>
                </a:cxn>
                <a:cxn ang="0">
                  <a:pos x="3" y="35"/>
                </a:cxn>
                <a:cxn ang="0">
                  <a:pos x="9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9" y="0"/>
                  </a:lnTo>
                  <a:lnTo>
                    <a:pt x="3" y="12"/>
                  </a:lnTo>
                  <a:lnTo>
                    <a:pt x="0" y="22"/>
                  </a:lnTo>
                  <a:lnTo>
                    <a:pt x="3" y="35"/>
                  </a:lnTo>
                  <a:lnTo>
                    <a:pt x="9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10" name="Freeform 31">
              <a:extLst>
                <a:ext uri="{FF2B5EF4-FFF2-40B4-BE49-F238E27FC236}">
                  <a16:creationId xmlns:a16="http://schemas.microsoft.com/office/drawing/2014/main" id="{C248203D-40DD-4781-8C8F-14B7AD0E3290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54586" y="962870"/>
              <a:ext cx="11682" cy="26218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13" y="0"/>
                </a:cxn>
                <a:cxn ang="0">
                  <a:pos x="10" y="0"/>
                </a:cxn>
                <a:cxn ang="0">
                  <a:pos x="4" y="12"/>
                </a:cxn>
                <a:cxn ang="0">
                  <a:pos x="0" y="22"/>
                </a:cxn>
                <a:cxn ang="0">
                  <a:pos x="4" y="35"/>
                </a:cxn>
                <a:cxn ang="0">
                  <a:pos x="10" y="45"/>
                </a:cxn>
                <a:cxn ang="0">
                  <a:pos x="13" y="45"/>
                </a:cxn>
                <a:cxn ang="0">
                  <a:pos x="20" y="45"/>
                </a:cxn>
                <a:cxn ang="0">
                  <a:pos x="20" y="22"/>
                </a:cxn>
                <a:cxn ang="0">
                  <a:pos x="20" y="0"/>
                </a:cxn>
              </a:cxnLst>
              <a:rect l="0" t="0" r="r" b="b"/>
              <a:pathLst>
                <a:path w="20" h="45">
                  <a:moveTo>
                    <a:pt x="20" y="0"/>
                  </a:moveTo>
                  <a:lnTo>
                    <a:pt x="13" y="0"/>
                  </a:lnTo>
                  <a:lnTo>
                    <a:pt x="10" y="0"/>
                  </a:lnTo>
                  <a:lnTo>
                    <a:pt x="4" y="12"/>
                  </a:lnTo>
                  <a:lnTo>
                    <a:pt x="0" y="22"/>
                  </a:lnTo>
                  <a:lnTo>
                    <a:pt x="4" y="35"/>
                  </a:lnTo>
                  <a:lnTo>
                    <a:pt x="10" y="45"/>
                  </a:lnTo>
                  <a:lnTo>
                    <a:pt x="13" y="45"/>
                  </a:lnTo>
                  <a:lnTo>
                    <a:pt x="20" y="45"/>
                  </a:lnTo>
                  <a:lnTo>
                    <a:pt x="20" y="22"/>
                  </a:lnTo>
                  <a:lnTo>
                    <a:pt x="2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11" name="Freeform 33">
              <a:extLst>
                <a:ext uri="{FF2B5EF4-FFF2-40B4-BE49-F238E27FC236}">
                  <a16:creationId xmlns:a16="http://schemas.microsoft.com/office/drawing/2014/main" id="{03E72B9D-9AA7-45F4-81B1-EF4530974659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43503" y="96344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10" y="0"/>
                </a:cxn>
                <a:cxn ang="0">
                  <a:pos x="3" y="12"/>
                </a:cxn>
                <a:cxn ang="0">
                  <a:pos x="0" y="22"/>
                </a:cxn>
                <a:cxn ang="0">
                  <a:pos x="3" y="35"/>
                </a:cxn>
                <a:cxn ang="0">
                  <a:pos x="10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10" y="0"/>
                  </a:lnTo>
                  <a:lnTo>
                    <a:pt x="3" y="12"/>
                  </a:lnTo>
                  <a:lnTo>
                    <a:pt x="0" y="22"/>
                  </a:lnTo>
                  <a:lnTo>
                    <a:pt x="3" y="35"/>
                  </a:lnTo>
                  <a:lnTo>
                    <a:pt x="10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12" name="Freeform 35">
              <a:extLst>
                <a:ext uri="{FF2B5EF4-FFF2-40B4-BE49-F238E27FC236}">
                  <a16:creationId xmlns:a16="http://schemas.microsoft.com/office/drawing/2014/main" id="{FD7FD7E6-CE3A-4D11-9DE1-E37E1F88D216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32419" y="96400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9" y="0"/>
                </a:cxn>
                <a:cxn ang="0">
                  <a:pos x="0" y="12"/>
                </a:cxn>
                <a:cxn ang="0">
                  <a:pos x="0" y="22"/>
                </a:cxn>
                <a:cxn ang="0">
                  <a:pos x="0" y="35"/>
                </a:cxn>
                <a:cxn ang="0">
                  <a:pos x="9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9" y="0"/>
                  </a:lnTo>
                  <a:lnTo>
                    <a:pt x="0" y="12"/>
                  </a:lnTo>
                  <a:lnTo>
                    <a:pt x="0" y="22"/>
                  </a:lnTo>
                  <a:lnTo>
                    <a:pt x="0" y="35"/>
                  </a:lnTo>
                  <a:lnTo>
                    <a:pt x="9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13" name="Freeform 37">
              <a:extLst>
                <a:ext uri="{FF2B5EF4-FFF2-40B4-BE49-F238E27FC236}">
                  <a16:creationId xmlns:a16="http://schemas.microsoft.com/office/drawing/2014/main" id="{0E7280E0-87EB-40B1-AD23-DB8A754BE6CF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20751" y="964579"/>
              <a:ext cx="11682" cy="26218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13" y="0"/>
                </a:cxn>
                <a:cxn ang="0">
                  <a:pos x="7" y="0"/>
                </a:cxn>
                <a:cxn ang="0">
                  <a:pos x="0" y="12"/>
                </a:cxn>
                <a:cxn ang="0">
                  <a:pos x="0" y="22"/>
                </a:cxn>
                <a:cxn ang="0">
                  <a:pos x="0" y="35"/>
                </a:cxn>
                <a:cxn ang="0">
                  <a:pos x="7" y="45"/>
                </a:cxn>
                <a:cxn ang="0">
                  <a:pos x="13" y="45"/>
                </a:cxn>
                <a:cxn ang="0">
                  <a:pos x="20" y="45"/>
                </a:cxn>
                <a:cxn ang="0">
                  <a:pos x="20" y="22"/>
                </a:cxn>
                <a:cxn ang="0">
                  <a:pos x="20" y="0"/>
                </a:cxn>
              </a:cxnLst>
              <a:rect l="0" t="0" r="r" b="b"/>
              <a:pathLst>
                <a:path w="20" h="45">
                  <a:moveTo>
                    <a:pt x="20" y="0"/>
                  </a:moveTo>
                  <a:lnTo>
                    <a:pt x="13" y="0"/>
                  </a:lnTo>
                  <a:lnTo>
                    <a:pt x="7" y="0"/>
                  </a:lnTo>
                  <a:lnTo>
                    <a:pt x="0" y="12"/>
                  </a:lnTo>
                  <a:lnTo>
                    <a:pt x="0" y="22"/>
                  </a:lnTo>
                  <a:lnTo>
                    <a:pt x="0" y="35"/>
                  </a:lnTo>
                  <a:lnTo>
                    <a:pt x="7" y="45"/>
                  </a:lnTo>
                  <a:lnTo>
                    <a:pt x="13" y="45"/>
                  </a:lnTo>
                  <a:lnTo>
                    <a:pt x="20" y="45"/>
                  </a:lnTo>
                  <a:lnTo>
                    <a:pt x="20" y="22"/>
                  </a:lnTo>
                  <a:lnTo>
                    <a:pt x="2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</p:grpSp>
      <p:grpSp>
        <p:nvGrpSpPr>
          <p:cNvPr id="114" name="Группа 112">
            <a:extLst>
              <a:ext uri="{FF2B5EF4-FFF2-40B4-BE49-F238E27FC236}">
                <a16:creationId xmlns:a16="http://schemas.microsoft.com/office/drawing/2014/main" id="{D64E7A62-C235-4726-AC8C-576F541C7038}"/>
              </a:ext>
            </a:extLst>
          </p:cNvPr>
          <p:cNvGrpSpPr/>
          <p:nvPr userDrawn="1"/>
        </p:nvGrpSpPr>
        <p:grpSpPr>
          <a:xfrm>
            <a:off x="-30" y="1081100"/>
            <a:ext cx="9144935" cy="490517"/>
            <a:chOff x="-902" y="799440"/>
            <a:chExt cx="9144934" cy="490517"/>
          </a:xfr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115" name="Freeform 2">
              <a:extLst>
                <a:ext uri="{FF2B5EF4-FFF2-40B4-BE49-F238E27FC236}">
                  <a16:creationId xmlns:a16="http://schemas.microsoft.com/office/drawing/2014/main" id="{23BC40D9-FC8B-415C-8469-F659DF7D0DA1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28841" y="852899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39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4" y="74"/>
                </a:cxn>
                <a:cxn ang="0">
                  <a:pos x="55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39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4" y="74"/>
                  </a:lnTo>
                  <a:lnTo>
                    <a:pt x="55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16" name="Freeform 3">
              <a:extLst>
                <a:ext uri="{FF2B5EF4-FFF2-40B4-BE49-F238E27FC236}">
                  <a16:creationId xmlns:a16="http://schemas.microsoft.com/office/drawing/2014/main" id="{D6B4E275-62DC-40A1-8E9B-C7687EED63ED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37336" y="1021065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39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4" y="74"/>
                </a:cxn>
                <a:cxn ang="0">
                  <a:pos x="55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39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4" y="74"/>
                  </a:lnTo>
                  <a:lnTo>
                    <a:pt x="55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17" name="Freeform 4">
              <a:extLst>
                <a:ext uri="{FF2B5EF4-FFF2-40B4-BE49-F238E27FC236}">
                  <a16:creationId xmlns:a16="http://schemas.microsoft.com/office/drawing/2014/main" id="{01D01F07-24B6-4A26-AD02-9D39608E1E35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06428" y="84899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18" name="Freeform 5">
              <a:extLst>
                <a:ext uri="{FF2B5EF4-FFF2-40B4-BE49-F238E27FC236}">
                  <a16:creationId xmlns:a16="http://schemas.microsoft.com/office/drawing/2014/main" id="{CFF6406B-B338-4D2D-A242-E1F38C1A62D5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14924" y="101716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19" name="Freeform 6">
              <a:extLst>
                <a:ext uri="{FF2B5EF4-FFF2-40B4-BE49-F238E27FC236}">
                  <a16:creationId xmlns:a16="http://schemas.microsoft.com/office/drawing/2014/main" id="{63BDAF29-5AA6-4AD2-978C-6BB087825039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83432" y="84510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20" name="Freeform 7">
              <a:extLst>
                <a:ext uri="{FF2B5EF4-FFF2-40B4-BE49-F238E27FC236}">
                  <a16:creationId xmlns:a16="http://schemas.microsoft.com/office/drawing/2014/main" id="{42A1F688-D72A-4929-AB0B-1B82EFB87B57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91928" y="101327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21" name="Freeform 8">
              <a:extLst>
                <a:ext uri="{FF2B5EF4-FFF2-40B4-BE49-F238E27FC236}">
                  <a16:creationId xmlns:a16="http://schemas.microsoft.com/office/drawing/2014/main" id="{B2DA32A5-4CE4-4CAB-BC19-DC2258955134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560435" y="841199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22" name="Freeform 9">
              <a:extLst>
                <a:ext uri="{FF2B5EF4-FFF2-40B4-BE49-F238E27FC236}">
                  <a16:creationId xmlns:a16="http://schemas.microsoft.com/office/drawing/2014/main" id="{55919C73-BD6B-41F3-B1B3-E4295F3C9FE3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568931" y="1009365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23" name="Freeform 10">
              <a:extLst>
                <a:ext uri="{FF2B5EF4-FFF2-40B4-BE49-F238E27FC236}">
                  <a16:creationId xmlns:a16="http://schemas.microsoft.com/office/drawing/2014/main" id="{16182B5F-D6C1-448C-9B01-33C77AB6F788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638023" y="83729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4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4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24" name="Freeform 11">
              <a:extLst>
                <a:ext uri="{FF2B5EF4-FFF2-40B4-BE49-F238E27FC236}">
                  <a16:creationId xmlns:a16="http://schemas.microsoft.com/office/drawing/2014/main" id="{02181FE0-27F1-4531-9846-C22A330A6CFF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646519" y="100546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4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4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25" name="Freeform 12">
              <a:extLst>
                <a:ext uri="{FF2B5EF4-FFF2-40B4-BE49-F238E27FC236}">
                  <a16:creationId xmlns:a16="http://schemas.microsoft.com/office/drawing/2014/main" id="{B80ABA79-C0E7-4997-8463-476947937A90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15027" y="83340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7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7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26" name="Freeform 13">
              <a:extLst>
                <a:ext uri="{FF2B5EF4-FFF2-40B4-BE49-F238E27FC236}">
                  <a16:creationId xmlns:a16="http://schemas.microsoft.com/office/drawing/2014/main" id="{0F1B0E3B-1AFD-4922-AA88-F66A12229784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23522" y="1001569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7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7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27" name="Freeform 14">
              <a:extLst>
                <a:ext uri="{FF2B5EF4-FFF2-40B4-BE49-F238E27FC236}">
                  <a16:creationId xmlns:a16="http://schemas.microsoft.com/office/drawing/2014/main" id="{8EE74BAE-3FFB-418B-A4FC-1D93D31C139E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92029" y="829455"/>
              <a:ext cx="70093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20" y="36"/>
                </a:cxn>
                <a:cxn ang="0">
                  <a:pos x="120" y="49"/>
                </a:cxn>
                <a:cxn ang="0">
                  <a:pos x="120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3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20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20" y="36"/>
                  </a:lnTo>
                  <a:lnTo>
                    <a:pt x="120" y="49"/>
                  </a:lnTo>
                  <a:lnTo>
                    <a:pt x="120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3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28" name="Freeform 15">
              <a:extLst>
                <a:ext uri="{FF2B5EF4-FFF2-40B4-BE49-F238E27FC236}">
                  <a16:creationId xmlns:a16="http://schemas.microsoft.com/office/drawing/2014/main" id="{290D329C-DB9B-487A-A9AF-4D5AD1E8C064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00525" y="997620"/>
              <a:ext cx="70093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20" y="36"/>
                </a:cxn>
                <a:cxn ang="0">
                  <a:pos x="120" y="49"/>
                </a:cxn>
                <a:cxn ang="0">
                  <a:pos x="120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3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20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20" y="36"/>
                  </a:lnTo>
                  <a:lnTo>
                    <a:pt x="120" y="49"/>
                  </a:lnTo>
                  <a:lnTo>
                    <a:pt x="120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3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29" name="Freeform 16">
              <a:extLst>
                <a:ext uri="{FF2B5EF4-FFF2-40B4-BE49-F238E27FC236}">
                  <a16:creationId xmlns:a16="http://schemas.microsoft.com/office/drawing/2014/main" id="{39A38DCD-C5E5-4D5B-B4A9-B2117C9072D0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69616" y="825550"/>
              <a:ext cx="69509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1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19" y="36"/>
                </a:cxn>
                <a:cxn ang="0">
                  <a:pos x="119" y="49"/>
                </a:cxn>
                <a:cxn ang="0">
                  <a:pos x="119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2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9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1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19" y="36"/>
                  </a:lnTo>
                  <a:lnTo>
                    <a:pt x="119" y="49"/>
                  </a:lnTo>
                  <a:lnTo>
                    <a:pt x="119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2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30" name="Freeform 17">
              <a:extLst>
                <a:ext uri="{FF2B5EF4-FFF2-40B4-BE49-F238E27FC236}">
                  <a16:creationId xmlns:a16="http://schemas.microsoft.com/office/drawing/2014/main" id="{9F594FD5-8B0E-4BDA-93B1-E05C7D69D3EC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78112" y="993715"/>
              <a:ext cx="69509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1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19" y="36"/>
                </a:cxn>
                <a:cxn ang="0">
                  <a:pos x="119" y="49"/>
                </a:cxn>
                <a:cxn ang="0">
                  <a:pos x="119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2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9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1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19" y="36"/>
                  </a:lnTo>
                  <a:lnTo>
                    <a:pt x="119" y="49"/>
                  </a:lnTo>
                  <a:lnTo>
                    <a:pt x="119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2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31" name="Rectangle 18">
              <a:extLst>
                <a:ext uri="{FF2B5EF4-FFF2-40B4-BE49-F238E27FC236}">
                  <a16:creationId xmlns:a16="http://schemas.microsoft.com/office/drawing/2014/main" id="{A3791E45-8089-49F4-92FD-281EFDDD7EA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939071" y="847884"/>
              <a:ext cx="15187" cy="9322"/>
            </a:xfrm>
            <a:prstGeom prst="rect">
              <a:avLst/>
            </a:pr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32" name="Rectangle 19">
              <a:extLst>
                <a:ext uri="{FF2B5EF4-FFF2-40B4-BE49-F238E27FC236}">
                  <a16:creationId xmlns:a16="http://schemas.microsoft.com/office/drawing/2014/main" id="{F264627B-5EA8-4B06-AB2E-C39A53ED9B3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302623" y="880037"/>
              <a:ext cx="15187" cy="9322"/>
            </a:xfrm>
            <a:prstGeom prst="rect">
              <a:avLst/>
            </a:pr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33" name="Rectangle 20">
              <a:extLst>
                <a:ext uri="{FF2B5EF4-FFF2-40B4-BE49-F238E27FC236}">
                  <a16:creationId xmlns:a16="http://schemas.microsoft.com/office/drawing/2014/main" id="{48C71A32-08DA-4354-912A-94EA06FB20A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947567" y="1016049"/>
              <a:ext cx="15187" cy="9322"/>
            </a:xfrm>
            <a:prstGeom prst="rect">
              <a:avLst/>
            </a:pr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34" name="Rectangle 21">
              <a:extLst>
                <a:ext uri="{FF2B5EF4-FFF2-40B4-BE49-F238E27FC236}">
                  <a16:creationId xmlns:a16="http://schemas.microsoft.com/office/drawing/2014/main" id="{412DCC3C-813A-421C-8DD2-817577E9B53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311119" y="1048202"/>
              <a:ext cx="15187" cy="9322"/>
            </a:xfrm>
            <a:prstGeom prst="rect">
              <a:avLst/>
            </a:pr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35" name="Freeform 22">
              <a:extLst>
                <a:ext uri="{FF2B5EF4-FFF2-40B4-BE49-F238E27FC236}">
                  <a16:creationId xmlns:a16="http://schemas.microsoft.com/office/drawing/2014/main" id="{91FCFF9B-A7AF-42F4-B3D8-FF772B1472A0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956669" y="840338"/>
              <a:ext cx="75350" cy="187024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00" y="0"/>
                </a:cxn>
                <a:cxn ang="0">
                  <a:pos x="129" y="144"/>
                </a:cxn>
                <a:cxn ang="0">
                  <a:pos x="129" y="179"/>
                </a:cxn>
                <a:cxn ang="0">
                  <a:pos x="103" y="321"/>
                </a:cxn>
                <a:cxn ang="0">
                  <a:pos x="0" y="321"/>
                </a:cxn>
                <a:cxn ang="0">
                  <a:pos x="0" y="285"/>
                </a:cxn>
                <a:cxn ang="0">
                  <a:pos x="58" y="285"/>
                </a:cxn>
                <a:cxn ang="0">
                  <a:pos x="58" y="38"/>
                </a:cxn>
                <a:cxn ang="0">
                  <a:pos x="0" y="38"/>
                </a:cxn>
                <a:cxn ang="0">
                  <a:pos x="0" y="0"/>
                </a:cxn>
              </a:cxnLst>
              <a:rect l="0" t="0" r="r" b="b"/>
              <a:pathLst>
                <a:path w="129" h="321">
                  <a:moveTo>
                    <a:pt x="0" y="0"/>
                  </a:moveTo>
                  <a:lnTo>
                    <a:pt x="100" y="0"/>
                  </a:lnTo>
                  <a:lnTo>
                    <a:pt x="129" y="144"/>
                  </a:lnTo>
                  <a:lnTo>
                    <a:pt x="129" y="179"/>
                  </a:lnTo>
                  <a:lnTo>
                    <a:pt x="103" y="321"/>
                  </a:lnTo>
                  <a:lnTo>
                    <a:pt x="0" y="321"/>
                  </a:lnTo>
                  <a:lnTo>
                    <a:pt x="0" y="285"/>
                  </a:lnTo>
                  <a:lnTo>
                    <a:pt x="58" y="285"/>
                  </a:lnTo>
                  <a:lnTo>
                    <a:pt x="58" y="38"/>
                  </a:lnTo>
                  <a:lnTo>
                    <a:pt x="0" y="3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36" name="Freeform 23">
              <a:extLst>
                <a:ext uri="{FF2B5EF4-FFF2-40B4-BE49-F238E27FC236}">
                  <a16:creationId xmlns:a16="http://schemas.microsoft.com/office/drawing/2014/main" id="{E35E2688-0B17-4279-8F26-C7D10CA361B0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233300" y="876882"/>
              <a:ext cx="75350" cy="187024"/>
            </a:xfrm>
            <a:custGeom>
              <a:avLst/>
              <a:gdLst/>
              <a:ahLst/>
              <a:cxnLst>
                <a:cxn ang="0">
                  <a:pos x="129" y="0"/>
                </a:cxn>
                <a:cxn ang="0">
                  <a:pos x="29" y="0"/>
                </a:cxn>
                <a:cxn ang="0">
                  <a:pos x="0" y="144"/>
                </a:cxn>
                <a:cxn ang="0">
                  <a:pos x="0" y="179"/>
                </a:cxn>
                <a:cxn ang="0">
                  <a:pos x="26" y="321"/>
                </a:cxn>
                <a:cxn ang="0">
                  <a:pos x="129" y="321"/>
                </a:cxn>
                <a:cxn ang="0">
                  <a:pos x="129" y="285"/>
                </a:cxn>
                <a:cxn ang="0">
                  <a:pos x="71" y="285"/>
                </a:cxn>
                <a:cxn ang="0">
                  <a:pos x="71" y="38"/>
                </a:cxn>
                <a:cxn ang="0">
                  <a:pos x="129" y="38"/>
                </a:cxn>
                <a:cxn ang="0">
                  <a:pos x="129" y="0"/>
                </a:cxn>
              </a:cxnLst>
              <a:rect l="0" t="0" r="r" b="b"/>
              <a:pathLst>
                <a:path w="129" h="321">
                  <a:moveTo>
                    <a:pt x="129" y="0"/>
                  </a:moveTo>
                  <a:lnTo>
                    <a:pt x="29" y="0"/>
                  </a:lnTo>
                  <a:lnTo>
                    <a:pt x="0" y="144"/>
                  </a:lnTo>
                  <a:lnTo>
                    <a:pt x="0" y="179"/>
                  </a:lnTo>
                  <a:lnTo>
                    <a:pt x="26" y="321"/>
                  </a:lnTo>
                  <a:lnTo>
                    <a:pt x="129" y="321"/>
                  </a:lnTo>
                  <a:lnTo>
                    <a:pt x="129" y="285"/>
                  </a:lnTo>
                  <a:lnTo>
                    <a:pt x="71" y="285"/>
                  </a:lnTo>
                  <a:lnTo>
                    <a:pt x="71" y="38"/>
                  </a:lnTo>
                  <a:lnTo>
                    <a:pt x="129" y="38"/>
                  </a:lnTo>
                  <a:lnTo>
                    <a:pt x="12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37" name="Rectangle 24">
              <a:extLst>
                <a:ext uri="{FF2B5EF4-FFF2-40B4-BE49-F238E27FC236}">
                  <a16:creationId xmlns:a16="http://schemas.microsoft.com/office/drawing/2014/main" id="{543A9979-BD28-499F-A673-5F9E055E0FC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220491" y="961259"/>
              <a:ext cx="12850" cy="22140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38" name="Rectangle 25">
              <a:extLst>
                <a:ext uri="{FF2B5EF4-FFF2-40B4-BE49-F238E27FC236}">
                  <a16:creationId xmlns:a16="http://schemas.microsoft.com/office/drawing/2014/main" id="{0116CE5D-F763-4100-B28C-E5549F81F62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9031364" y="920293"/>
              <a:ext cx="12850" cy="22140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39" name="Rectangle 27">
              <a:extLst>
                <a:ext uri="{FF2B5EF4-FFF2-40B4-BE49-F238E27FC236}">
                  <a16:creationId xmlns:a16="http://schemas.microsoft.com/office/drawing/2014/main" id="{6086CEBC-70E1-4EBA-B078-B5FD3574590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9043592" y="922257"/>
              <a:ext cx="49065" cy="15148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40" name="Freeform 28">
              <a:extLst>
                <a:ext uri="{FF2B5EF4-FFF2-40B4-BE49-F238E27FC236}">
                  <a16:creationId xmlns:a16="http://schemas.microsoft.com/office/drawing/2014/main" id="{4B372E46-789B-4CD7-BCB3-4AE370173689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086799" y="915790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12"/>
                </a:cxn>
                <a:cxn ang="0">
                  <a:pos x="19" y="22"/>
                </a:cxn>
                <a:cxn ang="0">
                  <a:pos x="16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12"/>
                  </a:lnTo>
                  <a:lnTo>
                    <a:pt x="19" y="22"/>
                  </a:lnTo>
                  <a:lnTo>
                    <a:pt x="16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41" name="Freeform 30">
              <a:extLst>
                <a:ext uri="{FF2B5EF4-FFF2-40B4-BE49-F238E27FC236}">
                  <a16:creationId xmlns:a16="http://schemas.microsoft.com/office/drawing/2014/main" id="{2967892C-6B4E-4486-8A65-FDACC53882E6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097883" y="915215"/>
              <a:ext cx="11682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7" y="12"/>
                </a:cxn>
                <a:cxn ang="0">
                  <a:pos x="20" y="22"/>
                </a:cxn>
                <a:cxn ang="0">
                  <a:pos x="17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20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7" y="12"/>
                  </a:lnTo>
                  <a:lnTo>
                    <a:pt x="20" y="22"/>
                  </a:lnTo>
                  <a:lnTo>
                    <a:pt x="17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42" name="Freeform 32">
              <a:extLst>
                <a:ext uri="{FF2B5EF4-FFF2-40B4-BE49-F238E27FC236}">
                  <a16:creationId xmlns:a16="http://schemas.microsoft.com/office/drawing/2014/main" id="{EBE25925-7894-4DE3-8128-1380059EC89E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109550" y="914640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6" y="12"/>
                </a:cxn>
                <a:cxn ang="0">
                  <a:pos x="19" y="22"/>
                </a:cxn>
                <a:cxn ang="0">
                  <a:pos x="16" y="35"/>
                </a:cxn>
                <a:cxn ang="0">
                  <a:pos x="9" y="45"/>
                </a:cxn>
                <a:cxn ang="0">
                  <a:pos x="6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6" y="12"/>
                  </a:lnTo>
                  <a:lnTo>
                    <a:pt x="19" y="22"/>
                  </a:lnTo>
                  <a:lnTo>
                    <a:pt x="16" y="35"/>
                  </a:lnTo>
                  <a:lnTo>
                    <a:pt x="9" y="45"/>
                  </a:lnTo>
                  <a:lnTo>
                    <a:pt x="6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43" name="Freeform 34">
              <a:extLst>
                <a:ext uri="{FF2B5EF4-FFF2-40B4-BE49-F238E27FC236}">
                  <a16:creationId xmlns:a16="http://schemas.microsoft.com/office/drawing/2014/main" id="{28A7DE1C-BB87-4433-B877-27D8D05FCD0A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120634" y="914065"/>
              <a:ext cx="11682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20" y="12"/>
                </a:cxn>
                <a:cxn ang="0">
                  <a:pos x="20" y="22"/>
                </a:cxn>
                <a:cxn ang="0">
                  <a:pos x="20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20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20" y="12"/>
                  </a:lnTo>
                  <a:lnTo>
                    <a:pt x="20" y="22"/>
                  </a:lnTo>
                  <a:lnTo>
                    <a:pt x="20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44" name="Freeform 36">
              <a:extLst>
                <a:ext uri="{FF2B5EF4-FFF2-40B4-BE49-F238E27FC236}">
                  <a16:creationId xmlns:a16="http://schemas.microsoft.com/office/drawing/2014/main" id="{0FC32786-72F1-402E-AC13-C23F1BF99DE5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132302" y="913491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2" y="0"/>
                </a:cxn>
                <a:cxn ang="0">
                  <a:pos x="19" y="12"/>
                </a:cxn>
                <a:cxn ang="0">
                  <a:pos x="19" y="22"/>
                </a:cxn>
                <a:cxn ang="0">
                  <a:pos x="19" y="35"/>
                </a:cxn>
                <a:cxn ang="0">
                  <a:pos x="12" y="45"/>
                </a:cxn>
                <a:cxn ang="0">
                  <a:pos x="6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6" y="0"/>
                  </a:lnTo>
                  <a:lnTo>
                    <a:pt x="12" y="0"/>
                  </a:lnTo>
                  <a:lnTo>
                    <a:pt x="19" y="12"/>
                  </a:lnTo>
                  <a:lnTo>
                    <a:pt x="19" y="22"/>
                  </a:lnTo>
                  <a:lnTo>
                    <a:pt x="19" y="35"/>
                  </a:lnTo>
                  <a:lnTo>
                    <a:pt x="12" y="45"/>
                  </a:lnTo>
                  <a:lnTo>
                    <a:pt x="6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45" name="Freeform 38">
              <a:extLst>
                <a:ext uri="{FF2B5EF4-FFF2-40B4-BE49-F238E27FC236}">
                  <a16:creationId xmlns:a16="http://schemas.microsoft.com/office/drawing/2014/main" id="{F10A1D5E-07FC-460D-9EB6-D48E7E9F9B55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28039" y="994999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4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4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4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46" name="Freeform 39">
              <a:extLst>
                <a:ext uri="{FF2B5EF4-FFF2-40B4-BE49-F238E27FC236}">
                  <a16:creationId xmlns:a16="http://schemas.microsoft.com/office/drawing/2014/main" id="{2BFD4C6D-EC7E-4DA3-98BB-B2DFB8B9D397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05626" y="99109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47" name="Freeform 40">
              <a:extLst>
                <a:ext uri="{FF2B5EF4-FFF2-40B4-BE49-F238E27FC236}">
                  <a16:creationId xmlns:a16="http://schemas.microsoft.com/office/drawing/2014/main" id="{5FB9F6B6-FB67-49B2-8984-4DF6F16BD51F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82630" y="98720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48" name="Freeform 41">
              <a:extLst>
                <a:ext uri="{FF2B5EF4-FFF2-40B4-BE49-F238E27FC236}">
                  <a16:creationId xmlns:a16="http://schemas.microsoft.com/office/drawing/2014/main" id="{AE4D2FE0-5A81-4322-BB0A-B992CBFA74F1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559633" y="983299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49" name="Freeform 42">
              <a:extLst>
                <a:ext uri="{FF2B5EF4-FFF2-40B4-BE49-F238E27FC236}">
                  <a16:creationId xmlns:a16="http://schemas.microsoft.com/office/drawing/2014/main" id="{40B3C8FB-722A-4370-A396-ACDB48AFCD84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637221" y="97939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9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9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50" name="Freeform 43">
              <a:extLst>
                <a:ext uri="{FF2B5EF4-FFF2-40B4-BE49-F238E27FC236}">
                  <a16:creationId xmlns:a16="http://schemas.microsoft.com/office/drawing/2014/main" id="{83784845-0CD8-4E4D-943A-CD508F0D3BBE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14225" y="97550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51" name="Freeform 44">
              <a:extLst>
                <a:ext uri="{FF2B5EF4-FFF2-40B4-BE49-F238E27FC236}">
                  <a16:creationId xmlns:a16="http://schemas.microsoft.com/office/drawing/2014/main" id="{0D01C027-D814-4ADA-9EA2-ED191683C05C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91228" y="97161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7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52" name="Freeform 45">
              <a:extLst>
                <a:ext uri="{FF2B5EF4-FFF2-40B4-BE49-F238E27FC236}">
                  <a16:creationId xmlns:a16="http://schemas.microsoft.com/office/drawing/2014/main" id="{AFB8007E-E876-4A86-AB6D-04B39421E76F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70566" y="967606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53" name="Freeform 46">
              <a:extLst>
                <a:ext uri="{FF2B5EF4-FFF2-40B4-BE49-F238E27FC236}">
                  <a16:creationId xmlns:a16="http://schemas.microsoft.com/office/drawing/2014/main" id="{926EACEE-19D2-4B4E-B592-32AB293C6DFD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19543" y="826834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4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4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4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54" name="Freeform 47">
              <a:extLst>
                <a:ext uri="{FF2B5EF4-FFF2-40B4-BE49-F238E27FC236}">
                  <a16:creationId xmlns:a16="http://schemas.microsoft.com/office/drawing/2014/main" id="{405DD4B9-925E-4443-9054-EB84E1D3B06B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97130" y="82292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55" name="Freeform 48">
              <a:extLst>
                <a:ext uri="{FF2B5EF4-FFF2-40B4-BE49-F238E27FC236}">
                  <a16:creationId xmlns:a16="http://schemas.microsoft.com/office/drawing/2014/main" id="{B8B99BCE-43F0-4C30-8E76-BE7634DE4EE9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74134" y="81903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56" name="Freeform 49">
              <a:extLst>
                <a:ext uri="{FF2B5EF4-FFF2-40B4-BE49-F238E27FC236}">
                  <a16:creationId xmlns:a16="http://schemas.microsoft.com/office/drawing/2014/main" id="{1DA5DF81-56AC-4503-909E-7764247B6E4E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551138" y="815134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57" name="Freeform 50">
              <a:extLst>
                <a:ext uri="{FF2B5EF4-FFF2-40B4-BE49-F238E27FC236}">
                  <a16:creationId xmlns:a16="http://schemas.microsoft.com/office/drawing/2014/main" id="{26D359F8-E504-4BBB-BB03-AFCD0D9101F5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628725" y="81122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9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9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58" name="Freeform 51">
              <a:extLst>
                <a:ext uri="{FF2B5EF4-FFF2-40B4-BE49-F238E27FC236}">
                  <a16:creationId xmlns:a16="http://schemas.microsoft.com/office/drawing/2014/main" id="{E4609C77-A435-4C46-B9DE-F4C2CDE5A083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05729" y="80733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59" name="Freeform 52">
              <a:extLst>
                <a:ext uri="{FF2B5EF4-FFF2-40B4-BE49-F238E27FC236}">
                  <a16:creationId xmlns:a16="http://schemas.microsoft.com/office/drawing/2014/main" id="{2D5FB544-B8E6-400B-9805-A2DA388A51B5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82733" y="80344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7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60" name="Freeform 53">
              <a:extLst>
                <a:ext uri="{FF2B5EF4-FFF2-40B4-BE49-F238E27FC236}">
                  <a16:creationId xmlns:a16="http://schemas.microsoft.com/office/drawing/2014/main" id="{34CF4E94-541E-482A-845D-B25DA302FAD3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62070" y="799440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61" name="Freeform 2">
              <a:extLst>
                <a:ext uri="{FF2B5EF4-FFF2-40B4-BE49-F238E27FC236}">
                  <a16:creationId xmlns:a16="http://schemas.microsoft.com/office/drawing/2014/main" id="{D7560ED2-E2A2-4AF3-9D9A-29912CEB66C7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745317" y="852899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39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4" y="74"/>
                </a:cxn>
                <a:cxn ang="0">
                  <a:pos x="55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39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4" y="74"/>
                  </a:lnTo>
                  <a:lnTo>
                    <a:pt x="55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62" name="Freeform 3">
              <a:extLst>
                <a:ext uri="{FF2B5EF4-FFF2-40B4-BE49-F238E27FC236}">
                  <a16:creationId xmlns:a16="http://schemas.microsoft.com/office/drawing/2014/main" id="{42CE7193-C7DE-43C1-B557-EBCC1BBABE2E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736821" y="1021065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39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4" y="74"/>
                </a:cxn>
                <a:cxn ang="0">
                  <a:pos x="55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39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4" y="74"/>
                  </a:lnTo>
                  <a:lnTo>
                    <a:pt x="55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63" name="Freeform 4">
              <a:extLst>
                <a:ext uri="{FF2B5EF4-FFF2-40B4-BE49-F238E27FC236}">
                  <a16:creationId xmlns:a16="http://schemas.microsoft.com/office/drawing/2014/main" id="{E373A5CF-FAB7-42A4-9149-BA6B62C7229D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668314" y="84899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64" name="Freeform 5">
              <a:extLst>
                <a:ext uri="{FF2B5EF4-FFF2-40B4-BE49-F238E27FC236}">
                  <a16:creationId xmlns:a16="http://schemas.microsoft.com/office/drawing/2014/main" id="{5E5E5761-D5F3-4207-9F94-B65169CF4592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659818" y="101716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65" name="Freeform 6">
              <a:extLst>
                <a:ext uri="{FF2B5EF4-FFF2-40B4-BE49-F238E27FC236}">
                  <a16:creationId xmlns:a16="http://schemas.microsoft.com/office/drawing/2014/main" id="{1DE64990-C069-4D4D-A70C-2600F3FC109C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91310" y="84510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66" name="Freeform 7">
              <a:extLst>
                <a:ext uri="{FF2B5EF4-FFF2-40B4-BE49-F238E27FC236}">
                  <a16:creationId xmlns:a16="http://schemas.microsoft.com/office/drawing/2014/main" id="{77252BF3-E0AA-4496-ACD9-ADA775127154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82814" y="101327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67" name="Freeform 8">
              <a:extLst>
                <a:ext uri="{FF2B5EF4-FFF2-40B4-BE49-F238E27FC236}">
                  <a16:creationId xmlns:a16="http://schemas.microsoft.com/office/drawing/2014/main" id="{E7487EBA-D5AC-467A-A0C5-6B560DBA0D09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13722" y="841199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68" name="Freeform 9">
              <a:extLst>
                <a:ext uri="{FF2B5EF4-FFF2-40B4-BE49-F238E27FC236}">
                  <a16:creationId xmlns:a16="http://schemas.microsoft.com/office/drawing/2014/main" id="{967106EA-6E90-407E-9865-34C3F303B68A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05227" y="1009365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69" name="Freeform 10">
              <a:extLst>
                <a:ext uri="{FF2B5EF4-FFF2-40B4-BE49-F238E27FC236}">
                  <a16:creationId xmlns:a16="http://schemas.microsoft.com/office/drawing/2014/main" id="{0AAF4008-E0AC-4DA3-AF7C-47E4BB786EF8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436719" y="83729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4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4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70" name="Freeform 11">
              <a:extLst>
                <a:ext uri="{FF2B5EF4-FFF2-40B4-BE49-F238E27FC236}">
                  <a16:creationId xmlns:a16="http://schemas.microsoft.com/office/drawing/2014/main" id="{8496DD85-AE76-4386-B2EF-1C094D6D2868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428223" y="100546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4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4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71" name="Freeform 12">
              <a:extLst>
                <a:ext uri="{FF2B5EF4-FFF2-40B4-BE49-F238E27FC236}">
                  <a16:creationId xmlns:a16="http://schemas.microsoft.com/office/drawing/2014/main" id="{9D528842-DF68-4DEA-83D1-895C35B1C580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359715" y="83340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7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7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72" name="Freeform 13">
              <a:extLst>
                <a:ext uri="{FF2B5EF4-FFF2-40B4-BE49-F238E27FC236}">
                  <a16:creationId xmlns:a16="http://schemas.microsoft.com/office/drawing/2014/main" id="{48EDD6D0-6449-459A-A58F-D86FBD11C72A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351219" y="1001569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7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7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73" name="Freeform 14">
              <a:extLst>
                <a:ext uri="{FF2B5EF4-FFF2-40B4-BE49-F238E27FC236}">
                  <a16:creationId xmlns:a16="http://schemas.microsoft.com/office/drawing/2014/main" id="{9A1463DB-C73E-478C-AC38-64E4D4747758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280376" y="829455"/>
              <a:ext cx="70093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20" y="36"/>
                </a:cxn>
                <a:cxn ang="0">
                  <a:pos x="120" y="49"/>
                </a:cxn>
                <a:cxn ang="0">
                  <a:pos x="120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3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20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20" y="36"/>
                  </a:lnTo>
                  <a:lnTo>
                    <a:pt x="120" y="49"/>
                  </a:lnTo>
                  <a:lnTo>
                    <a:pt x="120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3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74" name="Freeform 15">
              <a:extLst>
                <a:ext uri="{FF2B5EF4-FFF2-40B4-BE49-F238E27FC236}">
                  <a16:creationId xmlns:a16="http://schemas.microsoft.com/office/drawing/2014/main" id="{DF5FC881-8AEE-416B-AEE7-2CEA73C1C1CD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271881" y="997620"/>
              <a:ext cx="70093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20" y="36"/>
                </a:cxn>
                <a:cxn ang="0">
                  <a:pos x="120" y="49"/>
                </a:cxn>
                <a:cxn ang="0">
                  <a:pos x="120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3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20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20" y="36"/>
                  </a:lnTo>
                  <a:lnTo>
                    <a:pt x="120" y="49"/>
                  </a:lnTo>
                  <a:lnTo>
                    <a:pt x="120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3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75" name="Freeform 16">
              <a:extLst>
                <a:ext uri="{FF2B5EF4-FFF2-40B4-BE49-F238E27FC236}">
                  <a16:creationId xmlns:a16="http://schemas.microsoft.com/office/drawing/2014/main" id="{4B515BD0-376E-47F6-A8BA-7DFD511ABE4B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203373" y="825550"/>
              <a:ext cx="69509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1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19" y="36"/>
                </a:cxn>
                <a:cxn ang="0">
                  <a:pos x="119" y="49"/>
                </a:cxn>
                <a:cxn ang="0">
                  <a:pos x="119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2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9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1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19" y="36"/>
                  </a:lnTo>
                  <a:lnTo>
                    <a:pt x="119" y="49"/>
                  </a:lnTo>
                  <a:lnTo>
                    <a:pt x="119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2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76" name="Freeform 17">
              <a:extLst>
                <a:ext uri="{FF2B5EF4-FFF2-40B4-BE49-F238E27FC236}">
                  <a16:creationId xmlns:a16="http://schemas.microsoft.com/office/drawing/2014/main" id="{681CA96B-B1C4-42BC-8DA2-F585B5BADC82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194877" y="993715"/>
              <a:ext cx="69509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1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19" y="36"/>
                </a:cxn>
                <a:cxn ang="0">
                  <a:pos x="119" y="49"/>
                </a:cxn>
                <a:cxn ang="0">
                  <a:pos x="119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2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9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1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19" y="36"/>
                  </a:lnTo>
                  <a:lnTo>
                    <a:pt x="119" y="49"/>
                  </a:lnTo>
                  <a:lnTo>
                    <a:pt x="119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2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77" name="Rectangle 18">
              <a:extLst>
                <a:ext uri="{FF2B5EF4-FFF2-40B4-BE49-F238E27FC236}">
                  <a16:creationId xmlns:a16="http://schemas.microsoft.com/office/drawing/2014/main" id="{ED7BAEC1-3309-4B65-9104-39275273C1A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188240" y="847884"/>
              <a:ext cx="15187" cy="9322"/>
            </a:xfrm>
            <a:prstGeom prst="rect">
              <a:avLst/>
            </a:pr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78" name="Rectangle 19">
              <a:extLst>
                <a:ext uri="{FF2B5EF4-FFF2-40B4-BE49-F238E27FC236}">
                  <a16:creationId xmlns:a16="http://schemas.microsoft.com/office/drawing/2014/main" id="{421C2EAC-DBBA-4F96-BC88-AE468AB89B24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824688" y="880037"/>
              <a:ext cx="15187" cy="9322"/>
            </a:xfrm>
            <a:prstGeom prst="rect">
              <a:avLst/>
            </a:pr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79" name="Rectangle 20">
              <a:extLst>
                <a:ext uri="{FF2B5EF4-FFF2-40B4-BE49-F238E27FC236}">
                  <a16:creationId xmlns:a16="http://schemas.microsoft.com/office/drawing/2014/main" id="{C9894808-E1A5-4D8F-BA13-92ABC83A06C7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179744" y="1016049"/>
              <a:ext cx="15187" cy="9322"/>
            </a:xfrm>
            <a:prstGeom prst="rect">
              <a:avLst/>
            </a:pr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80" name="Rectangle 21">
              <a:extLst>
                <a:ext uri="{FF2B5EF4-FFF2-40B4-BE49-F238E27FC236}">
                  <a16:creationId xmlns:a16="http://schemas.microsoft.com/office/drawing/2014/main" id="{B550F33A-C823-4A84-AEE1-F880F6B24FC7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816192" y="1048202"/>
              <a:ext cx="15187" cy="9322"/>
            </a:xfrm>
            <a:prstGeom prst="rect">
              <a:avLst/>
            </a:pr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81" name="Freeform 22">
              <a:extLst>
                <a:ext uri="{FF2B5EF4-FFF2-40B4-BE49-F238E27FC236}">
                  <a16:creationId xmlns:a16="http://schemas.microsoft.com/office/drawing/2014/main" id="{FE228D18-543D-4B73-955A-7FA8C3D024A8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110480" y="840338"/>
              <a:ext cx="75350" cy="187024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00" y="0"/>
                </a:cxn>
                <a:cxn ang="0">
                  <a:pos x="129" y="144"/>
                </a:cxn>
                <a:cxn ang="0">
                  <a:pos x="129" y="179"/>
                </a:cxn>
                <a:cxn ang="0">
                  <a:pos x="103" y="321"/>
                </a:cxn>
                <a:cxn ang="0">
                  <a:pos x="0" y="321"/>
                </a:cxn>
                <a:cxn ang="0">
                  <a:pos x="0" y="285"/>
                </a:cxn>
                <a:cxn ang="0">
                  <a:pos x="58" y="285"/>
                </a:cxn>
                <a:cxn ang="0">
                  <a:pos x="58" y="38"/>
                </a:cxn>
                <a:cxn ang="0">
                  <a:pos x="0" y="38"/>
                </a:cxn>
                <a:cxn ang="0">
                  <a:pos x="0" y="0"/>
                </a:cxn>
              </a:cxnLst>
              <a:rect l="0" t="0" r="r" b="b"/>
              <a:pathLst>
                <a:path w="129" h="321">
                  <a:moveTo>
                    <a:pt x="0" y="0"/>
                  </a:moveTo>
                  <a:lnTo>
                    <a:pt x="100" y="0"/>
                  </a:lnTo>
                  <a:lnTo>
                    <a:pt x="129" y="144"/>
                  </a:lnTo>
                  <a:lnTo>
                    <a:pt x="129" y="179"/>
                  </a:lnTo>
                  <a:lnTo>
                    <a:pt x="103" y="321"/>
                  </a:lnTo>
                  <a:lnTo>
                    <a:pt x="0" y="321"/>
                  </a:lnTo>
                  <a:lnTo>
                    <a:pt x="0" y="285"/>
                  </a:lnTo>
                  <a:lnTo>
                    <a:pt x="58" y="285"/>
                  </a:lnTo>
                  <a:lnTo>
                    <a:pt x="58" y="38"/>
                  </a:lnTo>
                  <a:lnTo>
                    <a:pt x="0" y="3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82" name="Freeform 23">
              <a:extLst>
                <a:ext uri="{FF2B5EF4-FFF2-40B4-BE49-F238E27FC236}">
                  <a16:creationId xmlns:a16="http://schemas.microsoft.com/office/drawing/2014/main" id="{357C8CE2-6163-4FC8-9411-9DA07F07C92C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833849" y="876882"/>
              <a:ext cx="75350" cy="187024"/>
            </a:xfrm>
            <a:custGeom>
              <a:avLst/>
              <a:gdLst/>
              <a:ahLst/>
              <a:cxnLst>
                <a:cxn ang="0">
                  <a:pos x="129" y="0"/>
                </a:cxn>
                <a:cxn ang="0">
                  <a:pos x="29" y="0"/>
                </a:cxn>
                <a:cxn ang="0">
                  <a:pos x="0" y="144"/>
                </a:cxn>
                <a:cxn ang="0">
                  <a:pos x="0" y="179"/>
                </a:cxn>
                <a:cxn ang="0">
                  <a:pos x="26" y="321"/>
                </a:cxn>
                <a:cxn ang="0">
                  <a:pos x="129" y="321"/>
                </a:cxn>
                <a:cxn ang="0">
                  <a:pos x="129" y="285"/>
                </a:cxn>
                <a:cxn ang="0">
                  <a:pos x="71" y="285"/>
                </a:cxn>
                <a:cxn ang="0">
                  <a:pos x="71" y="38"/>
                </a:cxn>
                <a:cxn ang="0">
                  <a:pos x="129" y="38"/>
                </a:cxn>
                <a:cxn ang="0">
                  <a:pos x="129" y="0"/>
                </a:cxn>
              </a:cxnLst>
              <a:rect l="0" t="0" r="r" b="b"/>
              <a:pathLst>
                <a:path w="129" h="321">
                  <a:moveTo>
                    <a:pt x="129" y="0"/>
                  </a:moveTo>
                  <a:lnTo>
                    <a:pt x="29" y="0"/>
                  </a:lnTo>
                  <a:lnTo>
                    <a:pt x="0" y="144"/>
                  </a:lnTo>
                  <a:lnTo>
                    <a:pt x="0" y="179"/>
                  </a:lnTo>
                  <a:lnTo>
                    <a:pt x="26" y="321"/>
                  </a:lnTo>
                  <a:lnTo>
                    <a:pt x="129" y="321"/>
                  </a:lnTo>
                  <a:lnTo>
                    <a:pt x="129" y="285"/>
                  </a:lnTo>
                  <a:lnTo>
                    <a:pt x="71" y="285"/>
                  </a:lnTo>
                  <a:lnTo>
                    <a:pt x="71" y="38"/>
                  </a:lnTo>
                  <a:lnTo>
                    <a:pt x="129" y="38"/>
                  </a:lnTo>
                  <a:lnTo>
                    <a:pt x="12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83" name="Rectangle 25">
              <a:extLst>
                <a:ext uri="{FF2B5EF4-FFF2-40B4-BE49-F238E27FC236}">
                  <a16:creationId xmlns:a16="http://schemas.microsoft.com/office/drawing/2014/main" id="{BBF9036B-36D7-4C1F-8E85-9BE325941FC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98284" y="920293"/>
              <a:ext cx="12850" cy="22140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84" name="Rectangle 27">
              <a:extLst>
                <a:ext uri="{FF2B5EF4-FFF2-40B4-BE49-F238E27FC236}">
                  <a16:creationId xmlns:a16="http://schemas.microsoft.com/office/drawing/2014/main" id="{D8FDCAC8-E053-4FCE-A2B0-28F31E1AC79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49841" y="922257"/>
              <a:ext cx="49065" cy="15148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85" name="Freeform 28">
              <a:extLst>
                <a:ext uri="{FF2B5EF4-FFF2-40B4-BE49-F238E27FC236}">
                  <a16:creationId xmlns:a16="http://schemas.microsoft.com/office/drawing/2014/main" id="{D000984B-8763-446A-826E-7736B054C66C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44601" y="915790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12"/>
                </a:cxn>
                <a:cxn ang="0">
                  <a:pos x="19" y="22"/>
                </a:cxn>
                <a:cxn ang="0">
                  <a:pos x="16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12"/>
                  </a:lnTo>
                  <a:lnTo>
                    <a:pt x="19" y="22"/>
                  </a:lnTo>
                  <a:lnTo>
                    <a:pt x="16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86" name="Freeform 30">
              <a:extLst>
                <a:ext uri="{FF2B5EF4-FFF2-40B4-BE49-F238E27FC236}">
                  <a16:creationId xmlns:a16="http://schemas.microsoft.com/office/drawing/2014/main" id="{9793F670-04A9-486A-A50D-B65A3E8CEFBD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32933" y="915215"/>
              <a:ext cx="11682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7" y="12"/>
                </a:cxn>
                <a:cxn ang="0">
                  <a:pos x="20" y="22"/>
                </a:cxn>
                <a:cxn ang="0">
                  <a:pos x="17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20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7" y="12"/>
                  </a:lnTo>
                  <a:lnTo>
                    <a:pt x="20" y="22"/>
                  </a:lnTo>
                  <a:lnTo>
                    <a:pt x="17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87" name="Freeform 32">
              <a:extLst>
                <a:ext uri="{FF2B5EF4-FFF2-40B4-BE49-F238E27FC236}">
                  <a16:creationId xmlns:a16="http://schemas.microsoft.com/office/drawing/2014/main" id="{2B195A54-1D23-45E0-858B-14B8A47C2F28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21850" y="914640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6" y="12"/>
                </a:cxn>
                <a:cxn ang="0">
                  <a:pos x="19" y="22"/>
                </a:cxn>
                <a:cxn ang="0">
                  <a:pos x="16" y="35"/>
                </a:cxn>
                <a:cxn ang="0">
                  <a:pos x="9" y="45"/>
                </a:cxn>
                <a:cxn ang="0">
                  <a:pos x="6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6" y="12"/>
                  </a:lnTo>
                  <a:lnTo>
                    <a:pt x="19" y="22"/>
                  </a:lnTo>
                  <a:lnTo>
                    <a:pt x="16" y="35"/>
                  </a:lnTo>
                  <a:lnTo>
                    <a:pt x="9" y="45"/>
                  </a:lnTo>
                  <a:lnTo>
                    <a:pt x="6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88" name="Freeform 34">
              <a:extLst>
                <a:ext uri="{FF2B5EF4-FFF2-40B4-BE49-F238E27FC236}">
                  <a16:creationId xmlns:a16="http://schemas.microsoft.com/office/drawing/2014/main" id="{90153292-F565-4B9B-87CF-CE0973391CAF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10182" y="914065"/>
              <a:ext cx="11682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20" y="12"/>
                </a:cxn>
                <a:cxn ang="0">
                  <a:pos x="20" y="22"/>
                </a:cxn>
                <a:cxn ang="0">
                  <a:pos x="20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20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20" y="12"/>
                  </a:lnTo>
                  <a:lnTo>
                    <a:pt x="20" y="22"/>
                  </a:lnTo>
                  <a:lnTo>
                    <a:pt x="20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89" name="Freeform 36">
              <a:extLst>
                <a:ext uri="{FF2B5EF4-FFF2-40B4-BE49-F238E27FC236}">
                  <a16:creationId xmlns:a16="http://schemas.microsoft.com/office/drawing/2014/main" id="{B535183E-86F2-47E3-8974-282752375BD3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-902" y="913491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2" y="0"/>
                </a:cxn>
                <a:cxn ang="0">
                  <a:pos x="19" y="12"/>
                </a:cxn>
                <a:cxn ang="0">
                  <a:pos x="19" y="22"/>
                </a:cxn>
                <a:cxn ang="0">
                  <a:pos x="19" y="35"/>
                </a:cxn>
                <a:cxn ang="0">
                  <a:pos x="12" y="45"/>
                </a:cxn>
                <a:cxn ang="0">
                  <a:pos x="6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6" y="0"/>
                  </a:lnTo>
                  <a:lnTo>
                    <a:pt x="12" y="0"/>
                  </a:lnTo>
                  <a:lnTo>
                    <a:pt x="19" y="12"/>
                  </a:lnTo>
                  <a:lnTo>
                    <a:pt x="19" y="22"/>
                  </a:lnTo>
                  <a:lnTo>
                    <a:pt x="19" y="35"/>
                  </a:lnTo>
                  <a:lnTo>
                    <a:pt x="12" y="45"/>
                  </a:lnTo>
                  <a:lnTo>
                    <a:pt x="6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90" name="Freeform 38">
              <a:extLst>
                <a:ext uri="{FF2B5EF4-FFF2-40B4-BE49-F238E27FC236}">
                  <a16:creationId xmlns:a16="http://schemas.microsoft.com/office/drawing/2014/main" id="{14062B6A-FFC4-43FB-A009-47A93DD6C2DC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802777" y="994999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4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4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4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91" name="Freeform 39">
              <a:extLst>
                <a:ext uri="{FF2B5EF4-FFF2-40B4-BE49-F238E27FC236}">
                  <a16:creationId xmlns:a16="http://schemas.microsoft.com/office/drawing/2014/main" id="{C42E332B-41B4-4B8F-98F5-3FCD0DE503DD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725774" y="99109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92" name="Freeform 40">
              <a:extLst>
                <a:ext uri="{FF2B5EF4-FFF2-40B4-BE49-F238E27FC236}">
                  <a16:creationId xmlns:a16="http://schemas.microsoft.com/office/drawing/2014/main" id="{0BD21AB1-91B0-4B20-AB7E-FECB82E9AC7A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648770" y="98720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93" name="Freeform 41">
              <a:extLst>
                <a:ext uri="{FF2B5EF4-FFF2-40B4-BE49-F238E27FC236}">
                  <a16:creationId xmlns:a16="http://schemas.microsoft.com/office/drawing/2014/main" id="{85785EB4-C484-4C58-9ECF-D83C307F131C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71183" y="983299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94" name="Freeform 42">
              <a:extLst>
                <a:ext uri="{FF2B5EF4-FFF2-40B4-BE49-F238E27FC236}">
                  <a16:creationId xmlns:a16="http://schemas.microsoft.com/office/drawing/2014/main" id="{B4715398-C8E1-4A0C-B5C0-E6DC54948626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494179" y="97939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9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9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95" name="Freeform 43">
              <a:extLst>
                <a:ext uri="{FF2B5EF4-FFF2-40B4-BE49-F238E27FC236}">
                  <a16:creationId xmlns:a16="http://schemas.microsoft.com/office/drawing/2014/main" id="{B15EB9C7-DD08-4B94-A94A-C0BD4B724EA3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417175" y="97550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96" name="Freeform 44">
              <a:extLst>
                <a:ext uri="{FF2B5EF4-FFF2-40B4-BE49-F238E27FC236}">
                  <a16:creationId xmlns:a16="http://schemas.microsoft.com/office/drawing/2014/main" id="{BC778E4B-FF87-4CAE-ACC9-9719A54A2AFF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340172" y="97161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7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97" name="Freeform 45">
              <a:extLst>
                <a:ext uri="{FF2B5EF4-FFF2-40B4-BE49-F238E27FC236}">
                  <a16:creationId xmlns:a16="http://schemas.microsoft.com/office/drawing/2014/main" id="{5B9558B2-7DD1-4E51-9A67-D72954601609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260834" y="967606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98" name="Freeform 46">
              <a:extLst>
                <a:ext uri="{FF2B5EF4-FFF2-40B4-BE49-F238E27FC236}">
                  <a16:creationId xmlns:a16="http://schemas.microsoft.com/office/drawing/2014/main" id="{5BF9E7C2-C4FF-4D94-87AB-CF235A678291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811273" y="826834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4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4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4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99" name="Freeform 47">
              <a:extLst>
                <a:ext uri="{FF2B5EF4-FFF2-40B4-BE49-F238E27FC236}">
                  <a16:creationId xmlns:a16="http://schemas.microsoft.com/office/drawing/2014/main" id="{559C82CE-2324-4210-BE0C-747E0A8D9F0D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734270" y="82292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00" name="Freeform 48">
              <a:extLst>
                <a:ext uri="{FF2B5EF4-FFF2-40B4-BE49-F238E27FC236}">
                  <a16:creationId xmlns:a16="http://schemas.microsoft.com/office/drawing/2014/main" id="{2BF9C275-F888-4E30-A9B0-B2C11BB95791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657266" y="81903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01" name="Freeform 49">
              <a:extLst>
                <a:ext uri="{FF2B5EF4-FFF2-40B4-BE49-F238E27FC236}">
                  <a16:creationId xmlns:a16="http://schemas.microsoft.com/office/drawing/2014/main" id="{B4A3DAD7-4409-424E-BD66-CDBE4A09AAC2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79678" y="815134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02" name="Freeform 50">
              <a:extLst>
                <a:ext uri="{FF2B5EF4-FFF2-40B4-BE49-F238E27FC236}">
                  <a16:creationId xmlns:a16="http://schemas.microsoft.com/office/drawing/2014/main" id="{F0BB334A-1869-40F9-A7F9-5998D64A150D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02675" y="81122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9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9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03" name="Freeform 51">
              <a:extLst>
                <a:ext uri="{FF2B5EF4-FFF2-40B4-BE49-F238E27FC236}">
                  <a16:creationId xmlns:a16="http://schemas.microsoft.com/office/drawing/2014/main" id="{78E38141-96B6-4446-987C-9FA07D6EFC97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425671" y="80733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04" name="Freeform 52">
              <a:extLst>
                <a:ext uri="{FF2B5EF4-FFF2-40B4-BE49-F238E27FC236}">
                  <a16:creationId xmlns:a16="http://schemas.microsoft.com/office/drawing/2014/main" id="{2EBA7A0D-254B-4132-9F0D-6A53D0871EE6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348667" y="80344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7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05" name="Freeform 53">
              <a:extLst>
                <a:ext uri="{FF2B5EF4-FFF2-40B4-BE49-F238E27FC236}">
                  <a16:creationId xmlns:a16="http://schemas.microsoft.com/office/drawing/2014/main" id="{803D9E81-6A7C-4E03-948E-94EC29070CE5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269330" y="799440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06" name="Полилиния 204">
              <a:extLst>
                <a:ext uri="{FF2B5EF4-FFF2-40B4-BE49-F238E27FC236}">
                  <a16:creationId xmlns:a16="http://schemas.microsoft.com/office/drawing/2014/main" id="{EF4453E2-C4E7-419B-8F3E-2D98326B14D2}"/>
                </a:ext>
              </a:extLst>
            </p:cNvPr>
            <p:cNvSpPr/>
            <p:nvPr/>
          </p:nvSpPr>
          <p:spPr bwMode="auto">
            <a:xfrm>
              <a:off x="1002632" y="978568"/>
              <a:ext cx="7114673" cy="142852"/>
            </a:xfrm>
            <a:custGeom>
              <a:avLst/>
              <a:gdLst>
                <a:gd name="connsiteX0" fmla="*/ 0 w 7114673"/>
                <a:gd name="connsiteY0" fmla="*/ 0 h 0"/>
                <a:gd name="connsiteX1" fmla="*/ 7114673 w 7114673"/>
                <a:gd name="connsiteY1" fmla="*/ 0 h 0"/>
                <a:gd name="connsiteX2" fmla="*/ 7114673 w 7114673"/>
                <a:gd name="connsiteY2" fmla="*/ 0 h 0"/>
                <a:gd name="connsiteX0" fmla="*/ 0 w 7114673"/>
                <a:gd name="connsiteY0" fmla="*/ 0 h 0"/>
                <a:gd name="connsiteX1" fmla="*/ 7114673 w 7114673"/>
                <a:gd name="connsiteY1" fmla="*/ 0 h 0"/>
                <a:gd name="connsiteX2" fmla="*/ 7114673 w 7114673"/>
                <a:gd name="connsiteY2" fmla="*/ 0 h 0"/>
                <a:gd name="connsiteX0" fmla="*/ 0 w 7114673"/>
                <a:gd name="connsiteY0" fmla="*/ 0 h 98776"/>
                <a:gd name="connsiteX1" fmla="*/ 7114673 w 7114673"/>
                <a:gd name="connsiteY1" fmla="*/ 0 h 98776"/>
                <a:gd name="connsiteX2" fmla="*/ 7114673 w 7114673"/>
                <a:gd name="connsiteY2" fmla="*/ 0 h 98776"/>
                <a:gd name="connsiteX0" fmla="*/ 0 w 7114673"/>
                <a:gd name="connsiteY0" fmla="*/ 1337 h 64730"/>
                <a:gd name="connsiteX1" fmla="*/ 3643306 w 7114673"/>
                <a:gd name="connsiteY1" fmla="*/ 64730 h 64730"/>
                <a:gd name="connsiteX2" fmla="*/ 7114673 w 7114673"/>
                <a:gd name="connsiteY2" fmla="*/ 1337 h 64730"/>
                <a:gd name="connsiteX3" fmla="*/ 7114673 w 7114673"/>
                <a:gd name="connsiteY3" fmla="*/ 1337 h 64730"/>
                <a:gd name="connsiteX0" fmla="*/ 0 w 7114673"/>
                <a:gd name="connsiteY0" fmla="*/ 1337 h 116131"/>
                <a:gd name="connsiteX1" fmla="*/ 3643306 w 7114673"/>
                <a:gd name="connsiteY1" fmla="*/ 64730 h 116131"/>
                <a:gd name="connsiteX2" fmla="*/ 7114673 w 7114673"/>
                <a:gd name="connsiteY2" fmla="*/ 1337 h 116131"/>
                <a:gd name="connsiteX3" fmla="*/ 7114673 w 7114673"/>
                <a:gd name="connsiteY3" fmla="*/ 1337 h 116131"/>
                <a:gd name="connsiteX0" fmla="*/ 0 w 7114673"/>
                <a:gd name="connsiteY0" fmla="*/ 0 h 0"/>
                <a:gd name="connsiteX1" fmla="*/ 7114673 w 7114673"/>
                <a:gd name="connsiteY1" fmla="*/ 0 h 0"/>
                <a:gd name="connsiteX2" fmla="*/ 7114673 w 7114673"/>
                <a:gd name="connsiteY2" fmla="*/ 0 h 0"/>
                <a:gd name="connsiteX0" fmla="*/ 0 w 7114673"/>
                <a:gd name="connsiteY0" fmla="*/ 0 h 259197"/>
                <a:gd name="connsiteX1" fmla="*/ 7114673 w 7114673"/>
                <a:gd name="connsiteY1" fmla="*/ 0 h 259197"/>
                <a:gd name="connsiteX2" fmla="*/ 7114673 w 7114673"/>
                <a:gd name="connsiteY2" fmla="*/ 0 h 259197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64241"/>
                <a:gd name="connsiteX1" fmla="*/ 3643306 w 7114673"/>
                <a:gd name="connsiteY1" fmla="*/ 142852 h 164241"/>
                <a:gd name="connsiteX2" fmla="*/ 5022911 w 7114673"/>
                <a:gd name="connsiteY2" fmla="*/ 128337 h 164241"/>
                <a:gd name="connsiteX3" fmla="*/ 7114673 w 7114673"/>
                <a:gd name="connsiteY3" fmla="*/ 0 h 164241"/>
                <a:gd name="connsiteX4" fmla="*/ 7114673 w 7114673"/>
                <a:gd name="connsiteY4" fmla="*/ 0 h 164241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5255 h 148107"/>
                <a:gd name="connsiteX1" fmla="*/ 3643306 w 7114673"/>
                <a:gd name="connsiteY1" fmla="*/ 148107 h 148107"/>
                <a:gd name="connsiteX2" fmla="*/ 7114673 w 7114673"/>
                <a:gd name="connsiteY2" fmla="*/ 5255 h 148107"/>
                <a:gd name="connsiteX3" fmla="*/ 7114673 w 7114673"/>
                <a:gd name="connsiteY3" fmla="*/ 5255 h 148107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14673" h="142852">
                  <a:moveTo>
                    <a:pt x="0" y="0"/>
                  </a:moveTo>
                  <a:cubicBezTo>
                    <a:pt x="1079383" y="39898"/>
                    <a:pt x="2256426" y="122573"/>
                    <a:pt x="3643306" y="142852"/>
                  </a:cubicBezTo>
                  <a:cubicBezTo>
                    <a:pt x="4829085" y="142852"/>
                    <a:pt x="6367148" y="58417"/>
                    <a:pt x="7114673" y="0"/>
                  </a:cubicBezTo>
                  <a:lnTo>
                    <a:pt x="7114673" y="0"/>
                  </a:lnTo>
                </a:path>
              </a:pathLst>
            </a:custGeom>
            <a:noFill/>
            <a:ln w="19050" cap="flat" cmpd="sng" algn="ctr">
              <a:solidFill>
                <a:srgbClr val="0070C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07" name="Полилиния 205">
              <a:extLst>
                <a:ext uri="{FF2B5EF4-FFF2-40B4-BE49-F238E27FC236}">
                  <a16:creationId xmlns:a16="http://schemas.microsoft.com/office/drawing/2014/main" id="{F9AD2DA9-D3F0-4108-BCF0-C21D6B476434}"/>
                </a:ext>
              </a:extLst>
            </p:cNvPr>
            <p:cNvSpPr/>
            <p:nvPr/>
          </p:nvSpPr>
          <p:spPr bwMode="auto">
            <a:xfrm>
              <a:off x="0" y="979714"/>
              <a:ext cx="996043" cy="310243"/>
            </a:xfrm>
            <a:custGeom>
              <a:avLst/>
              <a:gdLst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96043" h="310243">
                  <a:moveTo>
                    <a:pt x="996043" y="0"/>
                  </a:moveTo>
                  <a:cubicBezTo>
                    <a:pt x="764069" y="166704"/>
                    <a:pt x="546356" y="280324"/>
                    <a:pt x="0" y="310243"/>
                  </a:cubicBezTo>
                </a:path>
              </a:pathLst>
            </a:custGeom>
            <a:noFill/>
            <a:ln w="19050" cap="flat" cmpd="sng" algn="ctr">
              <a:solidFill>
                <a:srgbClr val="0070C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08" name="Rectangle 24">
              <a:extLst>
                <a:ext uri="{FF2B5EF4-FFF2-40B4-BE49-F238E27FC236}">
                  <a16:creationId xmlns:a16="http://schemas.microsoft.com/office/drawing/2014/main" id="{AA208AF5-3C3D-46AB-859C-E5C3EB999AB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909157" y="961259"/>
              <a:ext cx="12850" cy="22140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09" name="Rectangle 26">
              <a:extLst>
                <a:ext uri="{FF2B5EF4-FFF2-40B4-BE49-F238E27FC236}">
                  <a16:creationId xmlns:a16="http://schemas.microsoft.com/office/drawing/2014/main" id="{D1B77872-ED21-4158-A622-67DC861A1485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921968" y="966316"/>
              <a:ext cx="49065" cy="15148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10" name="Freeform 29">
              <a:extLst>
                <a:ext uri="{FF2B5EF4-FFF2-40B4-BE49-F238E27FC236}">
                  <a16:creationId xmlns:a16="http://schemas.microsoft.com/office/drawing/2014/main" id="{AECF1043-3B4A-4DA3-9BD0-A9387B6158F5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965146" y="96229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9" y="0"/>
                </a:cxn>
                <a:cxn ang="0">
                  <a:pos x="3" y="12"/>
                </a:cxn>
                <a:cxn ang="0">
                  <a:pos x="0" y="22"/>
                </a:cxn>
                <a:cxn ang="0">
                  <a:pos x="3" y="35"/>
                </a:cxn>
                <a:cxn ang="0">
                  <a:pos x="9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9" y="0"/>
                  </a:lnTo>
                  <a:lnTo>
                    <a:pt x="3" y="12"/>
                  </a:lnTo>
                  <a:lnTo>
                    <a:pt x="0" y="22"/>
                  </a:lnTo>
                  <a:lnTo>
                    <a:pt x="3" y="35"/>
                  </a:lnTo>
                  <a:lnTo>
                    <a:pt x="9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11" name="Freeform 31">
              <a:extLst>
                <a:ext uri="{FF2B5EF4-FFF2-40B4-BE49-F238E27FC236}">
                  <a16:creationId xmlns:a16="http://schemas.microsoft.com/office/drawing/2014/main" id="{FABC43EF-34F2-4C46-8AD6-3F59428513D9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976230" y="962870"/>
              <a:ext cx="11682" cy="26218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13" y="0"/>
                </a:cxn>
                <a:cxn ang="0">
                  <a:pos x="10" y="0"/>
                </a:cxn>
                <a:cxn ang="0">
                  <a:pos x="4" y="12"/>
                </a:cxn>
                <a:cxn ang="0">
                  <a:pos x="0" y="22"/>
                </a:cxn>
                <a:cxn ang="0">
                  <a:pos x="4" y="35"/>
                </a:cxn>
                <a:cxn ang="0">
                  <a:pos x="10" y="45"/>
                </a:cxn>
                <a:cxn ang="0">
                  <a:pos x="13" y="45"/>
                </a:cxn>
                <a:cxn ang="0">
                  <a:pos x="20" y="45"/>
                </a:cxn>
                <a:cxn ang="0">
                  <a:pos x="20" y="22"/>
                </a:cxn>
                <a:cxn ang="0">
                  <a:pos x="20" y="0"/>
                </a:cxn>
              </a:cxnLst>
              <a:rect l="0" t="0" r="r" b="b"/>
              <a:pathLst>
                <a:path w="20" h="45">
                  <a:moveTo>
                    <a:pt x="20" y="0"/>
                  </a:moveTo>
                  <a:lnTo>
                    <a:pt x="13" y="0"/>
                  </a:lnTo>
                  <a:lnTo>
                    <a:pt x="10" y="0"/>
                  </a:lnTo>
                  <a:lnTo>
                    <a:pt x="4" y="12"/>
                  </a:lnTo>
                  <a:lnTo>
                    <a:pt x="0" y="22"/>
                  </a:lnTo>
                  <a:lnTo>
                    <a:pt x="4" y="35"/>
                  </a:lnTo>
                  <a:lnTo>
                    <a:pt x="10" y="45"/>
                  </a:lnTo>
                  <a:lnTo>
                    <a:pt x="13" y="45"/>
                  </a:lnTo>
                  <a:lnTo>
                    <a:pt x="20" y="45"/>
                  </a:lnTo>
                  <a:lnTo>
                    <a:pt x="20" y="22"/>
                  </a:lnTo>
                  <a:lnTo>
                    <a:pt x="2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12" name="Freeform 33">
              <a:extLst>
                <a:ext uri="{FF2B5EF4-FFF2-40B4-BE49-F238E27FC236}">
                  <a16:creationId xmlns:a16="http://schemas.microsoft.com/office/drawing/2014/main" id="{C58C3C0C-E697-4D64-970B-AE647514C732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987897" y="96344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10" y="0"/>
                </a:cxn>
                <a:cxn ang="0">
                  <a:pos x="3" y="12"/>
                </a:cxn>
                <a:cxn ang="0">
                  <a:pos x="0" y="22"/>
                </a:cxn>
                <a:cxn ang="0">
                  <a:pos x="3" y="35"/>
                </a:cxn>
                <a:cxn ang="0">
                  <a:pos x="10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10" y="0"/>
                  </a:lnTo>
                  <a:lnTo>
                    <a:pt x="3" y="12"/>
                  </a:lnTo>
                  <a:lnTo>
                    <a:pt x="0" y="22"/>
                  </a:lnTo>
                  <a:lnTo>
                    <a:pt x="3" y="35"/>
                  </a:lnTo>
                  <a:lnTo>
                    <a:pt x="10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13" name="Freeform 35">
              <a:extLst>
                <a:ext uri="{FF2B5EF4-FFF2-40B4-BE49-F238E27FC236}">
                  <a16:creationId xmlns:a16="http://schemas.microsoft.com/office/drawing/2014/main" id="{D67203DD-2A59-44C4-9541-817E2E2C6893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998981" y="96400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9" y="0"/>
                </a:cxn>
                <a:cxn ang="0">
                  <a:pos x="0" y="12"/>
                </a:cxn>
                <a:cxn ang="0">
                  <a:pos x="0" y="22"/>
                </a:cxn>
                <a:cxn ang="0">
                  <a:pos x="0" y="35"/>
                </a:cxn>
                <a:cxn ang="0">
                  <a:pos x="9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9" y="0"/>
                  </a:lnTo>
                  <a:lnTo>
                    <a:pt x="0" y="12"/>
                  </a:lnTo>
                  <a:lnTo>
                    <a:pt x="0" y="22"/>
                  </a:lnTo>
                  <a:lnTo>
                    <a:pt x="0" y="35"/>
                  </a:lnTo>
                  <a:lnTo>
                    <a:pt x="9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14" name="Freeform 37">
              <a:extLst>
                <a:ext uri="{FF2B5EF4-FFF2-40B4-BE49-F238E27FC236}">
                  <a16:creationId xmlns:a16="http://schemas.microsoft.com/office/drawing/2014/main" id="{495B6690-5DCE-467F-A5D3-A36F5D085DD4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1010065" y="964579"/>
              <a:ext cx="11682" cy="26218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13" y="0"/>
                </a:cxn>
                <a:cxn ang="0">
                  <a:pos x="7" y="0"/>
                </a:cxn>
                <a:cxn ang="0">
                  <a:pos x="0" y="12"/>
                </a:cxn>
                <a:cxn ang="0">
                  <a:pos x="0" y="22"/>
                </a:cxn>
                <a:cxn ang="0">
                  <a:pos x="0" y="35"/>
                </a:cxn>
                <a:cxn ang="0">
                  <a:pos x="7" y="45"/>
                </a:cxn>
                <a:cxn ang="0">
                  <a:pos x="13" y="45"/>
                </a:cxn>
                <a:cxn ang="0">
                  <a:pos x="20" y="45"/>
                </a:cxn>
                <a:cxn ang="0">
                  <a:pos x="20" y="22"/>
                </a:cxn>
                <a:cxn ang="0">
                  <a:pos x="20" y="0"/>
                </a:cxn>
              </a:cxnLst>
              <a:rect l="0" t="0" r="r" b="b"/>
              <a:pathLst>
                <a:path w="20" h="45">
                  <a:moveTo>
                    <a:pt x="20" y="0"/>
                  </a:moveTo>
                  <a:lnTo>
                    <a:pt x="13" y="0"/>
                  </a:lnTo>
                  <a:lnTo>
                    <a:pt x="7" y="0"/>
                  </a:lnTo>
                  <a:lnTo>
                    <a:pt x="0" y="12"/>
                  </a:lnTo>
                  <a:lnTo>
                    <a:pt x="0" y="22"/>
                  </a:lnTo>
                  <a:lnTo>
                    <a:pt x="0" y="35"/>
                  </a:lnTo>
                  <a:lnTo>
                    <a:pt x="7" y="45"/>
                  </a:lnTo>
                  <a:lnTo>
                    <a:pt x="13" y="45"/>
                  </a:lnTo>
                  <a:lnTo>
                    <a:pt x="20" y="45"/>
                  </a:lnTo>
                  <a:lnTo>
                    <a:pt x="20" y="22"/>
                  </a:lnTo>
                  <a:lnTo>
                    <a:pt x="2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15" name="Полилиния 213">
              <a:extLst>
                <a:ext uri="{FF2B5EF4-FFF2-40B4-BE49-F238E27FC236}">
                  <a16:creationId xmlns:a16="http://schemas.microsoft.com/office/drawing/2014/main" id="{EE343D30-33C5-48F8-AC0C-3B301F954E70}"/>
                </a:ext>
              </a:extLst>
            </p:cNvPr>
            <p:cNvSpPr/>
            <p:nvPr/>
          </p:nvSpPr>
          <p:spPr bwMode="auto">
            <a:xfrm flipH="1">
              <a:off x="8147989" y="979714"/>
              <a:ext cx="996043" cy="310243"/>
            </a:xfrm>
            <a:custGeom>
              <a:avLst/>
              <a:gdLst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96043" h="310243">
                  <a:moveTo>
                    <a:pt x="996043" y="0"/>
                  </a:moveTo>
                  <a:cubicBezTo>
                    <a:pt x="764069" y="166704"/>
                    <a:pt x="546356" y="280324"/>
                    <a:pt x="0" y="310243"/>
                  </a:cubicBezTo>
                </a:path>
              </a:pathLst>
            </a:custGeom>
            <a:noFill/>
            <a:ln w="19050" cap="flat" cmpd="sng" algn="ctr">
              <a:solidFill>
                <a:srgbClr val="0070C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16" name="Rectangle 26">
              <a:extLst>
                <a:ext uri="{FF2B5EF4-FFF2-40B4-BE49-F238E27FC236}">
                  <a16:creationId xmlns:a16="http://schemas.microsoft.com/office/drawing/2014/main" id="{5EB80BBC-13F6-4680-979D-ABC92562B3C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171465" y="966316"/>
              <a:ext cx="49065" cy="15148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17" name="Freeform 29">
              <a:extLst>
                <a:ext uri="{FF2B5EF4-FFF2-40B4-BE49-F238E27FC236}">
                  <a16:creationId xmlns:a16="http://schemas.microsoft.com/office/drawing/2014/main" id="{E88F87E3-F40A-4D95-BB99-B9E94D67A423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66254" y="96229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9" y="0"/>
                </a:cxn>
                <a:cxn ang="0">
                  <a:pos x="3" y="12"/>
                </a:cxn>
                <a:cxn ang="0">
                  <a:pos x="0" y="22"/>
                </a:cxn>
                <a:cxn ang="0">
                  <a:pos x="3" y="35"/>
                </a:cxn>
                <a:cxn ang="0">
                  <a:pos x="9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9" y="0"/>
                  </a:lnTo>
                  <a:lnTo>
                    <a:pt x="3" y="12"/>
                  </a:lnTo>
                  <a:lnTo>
                    <a:pt x="0" y="22"/>
                  </a:lnTo>
                  <a:lnTo>
                    <a:pt x="3" y="35"/>
                  </a:lnTo>
                  <a:lnTo>
                    <a:pt x="9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18" name="Freeform 31">
              <a:extLst>
                <a:ext uri="{FF2B5EF4-FFF2-40B4-BE49-F238E27FC236}">
                  <a16:creationId xmlns:a16="http://schemas.microsoft.com/office/drawing/2014/main" id="{F8FA4EDF-59DB-4B1E-8089-7CC792B42610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54586" y="962870"/>
              <a:ext cx="11682" cy="26218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13" y="0"/>
                </a:cxn>
                <a:cxn ang="0">
                  <a:pos x="10" y="0"/>
                </a:cxn>
                <a:cxn ang="0">
                  <a:pos x="4" y="12"/>
                </a:cxn>
                <a:cxn ang="0">
                  <a:pos x="0" y="22"/>
                </a:cxn>
                <a:cxn ang="0">
                  <a:pos x="4" y="35"/>
                </a:cxn>
                <a:cxn ang="0">
                  <a:pos x="10" y="45"/>
                </a:cxn>
                <a:cxn ang="0">
                  <a:pos x="13" y="45"/>
                </a:cxn>
                <a:cxn ang="0">
                  <a:pos x="20" y="45"/>
                </a:cxn>
                <a:cxn ang="0">
                  <a:pos x="20" y="22"/>
                </a:cxn>
                <a:cxn ang="0">
                  <a:pos x="20" y="0"/>
                </a:cxn>
              </a:cxnLst>
              <a:rect l="0" t="0" r="r" b="b"/>
              <a:pathLst>
                <a:path w="20" h="45">
                  <a:moveTo>
                    <a:pt x="20" y="0"/>
                  </a:moveTo>
                  <a:lnTo>
                    <a:pt x="13" y="0"/>
                  </a:lnTo>
                  <a:lnTo>
                    <a:pt x="10" y="0"/>
                  </a:lnTo>
                  <a:lnTo>
                    <a:pt x="4" y="12"/>
                  </a:lnTo>
                  <a:lnTo>
                    <a:pt x="0" y="22"/>
                  </a:lnTo>
                  <a:lnTo>
                    <a:pt x="4" y="35"/>
                  </a:lnTo>
                  <a:lnTo>
                    <a:pt x="10" y="45"/>
                  </a:lnTo>
                  <a:lnTo>
                    <a:pt x="13" y="45"/>
                  </a:lnTo>
                  <a:lnTo>
                    <a:pt x="20" y="45"/>
                  </a:lnTo>
                  <a:lnTo>
                    <a:pt x="20" y="22"/>
                  </a:lnTo>
                  <a:lnTo>
                    <a:pt x="2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19" name="Freeform 33">
              <a:extLst>
                <a:ext uri="{FF2B5EF4-FFF2-40B4-BE49-F238E27FC236}">
                  <a16:creationId xmlns:a16="http://schemas.microsoft.com/office/drawing/2014/main" id="{3238F11E-AF81-49E5-89C8-D1ED841476AC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43503" y="96344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10" y="0"/>
                </a:cxn>
                <a:cxn ang="0">
                  <a:pos x="3" y="12"/>
                </a:cxn>
                <a:cxn ang="0">
                  <a:pos x="0" y="22"/>
                </a:cxn>
                <a:cxn ang="0">
                  <a:pos x="3" y="35"/>
                </a:cxn>
                <a:cxn ang="0">
                  <a:pos x="10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10" y="0"/>
                  </a:lnTo>
                  <a:lnTo>
                    <a:pt x="3" y="12"/>
                  </a:lnTo>
                  <a:lnTo>
                    <a:pt x="0" y="22"/>
                  </a:lnTo>
                  <a:lnTo>
                    <a:pt x="3" y="35"/>
                  </a:lnTo>
                  <a:lnTo>
                    <a:pt x="10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20" name="Freeform 35">
              <a:extLst>
                <a:ext uri="{FF2B5EF4-FFF2-40B4-BE49-F238E27FC236}">
                  <a16:creationId xmlns:a16="http://schemas.microsoft.com/office/drawing/2014/main" id="{4E0E936E-6230-43C4-B2D1-9D6F780F26B6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32419" y="96400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9" y="0"/>
                </a:cxn>
                <a:cxn ang="0">
                  <a:pos x="0" y="12"/>
                </a:cxn>
                <a:cxn ang="0">
                  <a:pos x="0" y="22"/>
                </a:cxn>
                <a:cxn ang="0">
                  <a:pos x="0" y="35"/>
                </a:cxn>
                <a:cxn ang="0">
                  <a:pos x="9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9" y="0"/>
                  </a:lnTo>
                  <a:lnTo>
                    <a:pt x="0" y="12"/>
                  </a:lnTo>
                  <a:lnTo>
                    <a:pt x="0" y="22"/>
                  </a:lnTo>
                  <a:lnTo>
                    <a:pt x="0" y="35"/>
                  </a:lnTo>
                  <a:lnTo>
                    <a:pt x="9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21" name="Freeform 37">
              <a:extLst>
                <a:ext uri="{FF2B5EF4-FFF2-40B4-BE49-F238E27FC236}">
                  <a16:creationId xmlns:a16="http://schemas.microsoft.com/office/drawing/2014/main" id="{8FBFC4CC-6092-4B3E-93F2-E214F59439BC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20751" y="964579"/>
              <a:ext cx="11682" cy="26218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13" y="0"/>
                </a:cxn>
                <a:cxn ang="0">
                  <a:pos x="7" y="0"/>
                </a:cxn>
                <a:cxn ang="0">
                  <a:pos x="0" y="12"/>
                </a:cxn>
                <a:cxn ang="0">
                  <a:pos x="0" y="22"/>
                </a:cxn>
                <a:cxn ang="0">
                  <a:pos x="0" y="35"/>
                </a:cxn>
                <a:cxn ang="0">
                  <a:pos x="7" y="45"/>
                </a:cxn>
                <a:cxn ang="0">
                  <a:pos x="13" y="45"/>
                </a:cxn>
                <a:cxn ang="0">
                  <a:pos x="20" y="45"/>
                </a:cxn>
                <a:cxn ang="0">
                  <a:pos x="20" y="22"/>
                </a:cxn>
                <a:cxn ang="0">
                  <a:pos x="20" y="0"/>
                </a:cxn>
              </a:cxnLst>
              <a:rect l="0" t="0" r="r" b="b"/>
              <a:pathLst>
                <a:path w="20" h="45">
                  <a:moveTo>
                    <a:pt x="20" y="0"/>
                  </a:moveTo>
                  <a:lnTo>
                    <a:pt x="13" y="0"/>
                  </a:lnTo>
                  <a:lnTo>
                    <a:pt x="7" y="0"/>
                  </a:lnTo>
                  <a:lnTo>
                    <a:pt x="0" y="12"/>
                  </a:lnTo>
                  <a:lnTo>
                    <a:pt x="0" y="22"/>
                  </a:lnTo>
                  <a:lnTo>
                    <a:pt x="0" y="35"/>
                  </a:lnTo>
                  <a:lnTo>
                    <a:pt x="7" y="45"/>
                  </a:lnTo>
                  <a:lnTo>
                    <a:pt x="13" y="45"/>
                  </a:lnTo>
                  <a:lnTo>
                    <a:pt x="20" y="45"/>
                  </a:lnTo>
                  <a:lnTo>
                    <a:pt x="20" y="22"/>
                  </a:lnTo>
                  <a:lnTo>
                    <a:pt x="2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</p:grpSp>
      <p:sp>
        <p:nvSpPr>
          <p:cNvPr id="222" name="Freeform 55">
            <a:extLst>
              <a:ext uri="{FF2B5EF4-FFF2-40B4-BE49-F238E27FC236}">
                <a16:creationId xmlns:a16="http://schemas.microsoft.com/office/drawing/2014/main" id="{C09A3156-7DF6-4C7D-9A80-50D0CA0C3F4A}"/>
              </a:ext>
            </a:extLst>
          </p:cNvPr>
          <p:cNvSpPr>
            <a:spLocks noEditPoints="1"/>
          </p:cNvSpPr>
          <p:nvPr userDrawn="1"/>
        </p:nvSpPr>
        <p:spPr bwMode="auto">
          <a:xfrm flipH="1">
            <a:off x="-23813" y="2947988"/>
            <a:ext cx="1571626" cy="3917950"/>
          </a:xfrm>
          <a:custGeom>
            <a:avLst/>
            <a:gdLst/>
            <a:ahLst/>
            <a:cxnLst>
              <a:cxn ang="0">
                <a:pos x="67" y="0"/>
              </a:cxn>
              <a:cxn ang="0">
                <a:pos x="31" y="93"/>
              </a:cxn>
              <a:cxn ang="0">
                <a:pos x="0" y="167"/>
              </a:cxn>
              <a:cxn ang="0">
                <a:pos x="56" y="167"/>
              </a:cxn>
              <a:cxn ang="0">
                <a:pos x="44" y="148"/>
              </a:cxn>
              <a:cxn ang="0">
                <a:pos x="21" y="117"/>
              </a:cxn>
              <a:cxn ang="0">
                <a:pos x="67" y="140"/>
              </a:cxn>
              <a:cxn ang="0">
                <a:pos x="37" y="157"/>
              </a:cxn>
              <a:cxn ang="0">
                <a:pos x="18" y="167"/>
              </a:cxn>
              <a:cxn ang="0">
                <a:pos x="13" y="167"/>
              </a:cxn>
              <a:cxn ang="0">
                <a:pos x="38" y="148"/>
              </a:cxn>
              <a:cxn ang="0">
                <a:pos x="67" y="127"/>
              </a:cxn>
              <a:cxn ang="0">
                <a:pos x="21" y="117"/>
              </a:cxn>
              <a:cxn ang="0">
                <a:pos x="46" y="144"/>
              </a:cxn>
              <a:cxn ang="0">
                <a:pos x="67" y="167"/>
              </a:cxn>
              <a:cxn ang="0">
                <a:pos x="67" y="147"/>
              </a:cxn>
              <a:cxn ang="0">
                <a:pos x="42" y="147"/>
              </a:cxn>
              <a:cxn ang="0">
                <a:pos x="8" y="149"/>
              </a:cxn>
              <a:cxn ang="0">
                <a:pos x="8" y="149"/>
              </a:cxn>
              <a:cxn ang="0">
                <a:pos x="42" y="149"/>
              </a:cxn>
              <a:cxn ang="0">
                <a:pos x="67" y="151"/>
              </a:cxn>
              <a:cxn ang="0">
                <a:pos x="67" y="99"/>
              </a:cxn>
              <a:cxn ang="0">
                <a:pos x="53" y="104"/>
              </a:cxn>
              <a:cxn ang="0">
                <a:pos x="21" y="117"/>
              </a:cxn>
              <a:cxn ang="0">
                <a:pos x="21" y="117"/>
              </a:cxn>
              <a:cxn ang="0">
                <a:pos x="54" y="98"/>
              </a:cxn>
              <a:cxn ang="0">
                <a:pos x="67" y="91"/>
              </a:cxn>
              <a:cxn ang="0">
                <a:pos x="67" y="107"/>
              </a:cxn>
              <a:cxn ang="0">
                <a:pos x="57" y="98"/>
              </a:cxn>
              <a:cxn ang="0">
                <a:pos x="37" y="79"/>
              </a:cxn>
              <a:cxn ang="0">
                <a:pos x="37" y="79"/>
              </a:cxn>
              <a:cxn ang="0">
                <a:pos x="58" y="96"/>
              </a:cxn>
              <a:cxn ang="0">
                <a:pos x="67" y="103"/>
              </a:cxn>
              <a:cxn ang="0">
                <a:pos x="67" y="56"/>
              </a:cxn>
              <a:cxn ang="0">
                <a:pos x="64" y="58"/>
              </a:cxn>
              <a:cxn ang="0">
                <a:pos x="37" y="79"/>
              </a:cxn>
              <a:cxn ang="0">
                <a:pos x="37" y="79"/>
              </a:cxn>
              <a:cxn ang="0">
                <a:pos x="64" y="65"/>
              </a:cxn>
              <a:cxn ang="0">
                <a:pos x="67" y="63"/>
              </a:cxn>
              <a:cxn ang="0">
                <a:pos x="53" y="38"/>
              </a:cxn>
              <a:cxn ang="0">
                <a:pos x="67" y="57"/>
              </a:cxn>
              <a:cxn ang="0">
                <a:pos x="67" y="28"/>
              </a:cxn>
              <a:cxn ang="0">
                <a:pos x="53" y="38"/>
              </a:cxn>
              <a:cxn ang="0">
                <a:pos x="67" y="53"/>
              </a:cxn>
              <a:cxn ang="0">
                <a:pos x="53" y="38"/>
              </a:cxn>
              <a:cxn ang="0">
                <a:pos x="67" y="24"/>
              </a:cxn>
            </a:cxnLst>
            <a:rect l="0" t="0" r="r" b="b"/>
            <a:pathLst>
              <a:path w="67" h="167">
                <a:moveTo>
                  <a:pt x="67" y="0"/>
                </a:moveTo>
                <a:cubicBezTo>
                  <a:pt x="56" y="31"/>
                  <a:pt x="44" y="62"/>
                  <a:pt x="31" y="93"/>
                </a:cubicBezTo>
                <a:cubicBezTo>
                  <a:pt x="21" y="118"/>
                  <a:pt x="11" y="142"/>
                  <a:pt x="0" y="167"/>
                </a:cubicBezTo>
                <a:moveTo>
                  <a:pt x="56" y="167"/>
                </a:moveTo>
                <a:cubicBezTo>
                  <a:pt x="52" y="161"/>
                  <a:pt x="48" y="154"/>
                  <a:pt x="44" y="148"/>
                </a:cubicBezTo>
                <a:cubicBezTo>
                  <a:pt x="36" y="138"/>
                  <a:pt x="28" y="128"/>
                  <a:pt x="21" y="117"/>
                </a:cubicBezTo>
                <a:moveTo>
                  <a:pt x="67" y="140"/>
                </a:moveTo>
                <a:cubicBezTo>
                  <a:pt x="57" y="146"/>
                  <a:pt x="47" y="151"/>
                  <a:pt x="37" y="157"/>
                </a:cubicBezTo>
                <a:cubicBezTo>
                  <a:pt x="30" y="160"/>
                  <a:pt x="24" y="163"/>
                  <a:pt x="18" y="167"/>
                </a:cubicBezTo>
                <a:moveTo>
                  <a:pt x="13" y="167"/>
                </a:moveTo>
                <a:cubicBezTo>
                  <a:pt x="21" y="160"/>
                  <a:pt x="29" y="154"/>
                  <a:pt x="38" y="148"/>
                </a:cubicBezTo>
                <a:cubicBezTo>
                  <a:pt x="47" y="141"/>
                  <a:pt x="57" y="134"/>
                  <a:pt x="67" y="127"/>
                </a:cubicBezTo>
                <a:moveTo>
                  <a:pt x="21" y="117"/>
                </a:moveTo>
                <a:cubicBezTo>
                  <a:pt x="29" y="126"/>
                  <a:pt x="37" y="135"/>
                  <a:pt x="46" y="144"/>
                </a:cubicBezTo>
                <a:cubicBezTo>
                  <a:pt x="53" y="151"/>
                  <a:pt x="60" y="159"/>
                  <a:pt x="67" y="167"/>
                </a:cubicBezTo>
                <a:moveTo>
                  <a:pt x="67" y="147"/>
                </a:moveTo>
                <a:cubicBezTo>
                  <a:pt x="58" y="147"/>
                  <a:pt x="50" y="147"/>
                  <a:pt x="42" y="147"/>
                </a:cubicBezTo>
                <a:cubicBezTo>
                  <a:pt x="31" y="148"/>
                  <a:pt x="20" y="148"/>
                  <a:pt x="8" y="149"/>
                </a:cubicBezTo>
                <a:moveTo>
                  <a:pt x="8" y="149"/>
                </a:moveTo>
                <a:cubicBezTo>
                  <a:pt x="20" y="149"/>
                  <a:pt x="31" y="149"/>
                  <a:pt x="42" y="149"/>
                </a:cubicBezTo>
                <a:cubicBezTo>
                  <a:pt x="50" y="150"/>
                  <a:pt x="58" y="150"/>
                  <a:pt x="67" y="151"/>
                </a:cubicBezTo>
                <a:moveTo>
                  <a:pt x="67" y="99"/>
                </a:moveTo>
                <a:cubicBezTo>
                  <a:pt x="62" y="100"/>
                  <a:pt x="58" y="102"/>
                  <a:pt x="53" y="104"/>
                </a:cubicBezTo>
                <a:cubicBezTo>
                  <a:pt x="42" y="108"/>
                  <a:pt x="32" y="113"/>
                  <a:pt x="21" y="117"/>
                </a:cubicBezTo>
                <a:moveTo>
                  <a:pt x="21" y="117"/>
                </a:moveTo>
                <a:cubicBezTo>
                  <a:pt x="32" y="111"/>
                  <a:pt x="43" y="104"/>
                  <a:pt x="54" y="98"/>
                </a:cubicBezTo>
                <a:cubicBezTo>
                  <a:pt x="58" y="95"/>
                  <a:pt x="62" y="93"/>
                  <a:pt x="67" y="91"/>
                </a:cubicBezTo>
                <a:moveTo>
                  <a:pt x="67" y="107"/>
                </a:moveTo>
                <a:cubicBezTo>
                  <a:pt x="63" y="104"/>
                  <a:pt x="60" y="101"/>
                  <a:pt x="57" y="98"/>
                </a:cubicBezTo>
                <a:cubicBezTo>
                  <a:pt x="50" y="92"/>
                  <a:pt x="44" y="85"/>
                  <a:pt x="37" y="79"/>
                </a:cubicBezTo>
                <a:moveTo>
                  <a:pt x="37" y="79"/>
                </a:moveTo>
                <a:cubicBezTo>
                  <a:pt x="44" y="84"/>
                  <a:pt x="51" y="90"/>
                  <a:pt x="58" y="96"/>
                </a:cubicBezTo>
                <a:cubicBezTo>
                  <a:pt x="61" y="98"/>
                  <a:pt x="64" y="101"/>
                  <a:pt x="67" y="103"/>
                </a:cubicBezTo>
                <a:moveTo>
                  <a:pt x="67" y="56"/>
                </a:moveTo>
                <a:cubicBezTo>
                  <a:pt x="66" y="57"/>
                  <a:pt x="65" y="57"/>
                  <a:pt x="64" y="58"/>
                </a:cubicBezTo>
                <a:cubicBezTo>
                  <a:pt x="56" y="65"/>
                  <a:pt x="47" y="72"/>
                  <a:pt x="37" y="79"/>
                </a:cubicBezTo>
                <a:moveTo>
                  <a:pt x="37" y="79"/>
                </a:moveTo>
                <a:cubicBezTo>
                  <a:pt x="46" y="74"/>
                  <a:pt x="55" y="69"/>
                  <a:pt x="64" y="65"/>
                </a:cubicBezTo>
                <a:cubicBezTo>
                  <a:pt x="65" y="64"/>
                  <a:pt x="66" y="64"/>
                  <a:pt x="67" y="63"/>
                </a:cubicBezTo>
                <a:moveTo>
                  <a:pt x="53" y="38"/>
                </a:moveTo>
                <a:cubicBezTo>
                  <a:pt x="57" y="44"/>
                  <a:pt x="62" y="50"/>
                  <a:pt x="67" y="57"/>
                </a:cubicBezTo>
                <a:moveTo>
                  <a:pt x="67" y="28"/>
                </a:moveTo>
                <a:cubicBezTo>
                  <a:pt x="62" y="31"/>
                  <a:pt x="58" y="35"/>
                  <a:pt x="53" y="38"/>
                </a:cubicBezTo>
                <a:cubicBezTo>
                  <a:pt x="57" y="43"/>
                  <a:pt x="62" y="48"/>
                  <a:pt x="67" y="53"/>
                </a:cubicBezTo>
                <a:moveTo>
                  <a:pt x="53" y="38"/>
                </a:moveTo>
                <a:cubicBezTo>
                  <a:pt x="58" y="33"/>
                  <a:pt x="62" y="28"/>
                  <a:pt x="67" y="24"/>
                </a:cubicBezTo>
              </a:path>
            </a:pathLst>
          </a:custGeom>
          <a:noFill/>
          <a:ln w="38100" cap="flat" cmpd="sng">
            <a:solidFill>
              <a:schemeClr val="accent1">
                <a:lumMod val="75000"/>
              </a:schemeClr>
            </a:solidFill>
            <a:prstDash val="solid"/>
            <a:miter lim="800000"/>
            <a:headEnd/>
            <a:tailEnd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>
              <a:defRPr/>
            </a:pPr>
            <a:endParaRPr lang="ru-RU" b="1" dirty="0">
              <a:solidFill>
                <a:srgbClr val="000000"/>
              </a:solidFill>
              <a:latin typeface="Tahoma" pitchFamily="34" charset="0"/>
            </a:endParaRPr>
          </a:p>
        </p:txBody>
      </p:sp>
      <p:sp>
        <p:nvSpPr>
          <p:cNvPr id="223" name="Freeform 55">
            <a:extLst>
              <a:ext uri="{FF2B5EF4-FFF2-40B4-BE49-F238E27FC236}">
                <a16:creationId xmlns:a16="http://schemas.microsoft.com/office/drawing/2014/main" id="{C300F764-6A14-4CD9-8C1D-7E0BE38FBEAD}"/>
              </a:ext>
            </a:extLst>
          </p:cNvPr>
          <p:cNvSpPr>
            <a:spLocks noEditPoints="1"/>
          </p:cNvSpPr>
          <p:nvPr userDrawn="1"/>
        </p:nvSpPr>
        <p:spPr bwMode="auto">
          <a:xfrm>
            <a:off x="7588250" y="2947988"/>
            <a:ext cx="1571625" cy="3917950"/>
          </a:xfrm>
          <a:custGeom>
            <a:avLst/>
            <a:gdLst/>
            <a:ahLst/>
            <a:cxnLst>
              <a:cxn ang="0">
                <a:pos x="67" y="0"/>
              </a:cxn>
              <a:cxn ang="0">
                <a:pos x="31" y="93"/>
              </a:cxn>
              <a:cxn ang="0">
                <a:pos x="0" y="167"/>
              </a:cxn>
              <a:cxn ang="0">
                <a:pos x="56" y="167"/>
              </a:cxn>
              <a:cxn ang="0">
                <a:pos x="44" y="148"/>
              </a:cxn>
              <a:cxn ang="0">
                <a:pos x="21" y="117"/>
              </a:cxn>
              <a:cxn ang="0">
                <a:pos x="67" y="140"/>
              </a:cxn>
              <a:cxn ang="0">
                <a:pos x="37" y="157"/>
              </a:cxn>
              <a:cxn ang="0">
                <a:pos x="18" y="167"/>
              </a:cxn>
              <a:cxn ang="0">
                <a:pos x="13" y="167"/>
              </a:cxn>
              <a:cxn ang="0">
                <a:pos x="38" y="148"/>
              </a:cxn>
              <a:cxn ang="0">
                <a:pos x="67" y="127"/>
              </a:cxn>
              <a:cxn ang="0">
                <a:pos x="21" y="117"/>
              </a:cxn>
              <a:cxn ang="0">
                <a:pos x="46" y="144"/>
              </a:cxn>
              <a:cxn ang="0">
                <a:pos x="67" y="167"/>
              </a:cxn>
              <a:cxn ang="0">
                <a:pos x="67" y="147"/>
              </a:cxn>
              <a:cxn ang="0">
                <a:pos x="42" y="147"/>
              </a:cxn>
              <a:cxn ang="0">
                <a:pos x="8" y="149"/>
              </a:cxn>
              <a:cxn ang="0">
                <a:pos x="8" y="149"/>
              </a:cxn>
              <a:cxn ang="0">
                <a:pos x="42" y="149"/>
              </a:cxn>
              <a:cxn ang="0">
                <a:pos x="67" y="151"/>
              </a:cxn>
              <a:cxn ang="0">
                <a:pos x="67" y="99"/>
              </a:cxn>
              <a:cxn ang="0">
                <a:pos x="53" y="104"/>
              </a:cxn>
              <a:cxn ang="0">
                <a:pos x="21" y="117"/>
              </a:cxn>
              <a:cxn ang="0">
                <a:pos x="21" y="117"/>
              </a:cxn>
              <a:cxn ang="0">
                <a:pos x="54" y="98"/>
              </a:cxn>
              <a:cxn ang="0">
                <a:pos x="67" y="91"/>
              </a:cxn>
              <a:cxn ang="0">
                <a:pos x="67" y="107"/>
              </a:cxn>
              <a:cxn ang="0">
                <a:pos x="57" y="98"/>
              </a:cxn>
              <a:cxn ang="0">
                <a:pos x="37" y="79"/>
              </a:cxn>
              <a:cxn ang="0">
                <a:pos x="37" y="79"/>
              </a:cxn>
              <a:cxn ang="0">
                <a:pos x="58" y="96"/>
              </a:cxn>
              <a:cxn ang="0">
                <a:pos x="67" y="103"/>
              </a:cxn>
              <a:cxn ang="0">
                <a:pos x="67" y="56"/>
              </a:cxn>
              <a:cxn ang="0">
                <a:pos x="64" y="58"/>
              </a:cxn>
              <a:cxn ang="0">
                <a:pos x="37" y="79"/>
              </a:cxn>
              <a:cxn ang="0">
                <a:pos x="37" y="79"/>
              </a:cxn>
              <a:cxn ang="0">
                <a:pos x="64" y="65"/>
              </a:cxn>
              <a:cxn ang="0">
                <a:pos x="67" y="63"/>
              </a:cxn>
              <a:cxn ang="0">
                <a:pos x="53" y="38"/>
              </a:cxn>
              <a:cxn ang="0">
                <a:pos x="67" y="57"/>
              </a:cxn>
              <a:cxn ang="0">
                <a:pos x="67" y="28"/>
              </a:cxn>
              <a:cxn ang="0">
                <a:pos x="53" y="38"/>
              </a:cxn>
              <a:cxn ang="0">
                <a:pos x="67" y="53"/>
              </a:cxn>
              <a:cxn ang="0">
                <a:pos x="53" y="38"/>
              </a:cxn>
              <a:cxn ang="0">
                <a:pos x="67" y="24"/>
              </a:cxn>
            </a:cxnLst>
            <a:rect l="0" t="0" r="r" b="b"/>
            <a:pathLst>
              <a:path w="67" h="167">
                <a:moveTo>
                  <a:pt x="67" y="0"/>
                </a:moveTo>
                <a:cubicBezTo>
                  <a:pt x="56" y="31"/>
                  <a:pt x="44" y="62"/>
                  <a:pt x="31" y="93"/>
                </a:cubicBezTo>
                <a:cubicBezTo>
                  <a:pt x="21" y="118"/>
                  <a:pt x="11" y="142"/>
                  <a:pt x="0" y="167"/>
                </a:cubicBezTo>
                <a:moveTo>
                  <a:pt x="56" y="167"/>
                </a:moveTo>
                <a:cubicBezTo>
                  <a:pt x="52" y="161"/>
                  <a:pt x="48" y="154"/>
                  <a:pt x="44" y="148"/>
                </a:cubicBezTo>
                <a:cubicBezTo>
                  <a:pt x="36" y="138"/>
                  <a:pt x="28" y="128"/>
                  <a:pt x="21" y="117"/>
                </a:cubicBezTo>
                <a:moveTo>
                  <a:pt x="67" y="140"/>
                </a:moveTo>
                <a:cubicBezTo>
                  <a:pt x="57" y="146"/>
                  <a:pt x="47" y="151"/>
                  <a:pt x="37" y="157"/>
                </a:cubicBezTo>
                <a:cubicBezTo>
                  <a:pt x="30" y="160"/>
                  <a:pt x="24" y="163"/>
                  <a:pt x="18" y="167"/>
                </a:cubicBezTo>
                <a:moveTo>
                  <a:pt x="13" y="167"/>
                </a:moveTo>
                <a:cubicBezTo>
                  <a:pt x="21" y="160"/>
                  <a:pt x="29" y="154"/>
                  <a:pt x="38" y="148"/>
                </a:cubicBezTo>
                <a:cubicBezTo>
                  <a:pt x="47" y="141"/>
                  <a:pt x="57" y="134"/>
                  <a:pt x="67" y="127"/>
                </a:cubicBezTo>
                <a:moveTo>
                  <a:pt x="21" y="117"/>
                </a:moveTo>
                <a:cubicBezTo>
                  <a:pt x="29" y="126"/>
                  <a:pt x="37" y="135"/>
                  <a:pt x="46" y="144"/>
                </a:cubicBezTo>
                <a:cubicBezTo>
                  <a:pt x="53" y="151"/>
                  <a:pt x="60" y="159"/>
                  <a:pt x="67" y="167"/>
                </a:cubicBezTo>
                <a:moveTo>
                  <a:pt x="67" y="147"/>
                </a:moveTo>
                <a:cubicBezTo>
                  <a:pt x="58" y="147"/>
                  <a:pt x="50" y="147"/>
                  <a:pt x="42" y="147"/>
                </a:cubicBezTo>
                <a:cubicBezTo>
                  <a:pt x="31" y="148"/>
                  <a:pt x="20" y="148"/>
                  <a:pt x="8" y="149"/>
                </a:cubicBezTo>
                <a:moveTo>
                  <a:pt x="8" y="149"/>
                </a:moveTo>
                <a:cubicBezTo>
                  <a:pt x="20" y="149"/>
                  <a:pt x="31" y="149"/>
                  <a:pt x="42" y="149"/>
                </a:cubicBezTo>
                <a:cubicBezTo>
                  <a:pt x="50" y="150"/>
                  <a:pt x="58" y="150"/>
                  <a:pt x="67" y="151"/>
                </a:cubicBezTo>
                <a:moveTo>
                  <a:pt x="67" y="99"/>
                </a:moveTo>
                <a:cubicBezTo>
                  <a:pt x="62" y="100"/>
                  <a:pt x="58" y="102"/>
                  <a:pt x="53" y="104"/>
                </a:cubicBezTo>
                <a:cubicBezTo>
                  <a:pt x="42" y="108"/>
                  <a:pt x="32" y="113"/>
                  <a:pt x="21" y="117"/>
                </a:cubicBezTo>
                <a:moveTo>
                  <a:pt x="21" y="117"/>
                </a:moveTo>
                <a:cubicBezTo>
                  <a:pt x="32" y="111"/>
                  <a:pt x="43" y="104"/>
                  <a:pt x="54" y="98"/>
                </a:cubicBezTo>
                <a:cubicBezTo>
                  <a:pt x="58" y="95"/>
                  <a:pt x="62" y="93"/>
                  <a:pt x="67" y="91"/>
                </a:cubicBezTo>
                <a:moveTo>
                  <a:pt x="67" y="107"/>
                </a:moveTo>
                <a:cubicBezTo>
                  <a:pt x="63" y="104"/>
                  <a:pt x="60" y="101"/>
                  <a:pt x="57" y="98"/>
                </a:cubicBezTo>
                <a:cubicBezTo>
                  <a:pt x="50" y="92"/>
                  <a:pt x="44" y="85"/>
                  <a:pt x="37" y="79"/>
                </a:cubicBezTo>
                <a:moveTo>
                  <a:pt x="37" y="79"/>
                </a:moveTo>
                <a:cubicBezTo>
                  <a:pt x="44" y="84"/>
                  <a:pt x="51" y="90"/>
                  <a:pt x="58" y="96"/>
                </a:cubicBezTo>
                <a:cubicBezTo>
                  <a:pt x="61" y="98"/>
                  <a:pt x="64" y="101"/>
                  <a:pt x="67" y="103"/>
                </a:cubicBezTo>
                <a:moveTo>
                  <a:pt x="67" y="56"/>
                </a:moveTo>
                <a:cubicBezTo>
                  <a:pt x="66" y="57"/>
                  <a:pt x="65" y="57"/>
                  <a:pt x="64" y="58"/>
                </a:cubicBezTo>
                <a:cubicBezTo>
                  <a:pt x="56" y="65"/>
                  <a:pt x="47" y="72"/>
                  <a:pt x="37" y="79"/>
                </a:cubicBezTo>
                <a:moveTo>
                  <a:pt x="37" y="79"/>
                </a:moveTo>
                <a:cubicBezTo>
                  <a:pt x="46" y="74"/>
                  <a:pt x="55" y="69"/>
                  <a:pt x="64" y="65"/>
                </a:cubicBezTo>
                <a:cubicBezTo>
                  <a:pt x="65" y="64"/>
                  <a:pt x="66" y="64"/>
                  <a:pt x="67" y="63"/>
                </a:cubicBezTo>
                <a:moveTo>
                  <a:pt x="53" y="38"/>
                </a:moveTo>
                <a:cubicBezTo>
                  <a:pt x="57" y="44"/>
                  <a:pt x="62" y="50"/>
                  <a:pt x="67" y="57"/>
                </a:cubicBezTo>
                <a:moveTo>
                  <a:pt x="67" y="28"/>
                </a:moveTo>
                <a:cubicBezTo>
                  <a:pt x="62" y="31"/>
                  <a:pt x="58" y="35"/>
                  <a:pt x="53" y="38"/>
                </a:cubicBezTo>
                <a:cubicBezTo>
                  <a:pt x="57" y="43"/>
                  <a:pt x="62" y="48"/>
                  <a:pt x="67" y="53"/>
                </a:cubicBezTo>
                <a:moveTo>
                  <a:pt x="53" y="38"/>
                </a:moveTo>
                <a:cubicBezTo>
                  <a:pt x="58" y="33"/>
                  <a:pt x="62" y="28"/>
                  <a:pt x="67" y="24"/>
                </a:cubicBezTo>
              </a:path>
            </a:pathLst>
          </a:custGeom>
          <a:noFill/>
          <a:ln w="38100" cap="flat" cmpd="sng">
            <a:solidFill>
              <a:schemeClr val="accent1">
                <a:lumMod val="75000"/>
              </a:schemeClr>
            </a:solidFill>
            <a:prstDash val="solid"/>
            <a:miter lim="800000"/>
            <a:headEnd/>
            <a:tailEnd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>
              <a:defRPr/>
            </a:pPr>
            <a:endParaRPr lang="ru-RU" b="1" dirty="0">
              <a:solidFill>
                <a:srgbClr val="000000"/>
              </a:solidFill>
              <a:latin typeface="Tahoma" pitchFamily="34" charset="0"/>
            </a:endParaRPr>
          </a:p>
        </p:txBody>
      </p:sp>
      <p:grpSp>
        <p:nvGrpSpPr>
          <p:cNvPr id="224" name="Группа 331">
            <a:extLst>
              <a:ext uri="{FF2B5EF4-FFF2-40B4-BE49-F238E27FC236}">
                <a16:creationId xmlns:a16="http://schemas.microsoft.com/office/drawing/2014/main" id="{56446A1C-9404-4CF8-8D85-A497F9B8D7F2}"/>
              </a:ext>
            </a:extLst>
          </p:cNvPr>
          <p:cNvGrpSpPr/>
          <p:nvPr userDrawn="1"/>
        </p:nvGrpSpPr>
        <p:grpSpPr>
          <a:xfrm>
            <a:off x="-30" y="1581166"/>
            <a:ext cx="9144935" cy="490517"/>
            <a:chOff x="-902" y="799440"/>
            <a:chExt cx="9144934" cy="490517"/>
          </a:xfr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225" name="Freeform 2">
              <a:extLst>
                <a:ext uri="{FF2B5EF4-FFF2-40B4-BE49-F238E27FC236}">
                  <a16:creationId xmlns:a16="http://schemas.microsoft.com/office/drawing/2014/main" id="{7D6D8E8B-5EA0-4CE8-9FC4-25D73AB1595B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28841" y="852899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39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4" y="74"/>
                </a:cxn>
                <a:cxn ang="0">
                  <a:pos x="55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39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4" y="74"/>
                  </a:lnTo>
                  <a:lnTo>
                    <a:pt x="55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26" name="Freeform 3">
              <a:extLst>
                <a:ext uri="{FF2B5EF4-FFF2-40B4-BE49-F238E27FC236}">
                  <a16:creationId xmlns:a16="http://schemas.microsoft.com/office/drawing/2014/main" id="{A50FCA7C-18D5-4CBE-B9F5-11CA128BA848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37336" y="1021065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39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4" y="74"/>
                </a:cxn>
                <a:cxn ang="0">
                  <a:pos x="55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39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4" y="74"/>
                  </a:lnTo>
                  <a:lnTo>
                    <a:pt x="55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27" name="Freeform 4">
              <a:extLst>
                <a:ext uri="{FF2B5EF4-FFF2-40B4-BE49-F238E27FC236}">
                  <a16:creationId xmlns:a16="http://schemas.microsoft.com/office/drawing/2014/main" id="{E0BF9354-9849-4559-B5C4-8BAB9FC26514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06428" y="84899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28" name="Freeform 5">
              <a:extLst>
                <a:ext uri="{FF2B5EF4-FFF2-40B4-BE49-F238E27FC236}">
                  <a16:creationId xmlns:a16="http://schemas.microsoft.com/office/drawing/2014/main" id="{694DD5A6-C682-47D9-AB56-2559FC7BCF29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14924" y="101716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29" name="Freeform 6">
              <a:extLst>
                <a:ext uri="{FF2B5EF4-FFF2-40B4-BE49-F238E27FC236}">
                  <a16:creationId xmlns:a16="http://schemas.microsoft.com/office/drawing/2014/main" id="{86D35BBC-0253-4031-9B31-13895CFB8AA6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83432" y="84510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30" name="Freeform 7">
              <a:extLst>
                <a:ext uri="{FF2B5EF4-FFF2-40B4-BE49-F238E27FC236}">
                  <a16:creationId xmlns:a16="http://schemas.microsoft.com/office/drawing/2014/main" id="{6A8CAFE4-29CB-421E-B8C8-5B86A6FAF98E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91928" y="101327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31" name="Freeform 8">
              <a:extLst>
                <a:ext uri="{FF2B5EF4-FFF2-40B4-BE49-F238E27FC236}">
                  <a16:creationId xmlns:a16="http://schemas.microsoft.com/office/drawing/2014/main" id="{58064597-6065-4979-B653-EC047D889828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560435" y="841199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32" name="Freeform 9">
              <a:extLst>
                <a:ext uri="{FF2B5EF4-FFF2-40B4-BE49-F238E27FC236}">
                  <a16:creationId xmlns:a16="http://schemas.microsoft.com/office/drawing/2014/main" id="{0EB66CE2-A340-4EAE-A603-EC4D43B1B7DE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568931" y="1009365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33" name="Freeform 10">
              <a:extLst>
                <a:ext uri="{FF2B5EF4-FFF2-40B4-BE49-F238E27FC236}">
                  <a16:creationId xmlns:a16="http://schemas.microsoft.com/office/drawing/2014/main" id="{393F0625-33CA-41F1-8587-609326DF12E0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638023" y="83729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4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4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34" name="Freeform 11">
              <a:extLst>
                <a:ext uri="{FF2B5EF4-FFF2-40B4-BE49-F238E27FC236}">
                  <a16:creationId xmlns:a16="http://schemas.microsoft.com/office/drawing/2014/main" id="{A4E51BFB-51C2-4EE4-9CB0-F2260D90CECF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646519" y="100546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4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4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35" name="Freeform 12">
              <a:extLst>
                <a:ext uri="{FF2B5EF4-FFF2-40B4-BE49-F238E27FC236}">
                  <a16:creationId xmlns:a16="http://schemas.microsoft.com/office/drawing/2014/main" id="{CC501523-63B9-4E93-807C-05435DDB701C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15027" y="83340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7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7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36" name="Freeform 13">
              <a:extLst>
                <a:ext uri="{FF2B5EF4-FFF2-40B4-BE49-F238E27FC236}">
                  <a16:creationId xmlns:a16="http://schemas.microsoft.com/office/drawing/2014/main" id="{CEAF2717-5C88-4F6C-A521-340F410544B5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23522" y="1001569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7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7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37" name="Freeform 14">
              <a:extLst>
                <a:ext uri="{FF2B5EF4-FFF2-40B4-BE49-F238E27FC236}">
                  <a16:creationId xmlns:a16="http://schemas.microsoft.com/office/drawing/2014/main" id="{CD36304A-1F7D-4294-95D7-0AF86194E8BA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92029" y="829455"/>
              <a:ext cx="70093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20" y="36"/>
                </a:cxn>
                <a:cxn ang="0">
                  <a:pos x="120" y="49"/>
                </a:cxn>
                <a:cxn ang="0">
                  <a:pos x="120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3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20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20" y="36"/>
                  </a:lnTo>
                  <a:lnTo>
                    <a:pt x="120" y="49"/>
                  </a:lnTo>
                  <a:lnTo>
                    <a:pt x="120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3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38" name="Freeform 15">
              <a:extLst>
                <a:ext uri="{FF2B5EF4-FFF2-40B4-BE49-F238E27FC236}">
                  <a16:creationId xmlns:a16="http://schemas.microsoft.com/office/drawing/2014/main" id="{BB6D6254-84D2-4B3A-918D-384A0CA7DCEC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00525" y="997620"/>
              <a:ext cx="70093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20" y="36"/>
                </a:cxn>
                <a:cxn ang="0">
                  <a:pos x="120" y="49"/>
                </a:cxn>
                <a:cxn ang="0">
                  <a:pos x="120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3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20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20" y="36"/>
                  </a:lnTo>
                  <a:lnTo>
                    <a:pt x="120" y="49"/>
                  </a:lnTo>
                  <a:lnTo>
                    <a:pt x="120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3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39" name="Freeform 16">
              <a:extLst>
                <a:ext uri="{FF2B5EF4-FFF2-40B4-BE49-F238E27FC236}">
                  <a16:creationId xmlns:a16="http://schemas.microsoft.com/office/drawing/2014/main" id="{C11F56B9-7F95-4D40-9072-FF75825C03E9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69616" y="825550"/>
              <a:ext cx="69509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1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19" y="36"/>
                </a:cxn>
                <a:cxn ang="0">
                  <a:pos x="119" y="49"/>
                </a:cxn>
                <a:cxn ang="0">
                  <a:pos x="119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2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9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1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19" y="36"/>
                  </a:lnTo>
                  <a:lnTo>
                    <a:pt x="119" y="49"/>
                  </a:lnTo>
                  <a:lnTo>
                    <a:pt x="119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2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0" name="Freeform 17">
              <a:extLst>
                <a:ext uri="{FF2B5EF4-FFF2-40B4-BE49-F238E27FC236}">
                  <a16:creationId xmlns:a16="http://schemas.microsoft.com/office/drawing/2014/main" id="{C1A64DBC-ADED-4AD2-896D-9F998D587112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78112" y="993715"/>
              <a:ext cx="69509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1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19" y="36"/>
                </a:cxn>
                <a:cxn ang="0">
                  <a:pos x="119" y="49"/>
                </a:cxn>
                <a:cxn ang="0">
                  <a:pos x="119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2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9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1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19" y="36"/>
                  </a:lnTo>
                  <a:lnTo>
                    <a:pt x="119" y="49"/>
                  </a:lnTo>
                  <a:lnTo>
                    <a:pt x="119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2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1" name="Rectangle 18">
              <a:extLst>
                <a:ext uri="{FF2B5EF4-FFF2-40B4-BE49-F238E27FC236}">
                  <a16:creationId xmlns:a16="http://schemas.microsoft.com/office/drawing/2014/main" id="{151ABCF3-1359-4B41-BB87-41AEF70262C3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939071" y="847884"/>
              <a:ext cx="15187" cy="9322"/>
            </a:xfrm>
            <a:prstGeom prst="rect">
              <a:avLst/>
            </a:pr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2" name="Rectangle 19">
              <a:extLst>
                <a:ext uri="{FF2B5EF4-FFF2-40B4-BE49-F238E27FC236}">
                  <a16:creationId xmlns:a16="http://schemas.microsoft.com/office/drawing/2014/main" id="{8E0692C9-92CC-41BA-81EC-DD55BA757F0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302623" y="880037"/>
              <a:ext cx="15187" cy="9322"/>
            </a:xfrm>
            <a:prstGeom prst="rect">
              <a:avLst/>
            </a:pr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3" name="Rectangle 20">
              <a:extLst>
                <a:ext uri="{FF2B5EF4-FFF2-40B4-BE49-F238E27FC236}">
                  <a16:creationId xmlns:a16="http://schemas.microsoft.com/office/drawing/2014/main" id="{6479C8BF-BEC4-4824-AD57-8CE3B6FAE047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947567" y="1016049"/>
              <a:ext cx="15187" cy="9322"/>
            </a:xfrm>
            <a:prstGeom prst="rect">
              <a:avLst/>
            </a:pr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4" name="Rectangle 21">
              <a:extLst>
                <a:ext uri="{FF2B5EF4-FFF2-40B4-BE49-F238E27FC236}">
                  <a16:creationId xmlns:a16="http://schemas.microsoft.com/office/drawing/2014/main" id="{101333FD-2F8E-472B-9CB1-DFBDC162BA6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311119" y="1048202"/>
              <a:ext cx="15187" cy="9322"/>
            </a:xfrm>
            <a:prstGeom prst="rect">
              <a:avLst/>
            </a:pr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5" name="Freeform 22">
              <a:extLst>
                <a:ext uri="{FF2B5EF4-FFF2-40B4-BE49-F238E27FC236}">
                  <a16:creationId xmlns:a16="http://schemas.microsoft.com/office/drawing/2014/main" id="{0B0F5E8E-E919-4C81-8E95-0C6C62A58C7C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956669" y="840338"/>
              <a:ext cx="75350" cy="187024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00" y="0"/>
                </a:cxn>
                <a:cxn ang="0">
                  <a:pos x="129" y="144"/>
                </a:cxn>
                <a:cxn ang="0">
                  <a:pos x="129" y="179"/>
                </a:cxn>
                <a:cxn ang="0">
                  <a:pos x="103" y="321"/>
                </a:cxn>
                <a:cxn ang="0">
                  <a:pos x="0" y="321"/>
                </a:cxn>
                <a:cxn ang="0">
                  <a:pos x="0" y="285"/>
                </a:cxn>
                <a:cxn ang="0">
                  <a:pos x="58" y="285"/>
                </a:cxn>
                <a:cxn ang="0">
                  <a:pos x="58" y="38"/>
                </a:cxn>
                <a:cxn ang="0">
                  <a:pos x="0" y="38"/>
                </a:cxn>
                <a:cxn ang="0">
                  <a:pos x="0" y="0"/>
                </a:cxn>
              </a:cxnLst>
              <a:rect l="0" t="0" r="r" b="b"/>
              <a:pathLst>
                <a:path w="129" h="321">
                  <a:moveTo>
                    <a:pt x="0" y="0"/>
                  </a:moveTo>
                  <a:lnTo>
                    <a:pt x="100" y="0"/>
                  </a:lnTo>
                  <a:lnTo>
                    <a:pt x="129" y="144"/>
                  </a:lnTo>
                  <a:lnTo>
                    <a:pt x="129" y="179"/>
                  </a:lnTo>
                  <a:lnTo>
                    <a:pt x="103" y="321"/>
                  </a:lnTo>
                  <a:lnTo>
                    <a:pt x="0" y="321"/>
                  </a:lnTo>
                  <a:lnTo>
                    <a:pt x="0" y="285"/>
                  </a:lnTo>
                  <a:lnTo>
                    <a:pt x="58" y="285"/>
                  </a:lnTo>
                  <a:lnTo>
                    <a:pt x="58" y="38"/>
                  </a:lnTo>
                  <a:lnTo>
                    <a:pt x="0" y="3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6" name="Freeform 23">
              <a:extLst>
                <a:ext uri="{FF2B5EF4-FFF2-40B4-BE49-F238E27FC236}">
                  <a16:creationId xmlns:a16="http://schemas.microsoft.com/office/drawing/2014/main" id="{DDA26F64-6CC5-4580-B4E3-A65F7CAC55EB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233300" y="876882"/>
              <a:ext cx="75350" cy="187024"/>
            </a:xfrm>
            <a:custGeom>
              <a:avLst/>
              <a:gdLst/>
              <a:ahLst/>
              <a:cxnLst>
                <a:cxn ang="0">
                  <a:pos x="129" y="0"/>
                </a:cxn>
                <a:cxn ang="0">
                  <a:pos x="29" y="0"/>
                </a:cxn>
                <a:cxn ang="0">
                  <a:pos x="0" y="144"/>
                </a:cxn>
                <a:cxn ang="0">
                  <a:pos x="0" y="179"/>
                </a:cxn>
                <a:cxn ang="0">
                  <a:pos x="26" y="321"/>
                </a:cxn>
                <a:cxn ang="0">
                  <a:pos x="129" y="321"/>
                </a:cxn>
                <a:cxn ang="0">
                  <a:pos x="129" y="285"/>
                </a:cxn>
                <a:cxn ang="0">
                  <a:pos x="71" y="285"/>
                </a:cxn>
                <a:cxn ang="0">
                  <a:pos x="71" y="38"/>
                </a:cxn>
                <a:cxn ang="0">
                  <a:pos x="129" y="38"/>
                </a:cxn>
                <a:cxn ang="0">
                  <a:pos x="129" y="0"/>
                </a:cxn>
              </a:cxnLst>
              <a:rect l="0" t="0" r="r" b="b"/>
              <a:pathLst>
                <a:path w="129" h="321">
                  <a:moveTo>
                    <a:pt x="129" y="0"/>
                  </a:moveTo>
                  <a:lnTo>
                    <a:pt x="29" y="0"/>
                  </a:lnTo>
                  <a:lnTo>
                    <a:pt x="0" y="144"/>
                  </a:lnTo>
                  <a:lnTo>
                    <a:pt x="0" y="179"/>
                  </a:lnTo>
                  <a:lnTo>
                    <a:pt x="26" y="321"/>
                  </a:lnTo>
                  <a:lnTo>
                    <a:pt x="129" y="321"/>
                  </a:lnTo>
                  <a:lnTo>
                    <a:pt x="129" y="285"/>
                  </a:lnTo>
                  <a:lnTo>
                    <a:pt x="71" y="285"/>
                  </a:lnTo>
                  <a:lnTo>
                    <a:pt x="71" y="38"/>
                  </a:lnTo>
                  <a:lnTo>
                    <a:pt x="129" y="38"/>
                  </a:lnTo>
                  <a:lnTo>
                    <a:pt x="12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7" name="Rectangle 24">
              <a:extLst>
                <a:ext uri="{FF2B5EF4-FFF2-40B4-BE49-F238E27FC236}">
                  <a16:creationId xmlns:a16="http://schemas.microsoft.com/office/drawing/2014/main" id="{EFE3319B-1234-4830-A49D-4E9944A8D5A5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220491" y="961259"/>
              <a:ext cx="12850" cy="22140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8" name="Rectangle 25">
              <a:extLst>
                <a:ext uri="{FF2B5EF4-FFF2-40B4-BE49-F238E27FC236}">
                  <a16:creationId xmlns:a16="http://schemas.microsoft.com/office/drawing/2014/main" id="{490BFFC6-7B3D-42B6-8A8F-D541867AADF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9031364" y="920293"/>
              <a:ext cx="12850" cy="22140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9" name="Rectangle 27">
              <a:extLst>
                <a:ext uri="{FF2B5EF4-FFF2-40B4-BE49-F238E27FC236}">
                  <a16:creationId xmlns:a16="http://schemas.microsoft.com/office/drawing/2014/main" id="{F0DF2EA9-A291-4ADE-B1D8-8EAA011E04E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9043592" y="922257"/>
              <a:ext cx="49065" cy="15148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0" name="Freeform 28">
              <a:extLst>
                <a:ext uri="{FF2B5EF4-FFF2-40B4-BE49-F238E27FC236}">
                  <a16:creationId xmlns:a16="http://schemas.microsoft.com/office/drawing/2014/main" id="{E9374220-A0D0-4DE6-B27C-615A353E904B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086799" y="915790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12"/>
                </a:cxn>
                <a:cxn ang="0">
                  <a:pos x="19" y="22"/>
                </a:cxn>
                <a:cxn ang="0">
                  <a:pos x="16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12"/>
                  </a:lnTo>
                  <a:lnTo>
                    <a:pt x="19" y="22"/>
                  </a:lnTo>
                  <a:lnTo>
                    <a:pt x="16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1" name="Freeform 30">
              <a:extLst>
                <a:ext uri="{FF2B5EF4-FFF2-40B4-BE49-F238E27FC236}">
                  <a16:creationId xmlns:a16="http://schemas.microsoft.com/office/drawing/2014/main" id="{95891759-6DA4-4EF6-9E42-B76203857894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097883" y="915215"/>
              <a:ext cx="11682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7" y="12"/>
                </a:cxn>
                <a:cxn ang="0">
                  <a:pos x="20" y="22"/>
                </a:cxn>
                <a:cxn ang="0">
                  <a:pos x="17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20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7" y="12"/>
                  </a:lnTo>
                  <a:lnTo>
                    <a:pt x="20" y="22"/>
                  </a:lnTo>
                  <a:lnTo>
                    <a:pt x="17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2" name="Freeform 32">
              <a:extLst>
                <a:ext uri="{FF2B5EF4-FFF2-40B4-BE49-F238E27FC236}">
                  <a16:creationId xmlns:a16="http://schemas.microsoft.com/office/drawing/2014/main" id="{8536A641-E738-4833-881D-03FC4DE68FF7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109550" y="914640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6" y="12"/>
                </a:cxn>
                <a:cxn ang="0">
                  <a:pos x="19" y="22"/>
                </a:cxn>
                <a:cxn ang="0">
                  <a:pos x="16" y="35"/>
                </a:cxn>
                <a:cxn ang="0">
                  <a:pos x="9" y="45"/>
                </a:cxn>
                <a:cxn ang="0">
                  <a:pos x="6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6" y="12"/>
                  </a:lnTo>
                  <a:lnTo>
                    <a:pt x="19" y="22"/>
                  </a:lnTo>
                  <a:lnTo>
                    <a:pt x="16" y="35"/>
                  </a:lnTo>
                  <a:lnTo>
                    <a:pt x="9" y="45"/>
                  </a:lnTo>
                  <a:lnTo>
                    <a:pt x="6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3" name="Freeform 34">
              <a:extLst>
                <a:ext uri="{FF2B5EF4-FFF2-40B4-BE49-F238E27FC236}">
                  <a16:creationId xmlns:a16="http://schemas.microsoft.com/office/drawing/2014/main" id="{F800B94F-6D7B-4874-8300-CD5EA0A243C7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120634" y="914065"/>
              <a:ext cx="11682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20" y="12"/>
                </a:cxn>
                <a:cxn ang="0">
                  <a:pos x="20" y="22"/>
                </a:cxn>
                <a:cxn ang="0">
                  <a:pos x="20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20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20" y="12"/>
                  </a:lnTo>
                  <a:lnTo>
                    <a:pt x="20" y="22"/>
                  </a:lnTo>
                  <a:lnTo>
                    <a:pt x="20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4" name="Freeform 36">
              <a:extLst>
                <a:ext uri="{FF2B5EF4-FFF2-40B4-BE49-F238E27FC236}">
                  <a16:creationId xmlns:a16="http://schemas.microsoft.com/office/drawing/2014/main" id="{15CDF113-8BCE-4590-B9B9-6AE06B3E8F1E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132302" y="913491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2" y="0"/>
                </a:cxn>
                <a:cxn ang="0">
                  <a:pos x="19" y="12"/>
                </a:cxn>
                <a:cxn ang="0">
                  <a:pos x="19" y="22"/>
                </a:cxn>
                <a:cxn ang="0">
                  <a:pos x="19" y="35"/>
                </a:cxn>
                <a:cxn ang="0">
                  <a:pos x="12" y="45"/>
                </a:cxn>
                <a:cxn ang="0">
                  <a:pos x="6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6" y="0"/>
                  </a:lnTo>
                  <a:lnTo>
                    <a:pt x="12" y="0"/>
                  </a:lnTo>
                  <a:lnTo>
                    <a:pt x="19" y="12"/>
                  </a:lnTo>
                  <a:lnTo>
                    <a:pt x="19" y="22"/>
                  </a:lnTo>
                  <a:lnTo>
                    <a:pt x="19" y="35"/>
                  </a:lnTo>
                  <a:lnTo>
                    <a:pt x="12" y="45"/>
                  </a:lnTo>
                  <a:lnTo>
                    <a:pt x="6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5" name="Freeform 38">
              <a:extLst>
                <a:ext uri="{FF2B5EF4-FFF2-40B4-BE49-F238E27FC236}">
                  <a16:creationId xmlns:a16="http://schemas.microsoft.com/office/drawing/2014/main" id="{A41006D9-4EE1-4033-AAA7-17A063DA78AE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28039" y="994999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4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4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4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6" name="Freeform 39">
              <a:extLst>
                <a:ext uri="{FF2B5EF4-FFF2-40B4-BE49-F238E27FC236}">
                  <a16:creationId xmlns:a16="http://schemas.microsoft.com/office/drawing/2014/main" id="{1D726C70-5D34-48BA-8813-F2D07000BC4C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05626" y="99109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7" name="Freeform 40">
              <a:extLst>
                <a:ext uri="{FF2B5EF4-FFF2-40B4-BE49-F238E27FC236}">
                  <a16:creationId xmlns:a16="http://schemas.microsoft.com/office/drawing/2014/main" id="{578D1D8F-9401-4929-B8DE-C659B0627CF0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82630" y="98720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8" name="Freeform 41">
              <a:extLst>
                <a:ext uri="{FF2B5EF4-FFF2-40B4-BE49-F238E27FC236}">
                  <a16:creationId xmlns:a16="http://schemas.microsoft.com/office/drawing/2014/main" id="{1E6F99EB-1A93-4B97-9F3F-65636FEE6D28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559633" y="983299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9" name="Freeform 42">
              <a:extLst>
                <a:ext uri="{FF2B5EF4-FFF2-40B4-BE49-F238E27FC236}">
                  <a16:creationId xmlns:a16="http://schemas.microsoft.com/office/drawing/2014/main" id="{B068D1BE-E7A2-4B51-A1C3-0BB879590C53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637221" y="97939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9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9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0" name="Freeform 43">
              <a:extLst>
                <a:ext uri="{FF2B5EF4-FFF2-40B4-BE49-F238E27FC236}">
                  <a16:creationId xmlns:a16="http://schemas.microsoft.com/office/drawing/2014/main" id="{1B03936E-1208-49AD-846B-5232396F7C83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14225" y="97550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1" name="Freeform 44">
              <a:extLst>
                <a:ext uri="{FF2B5EF4-FFF2-40B4-BE49-F238E27FC236}">
                  <a16:creationId xmlns:a16="http://schemas.microsoft.com/office/drawing/2014/main" id="{CADB7411-E516-40AF-8C5F-8F5B5B5E1422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91228" y="97161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7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2" name="Freeform 45">
              <a:extLst>
                <a:ext uri="{FF2B5EF4-FFF2-40B4-BE49-F238E27FC236}">
                  <a16:creationId xmlns:a16="http://schemas.microsoft.com/office/drawing/2014/main" id="{04047DF4-1125-4312-8040-36F434D11115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70566" y="967606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3" name="Freeform 46">
              <a:extLst>
                <a:ext uri="{FF2B5EF4-FFF2-40B4-BE49-F238E27FC236}">
                  <a16:creationId xmlns:a16="http://schemas.microsoft.com/office/drawing/2014/main" id="{94A60C1F-2465-4BCF-8EA5-F29AF4921036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19543" y="826834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4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4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4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4" name="Freeform 47">
              <a:extLst>
                <a:ext uri="{FF2B5EF4-FFF2-40B4-BE49-F238E27FC236}">
                  <a16:creationId xmlns:a16="http://schemas.microsoft.com/office/drawing/2014/main" id="{F5FDB28B-FB00-4C0F-823F-46688C0ED792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97130" y="82292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5" name="Freeform 48">
              <a:extLst>
                <a:ext uri="{FF2B5EF4-FFF2-40B4-BE49-F238E27FC236}">
                  <a16:creationId xmlns:a16="http://schemas.microsoft.com/office/drawing/2014/main" id="{8E543587-8B8F-4A00-9F39-3E5FFB81BC96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74134" y="81903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6" name="Freeform 49">
              <a:extLst>
                <a:ext uri="{FF2B5EF4-FFF2-40B4-BE49-F238E27FC236}">
                  <a16:creationId xmlns:a16="http://schemas.microsoft.com/office/drawing/2014/main" id="{6E9A4C96-A9D0-4C17-B75F-3C4F55CF0C33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551138" y="815134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7" name="Freeform 50">
              <a:extLst>
                <a:ext uri="{FF2B5EF4-FFF2-40B4-BE49-F238E27FC236}">
                  <a16:creationId xmlns:a16="http://schemas.microsoft.com/office/drawing/2014/main" id="{3A4A9105-73A5-47CA-89DD-1CA596B36357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628725" y="81122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9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9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8" name="Freeform 51">
              <a:extLst>
                <a:ext uri="{FF2B5EF4-FFF2-40B4-BE49-F238E27FC236}">
                  <a16:creationId xmlns:a16="http://schemas.microsoft.com/office/drawing/2014/main" id="{DFC7A23A-6358-4263-BFC1-AC270719213F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05729" y="80733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9" name="Freeform 52">
              <a:extLst>
                <a:ext uri="{FF2B5EF4-FFF2-40B4-BE49-F238E27FC236}">
                  <a16:creationId xmlns:a16="http://schemas.microsoft.com/office/drawing/2014/main" id="{FFE54510-498B-47A7-A201-34F8B9AD0B91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82733" y="80344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7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0" name="Freeform 53">
              <a:extLst>
                <a:ext uri="{FF2B5EF4-FFF2-40B4-BE49-F238E27FC236}">
                  <a16:creationId xmlns:a16="http://schemas.microsoft.com/office/drawing/2014/main" id="{26E9A053-53A5-4BCB-B7D1-051C617B085B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62070" y="799440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1" name="Freeform 2">
              <a:extLst>
                <a:ext uri="{FF2B5EF4-FFF2-40B4-BE49-F238E27FC236}">
                  <a16:creationId xmlns:a16="http://schemas.microsoft.com/office/drawing/2014/main" id="{7C869B1C-6CC1-49D8-81FD-B009E6F82027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745317" y="852899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39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4" y="74"/>
                </a:cxn>
                <a:cxn ang="0">
                  <a:pos x="55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39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4" y="74"/>
                  </a:lnTo>
                  <a:lnTo>
                    <a:pt x="55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2" name="Freeform 3">
              <a:extLst>
                <a:ext uri="{FF2B5EF4-FFF2-40B4-BE49-F238E27FC236}">
                  <a16:creationId xmlns:a16="http://schemas.microsoft.com/office/drawing/2014/main" id="{C18C4198-AF26-4D1C-AFE3-8FFA7EE07E4A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736821" y="1021065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39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4" y="74"/>
                </a:cxn>
                <a:cxn ang="0">
                  <a:pos x="55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39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4" y="74"/>
                  </a:lnTo>
                  <a:lnTo>
                    <a:pt x="55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3" name="Freeform 4">
              <a:extLst>
                <a:ext uri="{FF2B5EF4-FFF2-40B4-BE49-F238E27FC236}">
                  <a16:creationId xmlns:a16="http://schemas.microsoft.com/office/drawing/2014/main" id="{734663DE-5118-4BB5-8065-4246AAB5CEC5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668314" y="84899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4" name="Freeform 5">
              <a:extLst>
                <a:ext uri="{FF2B5EF4-FFF2-40B4-BE49-F238E27FC236}">
                  <a16:creationId xmlns:a16="http://schemas.microsoft.com/office/drawing/2014/main" id="{06F39DE0-4514-4CFF-A437-798CE9425313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659818" y="101716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5" name="Freeform 6">
              <a:extLst>
                <a:ext uri="{FF2B5EF4-FFF2-40B4-BE49-F238E27FC236}">
                  <a16:creationId xmlns:a16="http://schemas.microsoft.com/office/drawing/2014/main" id="{1C3045D5-631A-4F58-814F-9C44A2691DB8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91310" y="84510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6" name="Freeform 7">
              <a:extLst>
                <a:ext uri="{FF2B5EF4-FFF2-40B4-BE49-F238E27FC236}">
                  <a16:creationId xmlns:a16="http://schemas.microsoft.com/office/drawing/2014/main" id="{B53DCDB4-CD89-4EA8-9B55-AE8C9D944FC5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82814" y="101327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7" name="Freeform 8">
              <a:extLst>
                <a:ext uri="{FF2B5EF4-FFF2-40B4-BE49-F238E27FC236}">
                  <a16:creationId xmlns:a16="http://schemas.microsoft.com/office/drawing/2014/main" id="{819CFF18-0191-4B9E-9117-CE84F37A0F4A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13722" y="841199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8" name="Freeform 9">
              <a:extLst>
                <a:ext uri="{FF2B5EF4-FFF2-40B4-BE49-F238E27FC236}">
                  <a16:creationId xmlns:a16="http://schemas.microsoft.com/office/drawing/2014/main" id="{908B0D8A-B058-4C2D-96E8-D73112D4C6FC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05227" y="1009365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9" name="Freeform 10">
              <a:extLst>
                <a:ext uri="{FF2B5EF4-FFF2-40B4-BE49-F238E27FC236}">
                  <a16:creationId xmlns:a16="http://schemas.microsoft.com/office/drawing/2014/main" id="{2DD2178F-D489-48A6-91F0-EC039F4C3CC4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436719" y="83729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4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4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0" name="Freeform 11">
              <a:extLst>
                <a:ext uri="{FF2B5EF4-FFF2-40B4-BE49-F238E27FC236}">
                  <a16:creationId xmlns:a16="http://schemas.microsoft.com/office/drawing/2014/main" id="{B3F86930-D78F-4578-9060-09F215000748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428223" y="100546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4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4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1" name="Freeform 12">
              <a:extLst>
                <a:ext uri="{FF2B5EF4-FFF2-40B4-BE49-F238E27FC236}">
                  <a16:creationId xmlns:a16="http://schemas.microsoft.com/office/drawing/2014/main" id="{827BE6F5-64D6-4064-A251-32C7C53F0070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359715" y="83340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7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7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2" name="Freeform 13">
              <a:extLst>
                <a:ext uri="{FF2B5EF4-FFF2-40B4-BE49-F238E27FC236}">
                  <a16:creationId xmlns:a16="http://schemas.microsoft.com/office/drawing/2014/main" id="{F36BB763-9495-4739-A33E-925D95D35050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351219" y="1001569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7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7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3" name="Freeform 14">
              <a:extLst>
                <a:ext uri="{FF2B5EF4-FFF2-40B4-BE49-F238E27FC236}">
                  <a16:creationId xmlns:a16="http://schemas.microsoft.com/office/drawing/2014/main" id="{11A0D90C-99DD-4525-B3D2-44D5243DEE8F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280376" y="829455"/>
              <a:ext cx="70093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20" y="36"/>
                </a:cxn>
                <a:cxn ang="0">
                  <a:pos x="120" y="49"/>
                </a:cxn>
                <a:cxn ang="0">
                  <a:pos x="120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3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20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20" y="36"/>
                  </a:lnTo>
                  <a:lnTo>
                    <a:pt x="120" y="49"/>
                  </a:lnTo>
                  <a:lnTo>
                    <a:pt x="120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3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4" name="Freeform 15">
              <a:extLst>
                <a:ext uri="{FF2B5EF4-FFF2-40B4-BE49-F238E27FC236}">
                  <a16:creationId xmlns:a16="http://schemas.microsoft.com/office/drawing/2014/main" id="{57B5631F-E4A0-4F14-A1EF-091B7557DF3F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271881" y="997620"/>
              <a:ext cx="70093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20" y="36"/>
                </a:cxn>
                <a:cxn ang="0">
                  <a:pos x="120" y="49"/>
                </a:cxn>
                <a:cxn ang="0">
                  <a:pos x="120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3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20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20" y="36"/>
                  </a:lnTo>
                  <a:lnTo>
                    <a:pt x="120" y="49"/>
                  </a:lnTo>
                  <a:lnTo>
                    <a:pt x="120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3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5" name="Freeform 16">
              <a:extLst>
                <a:ext uri="{FF2B5EF4-FFF2-40B4-BE49-F238E27FC236}">
                  <a16:creationId xmlns:a16="http://schemas.microsoft.com/office/drawing/2014/main" id="{A8B4E8D3-546F-4682-BED3-AD945EFAA2A2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203373" y="825550"/>
              <a:ext cx="69509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1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19" y="36"/>
                </a:cxn>
                <a:cxn ang="0">
                  <a:pos x="119" y="49"/>
                </a:cxn>
                <a:cxn ang="0">
                  <a:pos x="119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2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9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1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19" y="36"/>
                  </a:lnTo>
                  <a:lnTo>
                    <a:pt x="119" y="49"/>
                  </a:lnTo>
                  <a:lnTo>
                    <a:pt x="119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2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6" name="Freeform 17">
              <a:extLst>
                <a:ext uri="{FF2B5EF4-FFF2-40B4-BE49-F238E27FC236}">
                  <a16:creationId xmlns:a16="http://schemas.microsoft.com/office/drawing/2014/main" id="{F1C6CE34-6148-4FFA-88FF-787937A1F0B7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194877" y="993715"/>
              <a:ext cx="69509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1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19" y="36"/>
                </a:cxn>
                <a:cxn ang="0">
                  <a:pos x="119" y="49"/>
                </a:cxn>
                <a:cxn ang="0">
                  <a:pos x="119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2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9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1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19" y="36"/>
                  </a:lnTo>
                  <a:lnTo>
                    <a:pt x="119" y="49"/>
                  </a:lnTo>
                  <a:lnTo>
                    <a:pt x="119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2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7" name="Rectangle 18">
              <a:extLst>
                <a:ext uri="{FF2B5EF4-FFF2-40B4-BE49-F238E27FC236}">
                  <a16:creationId xmlns:a16="http://schemas.microsoft.com/office/drawing/2014/main" id="{77E3F3E5-7B4B-43D9-AE98-42DE063A0C9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188240" y="847884"/>
              <a:ext cx="15187" cy="9322"/>
            </a:xfrm>
            <a:prstGeom prst="rect">
              <a:avLst/>
            </a:pr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8" name="Rectangle 19">
              <a:extLst>
                <a:ext uri="{FF2B5EF4-FFF2-40B4-BE49-F238E27FC236}">
                  <a16:creationId xmlns:a16="http://schemas.microsoft.com/office/drawing/2014/main" id="{05BE925A-B7BF-4894-80AE-24CFA6249B0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824688" y="880037"/>
              <a:ext cx="15187" cy="9322"/>
            </a:xfrm>
            <a:prstGeom prst="rect">
              <a:avLst/>
            </a:pr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9" name="Rectangle 20">
              <a:extLst>
                <a:ext uri="{FF2B5EF4-FFF2-40B4-BE49-F238E27FC236}">
                  <a16:creationId xmlns:a16="http://schemas.microsoft.com/office/drawing/2014/main" id="{81CF3AA3-9DBA-495A-95AF-F2CA5EBF393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179744" y="1016049"/>
              <a:ext cx="15187" cy="9322"/>
            </a:xfrm>
            <a:prstGeom prst="rect">
              <a:avLst/>
            </a:pr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0" name="Rectangle 21">
              <a:extLst>
                <a:ext uri="{FF2B5EF4-FFF2-40B4-BE49-F238E27FC236}">
                  <a16:creationId xmlns:a16="http://schemas.microsoft.com/office/drawing/2014/main" id="{55548CBF-5649-48DE-9EB2-126CAD00262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816192" y="1048202"/>
              <a:ext cx="15187" cy="9322"/>
            </a:xfrm>
            <a:prstGeom prst="rect">
              <a:avLst/>
            </a:pr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1" name="Freeform 22">
              <a:extLst>
                <a:ext uri="{FF2B5EF4-FFF2-40B4-BE49-F238E27FC236}">
                  <a16:creationId xmlns:a16="http://schemas.microsoft.com/office/drawing/2014/main" id="{8374CC2D-F9D5-4D70-8E7B-E33B61B298F7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110480" y="840338"/>
              <a:ext cx="75350" cy="187024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00" y="0"/>
                </a:cxn>
                <a:cxn ang="0">
                  <a:pos x="129" y="144"/>
                </a:cxn>
                <a:cxn ang="0">
                  <a:pos x="129" y="179"/>
                </a:cxn>
                <a:cxn ang="0">
                  <a:pos x="103" y="321"/>
                </a:cxn>
                <a:cxn ang="0">
                  <a:pos x="0" y="321"/>
                </a:cxn>
                <a:cxn ang="0">
                  <a:pos x="0" y="285"/>
                </a:cxn>
                <a:cxn ang="0">
                  <a:pos x="58" y="285"/>
                </a:cxn>
                <a:cxn ang="0">
                  <a:pos x="58" y="38"/>
                </a:cxn>
                <a:cxn ang="0">
                  <a:pos x="0" y="38"/>
                </a:cxn>
                <a:cxn ang="0">
                  <a:pos x="0" y="0"/>
                </a:cxn>
              </a:cxnLst>
              <a:rect l="0" t="0" r="r" b="b"/>
              <a:pathLst>
                <a:path w="129" h="321">
                  <a:moveTo>
                    <a:pt x="0" y="0"/>
                  </a:moveTo>
                  <a:lnTo>
                    <a:pt x="100" y="0"/>
                  </a:lnTo>
                  <a:lnTo>
                    <a:pt x="129" y="144"/>
                  </a:lnTo>
                  <a:lnTo>
                    <a:pt x="129" y="179"/>
                  </a:lnTo>
                  <a:lnTo>
                    <a:pt x="103" y="321"/>
                  </a:lnTo>
                  <a:lnTo>
                    <a:pt x="0" y="321"/>
                  </a:lnTo>
                  <a:lnTo>
                    <a:pt x="0" y="285"/>
                  </a:lnTo>
                  <a:lnTo>
                    <a:pt x="58" y="285"/>
                  </a:lnTo>
                  <a:lnTo>
                    <a:pt x="58" y="38"/>
                  </a:lnTo>
                  <a:lnTo>
                    <a:pt x="0" y="3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2" name="Freeform 23">
              <a:extLst>
                <a:ext uri="{FF2B5EF4-FFF2-40B4-BE49-F238E27FC236}">
                  <a16:creationId xmlns:a16="http://schemas.microsoft.com/office/drawing/2014/main" id="{3E26C306-CC4D-40F2-8BC1-E932BE488213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833849" y="876882"/>
              <a:ext cx="75350" cy="187024"/>
            </a:xfrm>
            <a:custGeom>
              <a:avLst/>
              <a:gdLst/>
              <a:ahLst/>
              <a:cxnLst>
                <a:cxn ang="0">
                  <a:pos x="129" y="0"/>
                </a:cxn>
                <a:cxn ang="0">
                  <a:pos x="29" y="0"/>
                </a:cxn>
                <a:cxn ang="0">
                  <a:pos x="0" y="144"/>
                </a:cxn>
                <a:cxn ang="0">
                  <a:pos x="0" y="179"/>
                </a:cxn>
                <a:cxn ang="0">
                  <a:pos x="26" y="321"/>
                </a:cxn>
                <a:cxn ang="0">
                  <a:pos x="129" y="321"/>
                </a:cxn>
                <a:cxn ang="0">
                  <a:pos x="129" y="285"/>
                </a:cxn>
                <a:cxn ang="0">
                  <a:pos x="71" y="285"/>
                </a:cxn>
                <a:cxn ang="0">
                  <a:pos x="71" y="38"/>
                </a:cxn>
                <a:cxn ang="0">
                  <a:pos x="129" y="38"/>
                </a:cxn>
                <a:cxn ang="0">
                  <a:pos x="129" y="0"/>
                </a:cxn>
              </a:cxnLst>
              <a:rect l="0" t="0" r="r" b="b"/>
              <a:pathLst>
                <a:path w="129" h="321">
                  <a:moveTo>
                    <a:pt x="129" y="0"/>
                  </a:moveTo>
                  <a:lnTo>
                    <a:pt x="29" y="0"/>
                  </a:lnTo>
                  <a:lnTo>
                    <a:pt x="0" y="144"/>
                  </a:lnTo>
                  <a:lnTo>
                    <a:pt x="0" y="179"/>
                  </a:lnTo>
                  <a:lnTo>
                    <a:pt x="26" y="321"/>
                  </a:lnTo>
                  <a:lnTo>
                    <a:pt x="129" y="321"/>
                  </a:lnTo>
                  <a:lnTo>
                    <a:pt x="129" y="285"/>
                  </a:lnTo>
                  <a:lnTo>
                    <a:pt x="71" y="285"/>
                  </a:lnTo>
                  <a:lnTo>
                    <a:pt x="71" y="38"/>
                  </a:lnTo>
                  <a:lnTo>
                    <a:pt x="129" y="38"/>
                  </a:lnTo>
                  <a:lnTo>
                    <a:pt x="12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3" name="Rectangle 25">
              <a:extLst>
                <a:ext uri="{FF2B5EF4-FFF2-40B4-BE49-F238E27FC236}">
                  <a16:creationId xmlns:a16="http://schemas.microsoft.com/office/drawing/2014/main" id="{874B8ECA-2C9A-448A-BAA9-0F6E0052D0B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98284" y="920293"/>
              <a:ext cx="12850" cy="22140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4" name="Rectangle 27">
              <a:extLst>
                <a:ext uri="{FF2B5EF4-FFF2-40B4-BE49-F238E27FC236}">
                  <a16:creationId xmlns:a16="http://schemas.microsoft.com/office/drawing/2014/main" id="{EE322667-72B7-455B-8CDD-94C42B5A574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49841" y="922257"/>
              <a:ext cx="49065" cy="15148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5" name="Freeform 28">
              <a:extLst>
                <a:ext uri="{FF2B5EF4-FFF2-40B4-BE49-F238E27FC236}">
                  <a16:creationId xmlns:a16="http://schemas.microsoft.com/office/drawing/2014/main" id="{48C04475-F921-4EF3-9A80-E00533FD493E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44601" y="915790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12"/>
                </a:cxn>
                <a:cxn ang="0">
                  <a:pos x="19" y="22"/>
                </a:cxn>
                <a:cxn ang="0">
                  <a:pos x="16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12"/>
                  </a:lnTo>
                  <a:lnTo>
                    <a:pt x="19" y="22"/>
                  </a:lnTo>
                  <a:lnTo>
                    <a:pt x="16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6" name="Freeform 30">
              <a:extLst>
                <a:ext uri="{FF2B5EF4-FFF2-40B4-BE49-F238E27FC236}">
                  <a16:creationId xmlns:a16="http://schemas.microsoft.com/office/drawing/2014/main" id="{6D295727-E962-4D42-B613-E9F24F81BDAF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32933" y="915215"/>
              <a:ext cx="11682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7" y="12"/>
                </a:cxn>
                <a:cxn ang="0">
                  <a:pos x="20" y="22"/>
                </a:cxn>
                <a:cxn ang="0">
                  <a:pos x="17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20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7" y="12"/>
                  </a:lnTo>
                  <a:lnTo>
                    <a:pt x="20" y="22"/>
                  </a:lnTo>
                  <a:lnTo>
                    <a:pt x="17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7" name="Freeform 32">
              <a:extLst>
                <a:ext uri="{FF2B5EF4-FFF2-40B4-BE49-F238E27FC236}">
                  <a16:creationId xmlns:a16="http://schemas.microsoft.com/office/drawing/2014/main" id="{EAD39A16-FDA3-4106-9A0E-478466705363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21850" y="914640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6" y="12"/>
                </a:cxn>
                <a:cxn ang="0">
                  <a:pos x="19" y="22"/>
                </a:cxn>
                <a:cxn ang="0">
                  <a:pos x="16" y="35"/>
                </a:cxn>
                <a:cxn ang="0">
                  <a:pos x="9" y="45"/>
                </a:cxn>
                <a:cxn ang="0">
                  <a:pos x="6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6" y="12"/>
                  </a:lnTo>
                  <a:lnTo>
                    <a:pt x="19" y="22"/>
                  </a:lnTo>
                  <a:lnTo>
                    <a:pt x="16" y="35"/>
                  </a:lnTo>
                  <a:lnTo>
                    <a:pt x="9" y="45"/>
                  </a:lnTo>
                  <a:lnTo>
                    <a:pt x="6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8" name="Freeform 34">
              <a:extLst>
                <a:ext uri="{FF2B5EF4-FFF2-40B4-BE49-F238E27FC236}">
                  <a16:creationId xmlns:a16="http://schemas.microsoft.com/office/drawing/2014/main" id="{A3166ECC-6B7E-46B8-A22C-5B4A52D74658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10182" y="914065"/>
              <a:ext cx="11682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20" y="12"/>
                </a:cxn>
                <a:cxn ang="0">
                  <a:pos x="20" y="22"/>
                </a:cxn>
                <a:cxn ang="0">
                  <a:pos x="20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20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20" y="12"/>
                  </a:lnTo>
                  <a:lnTo>
                    <a:pt x="20" y="22"/>
                  </a:lnTo>
                  <a:lnTo>
                    <a:pt x="20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9" name="Freeform 36">
              <a:extLst>
                <a:ext uri="{FF2B5EF4-FFF2-40B4-BE49-F238E27FC236}">
                  <a16:creationId xmlns:a16="http://schemas.microsoft.com/office/drawing/2014/main" id="{F8C5B36C-EE52-4930-9DF7-7AF7B0AF9BBF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-902" y="913491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2" y="0"/>
                </a:cxn>
                <a:cxn ang="0">
                  <a:pos x="19" y="12"/>
                </a:cxn>
                <a:cxn ang="0">
                  <a:pos x="19" y="22"/>
                </a:cxn>
                <a:cxn ang="0">
                  <a:pos x="19" y="35"/>
                </a:cxn>
                <a:cxn ang="0">
                  <a:pos x="12" y="45"/>
                </a:cxn>
                <a:cxn ang="0">
                  <a:pos x="6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6" y="0"/>
                  </a:lnTo>
                  <a:lnTo>
                    <a:pt x="12" y="0"/>
                  </a:lnTo>
                  <a:lnTo>
                    <a:pt x="19" y="12"/>
                  </a:lnTo>
                  <a:lnTo>
                    <a:pt x="19" y="22"/>
                  </a:lnTo>
                  <a:lnTo>
                    <a:pt x="19" y="35"/>
                  </a:lnTo>
                  <a:lnTo>
                    <a:pt x="12" y="45"/>
                  </a:lnTo>
                  <a:lnTo>
                    <a:pt x="6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0" name="Freeform 38">
              <a:extLst>
                <a:ext uri="{FF2B5EF4-FFF2-40B4-BE49-F238E27FC236}">
                  <a16:creationId xmlns:a16="http://schemas.microsoft.com/office/drawing/2014/main" id="{91788733-296F-4030-BE77-C8EBCAD70D2B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802777" y="994999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4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4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4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1" name="Freeform 39">
              <a:extLst>
                <a:ext uri="{FF2B5EF4-FFF2-40B4-BE49-F238E27FC236}">
                  <a16:creationId xmlns:a16="http://schemas.microsoft.com/office/drawing/2014/main" id="{6BB95287-8FFF-4AF9-927A-69CBB15206BE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725774" y="99109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2" name="Freeform 40">
              <a:extLst>
                <a:ext uri="{FF2B5EF4-FFF2-40B4-BE49-F238E27FC236}">
                  <a16:creationId xmlns:a16="http://schemas.microsoft.com/office/drawing/2014/main" id="{78CD66FE-2090-4221-B524-83D9758ADDB5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648770" y="98720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3" name="Freeform 41">
              <a:extLst>
                <a:ext uri="{FF2B5EF4-FFF2-40B4-BE49-F238E27FC236}">
                  <a16:creationId xmlns:a16="http://schemas.microsoft.com/office/drawing/2014/main" id="{A531432D-12A8-468D-B552-7858F84412D6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71183" y="983299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4" name="Freeform 42">
              <a:extLst>
                <a:ext uri="{FF2B5EF4-FFF2-40B4-BE49-F238E27FC236}">
                  <a16:creationId xmlns:a16="http://schemas.microsoft.com/office/drawing/2014/main" id="{CF93D19B-A475-425C-8BEE-E5F27127CBE3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494179" y="97939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9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9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5" name="Freeform 43">
              <a:extLst>
                <a:ext uri="{FF2B5EF4-FFF2-40B4-BE49-F238E27FC236}">
                  <a16:creationId xmlns:a16="http://schemas.microsoft.com/office/drawing/2014/main" id="{51C9970A-7FB5-4761-A266-E560BE8B8FE7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417175" y="97550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6" name="Freeform 44">
              <a:extLst>
                <a:ext uri="{FF2B5EF4-FFF2-40B4-BE49-F238E27FC236}">
                  <a16:creationId xmlns:a16="http://schemas.microsoft.com/office/drawing/2014/main" id="{AD3211C7-2949-4743-90F0-8F1138D2F1A3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340172" y="97161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7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7" name="Freeform 45">
              <a:extLst>
                <a:ext uri="{FF2B5EF4-FFF2-40B4-BE49-F238E27FC236}">
                  <a16:creationId xmlns:a16="http://schemas.microsoft.com/office/drawing/2014/main" id="{D182A8AF-4A34-4007-A9F5-D712FD517A6F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260834" y="967606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8" name="Freeform 46">
              <a:extLst>
                <a:ext uri="{FF2B5EF4-FFF2-40B4-BE49-F238E27FC236}">
                  <a16:creationId xmlns:a16="http://schemas.microsoft.com/office/drawing/2014/main" id="{A60EDF92-E214-472D-8185-F1E1043B7002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811273" y="826834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4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4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4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9" name="Freeform 47">
              <a:extLst>
                <a:ext uri="{FF2B5EF4-FFF2-40B4-BE49-F238E27FC236}">
                  <a16:creationId xmlns:a16="http://schemas.microsoft.com/office/drawing/2014/main" id="{C2AD9629-A3E4-4276-AE5E-20614B06AE65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734270" y="82292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0" name="Freeform 48">
              <a:extLst>
                <a:ext uri="{FF2B5EF4-FFF2-40B4-BE49-F238E27FC236}">
                  <a16:creationId xmlns:a16="http://schemas.microsoft.com/office/drawing/2014/main" id="{F13E5779-B2DF-4BAD-8496-8B6C7BD5E3BC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657266" y="81903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1" name="Freeform 49">
              <a:extLst>
                <a:ext uri="{FF2B5EF4-FFF2-40B4-BE49-F238E27FC236}">
                  <a16:creationId xmlns:a16="http://schemas.microsoft.com/office/drawing/2014/main" id="{F2136158-4DDE-4F4D-B715-61F5FA9D1207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79678" y="815134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2" name="Freeform 50">
              <a:extLst>
                <a:ext uri="{FF2B5EF4-FFF2-40B4-BE49-F238E27FC236}">
                  <a16:creationId xmlns:a16="http://schemas.microsoft.com/office/drawing/2014/main" id="{92DA9AEB-3305-45A5-9CBB-49F6555D63B7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502675" y="81122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9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9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3" name="Freeform 51">
              <a:extLst>
                <a:ext uri="{FF2B5EF4-FFF2-40B4-BE49-F238E27FC236}">
                  <a16:creationId xmlns:a16="http://schemas.microsoft.com/office/drawing/2014/main" id="{C5B92C35-1501-4603-B084-88F387D0D484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425671" y="80733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4" name="Freeform 52">
              <a:extLst>
                <a:ext uri="{FF2B5EF4-FFF2-40B4-BE49-F238E27FC236}">
                  <a16:creationId xmlns:a16="http://schemas.microsoft.com/office/drawing/2014/main" id="{76E61A4B-2FF0-4664-BA5B-E7E07EDF27D6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348667" y="80344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7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5" name="Freeform 53">
              <a:extLst>
                <a:ext uri="{FF2B5EF4-FFF2-40B4-BE49-F238E27FC236}">
                  <a16:creationId xmlns:a16="http://schemas.microsoft.com/office/drawing/2014/main" id="{E1B4E7B5-ADD9-4301-B718-A030A64B4DC0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269330" y="799440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6" name="Полилиния 423">
              <a:extLst>
                <a:ext uri="{FF2B5EF4-FFF2-40B4-BE49-F238E27FC236}">
                  <a16:creationId xmlns:a16="http://schemas.microsoft.com/office/drawing/2014/main" id="{427C0268-CEBB-48D9-A15F-9568507F877C}"/>
                </a:ext>
              </a:extLst>
            </p:cNvPr>
            <p:cNvSpPr/>
            <p:nvPr/>
          </p:nvSpPr>
          <p:spPr bwMode="auto">
            <a:xfrm>
              <a:off x="1002632" y="978568"/>
              <a:ext cx="7114673" cy="142852"/>
            </a:xfrm>
            <a:custGeom>
              <a:avLst/>
              <a:gdLst>
                <a:gd name="connsiteX0" fmla="*/ 0 w 7114673"/>
                <a:gd name="connsiteY0" fmla="*/ 0 h 0"/>
                <a:gd name="connsiteX1" fmla="*/ 7114673 w 7114673"/>
                <a:gd name="connsiteY1" fmla="*/ 0 h 0"/>
                <a:gd name="connsiteX2" fmla="*/ 7114673 w 7114673"/>
                <a:gd name="connsiteY2" fmla="*/ 0 h 0"/>
                <a:gd name="connsiteX0" fmla="*/ 0 w 7114673"/>
                <a:gd name="connsiteY0" fmla="*/ 0 h 0"/>
                <a:gd name="connsiteX1" fmla="*/ 7114673 w 7114673"/>
                <a:gd name="connsiteY1" fmla="*/ 0 h 0"/>
                <a:gd name="connsiteX2" fmla="*/ 7114673 w 7114673"/>
                <a:gd name="connsiteY2" fmla="*/ 0 h 0"/>
                <a:gd name="connsiteX0" fmla="*/ 0 w 7114673"/>
                <a:gd name="connsiteY0" fmla="*/ 0 h 98776"/>
                <a:gd name="connsiteX1" fmla="*/ 7114673 w 7114673"/>
                <a:gd name="connsiteY1" fmla="*/ 0 h 98776"/>
                <a:gd name="connsiteX2" fmla="*/ 7114673 w 7114673"/>
                <a:gd name="connsiteY2" fmla="*/ 0 h 98776"/>
                <a:gd name="connsiteX0" fmla="*/ 0 w 7114673"/>
                <a:gd name="connsiteY0" fmla="*/ 1337 h 64730"/>
                <a:gd name="connsiteX1" fmla="*/ 3643306 w 7114673"/>
                <a:gd name="connsiteY1" fmla="*/ 64730 h 64730"/>
                <a:gd name="connsiteX2" fmla="*/ 7114673 w 7114673"/>
                <a:gd name="connsiteY2" fmla="*/ 1337 h 64730"/>
                <a:gd name="connsiteX3" fmla="*/ 7114673 w 7114673"/>
                <a:gd name="connsiteY3" fmla="*/ 1337 h 64730"/>
                <a:gd name="connsiteX0" fmla="*/ 0 w 7114673"/>
                <a:gd name="connsiteY0" fmla="*/ 1337 h 116131"/>
                <a:gd name="connsiteX1" fmla="*/ 3643306 w 7114673"/>
                <a:gd name="connsiteY1" fmla="*/ 64730 h 116131"/>
                <a:gd name="connsiteX2" fmla="*/ 7114673 w 7114673"/>
                <a:gd name="connsiteY2" fmla="*/ 1337 h 116131"/>
                <a:gd name="connsiteX3" fmla="*/ 7114673 w 7114673"/>
                <a:gd name="connsiteY3" fmla="*/ 1337 h 116131"/>
                <a:gd name="connsiteX0" fmla="*/ 0 w 7114673"/>
                <a:gd name="connsiteY0" fmla="*/ 0 h 0"/>
                <a:gd name="connsiteX1" fmla="*/ 7114673 w 7114673"/>
                <a:gd name="connsiteY1" fmla="*/ 0 h 0"/>
                <a:gd name="connsiteX2" fmla="*/ 7114673 w 7114673"/>
                <a:gd name="connsiteY2" fmla="*/ 0 h 0"/>
                <a:gd name="connsiteX0" fmla="*/ 0 w 7114673"/>
                <a:gd name="connsiteY0" fmla="*/ 0 h 259197"/>
                <a:gd name="connsiteX1" fmla="*/ 7114673 w 7114673"/>
                <a:gd name="connsiteY1" fmla="*/ 0 h 259197"/>
                <a:gd name="connsiteX2" fmla="*/ 7114673 w 7114673"/>
                <a:gd name="connsiteY2" fmla="*/ 0 h 259197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64241"/>
                <a:gd name="connsiteX1" fmla="*/ 3643306 w 7114673"/>
                <a:gd name="connsiteY1" fmla="*/ 142852 h 164241"/>
                <a:gd name="connsiteX2" fmla="*/ 5022911 w 7114673"/>
                <a:gd name="connsiteY2" fmla="*/ 128337 h 164241"/>
                <a:gd name="connsiteX3" fmla="*/ 7114673 w 7114673"/>
                <a:gd name="connsiteY3" fmla="*/ 0 h 164241"/>
                <a:gd name="connsiteX4" fmla="*/ 7114673 w 7114673"/>
                <a:gd name="connsiteY4" fmla="*/ 0 h 164241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5255 h 148107"/>
                <a:gd name="connsiteX1" fmla="*/ 3643306 w 7114673"/>
                <a:gd name="connsiteY1" fmla="*/ 148107 h 148107"/>
                <a:gd name="connsiteX2" fmla="*/ 7114673 w 7114673"/>
                <a:gd name="connsiteY2" fmla="*/ 5255 h 148107"/>
                <a:gd name="connsiteX3" fmla="*/ 7114673 w 7114673"/>
                <a:gd name="connsiteY3" fmla="*/ 5255 h 148107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14673" h="142852">
                  <a:moveTo>
                    <a:pt x="0" y="0"/>
                  </a:moveTo>
                  <a:cubicBezTo>
                    <a:pt x="1079383" y="39898"/>
                    <a:pt x="2256426" y="122573"/>
                    <a:pt x="3643306" y="142852"/>
                  </a:cubicBezTo>
                  <a:cubicBezTo>
                    <a:pt x="4829085" y="142852"/>
                    <a:pt x="6367148" y="58417"/>
                    <a:pt x="7114673" y="0"/>
                  </a:cubicBezTo>
                  <a:lnTo>
                    <a:pt x="7114673" y="0"/>
                  </a:lnTo>
                </a:path>
              </a:pathLst>
            </a:custGeom>
            <a:noFill/>
            <a:ln w="19050" cap="flat" cmpd="sng" algn="ctr">
              <a:solidFill>
                <a:srgbClr val="0070C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7" name="Полилиния 424">
              <a:extLst>
                <a:ext uri="{FF2B5EF4-FFF2-40B4-BE49-F238E27FC236}">
                  <a16:creationId xmlns:a16="http://schemas.microsoft.com/office/drawing/2014/main" id="{AA4FD51D-BA85-436E-BEA5-E169AC21CAC2}"/>
                </a:ext>
              </a:extLst>
            </p:cNvPr>
            <p:cNvSpPr/>
            <p:nvPr/>
          </p:nvSpPr>
          <p:spPr bwMode="auto">
            <a:xfrm>
              <a:off x="0" y="979714"/>
              <a:ext cx="996043" cy="310243"/>
            </a:xfrm>
            <a:custGeom>
              <a:avLst/>
              <a:gdLst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96043" h="310243">
                  <a:moveTo>
                    <a:pt x="996043" y="0"/>
                  </a:moveTo>
                  <a:cubicBezTo>
                    <a:pt x="764069" y="166704"/>
                    <a:pt x="546356" y="280324"/>
                    <a:pt x="0" y="310243"/>
                  </a:cubicBezTo>
                </a:path>
              </a:pathLst>
            </a:custGeom>
            <a:noFill/>
            <a:ln w="19050" cap="flat" cmpd="sng" algn="ctr">
              <a:solidFill>
                <a:srgbClr val="0070C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8" name="Rectangle 24">
              <a:extLst>
                <a:ext uri="{FF2B5EF4-FFF2-40B4-BE49-F238E27FC236}">
                  <a16:creationId xmlns:a16="http://schemas.microsoft.com/office/drawing/2014/main" id="{B13DB92A-63D7-4939-A944-17E828169DD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909157" y="961259"/>
              <a:ext cx="12850" cy="22140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9" name="Rectangle 26">
              <a:extLst>
                <a:ext uri="{FF2B5EF4-FFF2-40B4-BE49-F238E27FC236}">
                  <a16:creationId xmlns:a16="http://schemas.microsoft.com/office/drawing/2014/main" id="{7253DCAA-5527-4B69-8F37-9ADE542209C4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527" flipH="1">
              <a:off x="921968" y="966316"/>
              <a:ext cx="49065" cy="15148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0" name="Freeform 29">
              <a:extLst>
                <a:ext uri="{FF2B5EF4-FFF2-40B4-BE49-F238E27FC236}">
                  <a16:creationId xmlns:a16="http://schemas.microsoft.com/office/drawing/2014/main" id="{F9E05684-92FD-4DC5-99DB-3C4B437AA258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965146" y="96229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9" y="0"/>
                </a:cxn>
                <a:cxn ang="0">
                  <a:pos x="3" y="12"/>
                </a:cxn>
                <a:cxn ang="0">
                  <a:pos x="0" y="22"/>
                </a:cxn>
                <a:cxn ang="0">
                  <a:pos x="3" y="35"/>
                </a:cxn>
                <a:cxn ang="0">
                  <a:pos x="9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9" y="0"/>
                  </a:lnTo>
                  <a:lnTo>
                    <a:pt x="3" y="12"/>
                  </a:lnTo>
                  <a:lnTo>
                    <a:pt x="0" y="22"/>
                  </a:lnTo>
                  <a:lnTo>
                    <a:pt x="3" y="35"/>
                  </a:lnTo>
                  <a:lnTo>
                    <a:pt x="9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1" name="Freeform 31">
              <a:extLst>
                <a:ext uri="{FF2B5EF4-FFF2-40B4-BE49-F238E27FC236}">
                  <a16:creationId xmlns:a16="http://schemas.microsoft.com/office/drawing/2014/main" id="{62147880-874E-4689-888D-F54A27C62B14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976230" y="962870"/>
              <a:ext cx="11682" cy="26218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13" y="0"/>
                </a:cxn>
                <a:cxn ang="0">
                  <a:pos x="10" y="0"/>
                </a:cxn>
                <a:cxn ang="0">
                  <a:pos x="4" y="12"/>
                </a:cxn>
                <a:cxn ang="0">
                  <a:pos x="0" y="22"/>
                </a:cxn>
                <a:cxn ang="0">
                  <a:pos x="4" y="35"/>
                </a:cxn>
                <a:cxn ang="0">
                  <a:pos x="10" y="45"/>
                </a:cxn>
                <a:cxn ang="0">
                  <a:pos x="13" y="45"/>
                </a:cxn>
                <a:cxn ang="0">
                  <a:pos x="20" y="45"/>
                </a:cxn>
                <a:cxn ang="0">
                  <a:pos x="20" y="22"/>
                </a:cxn>
                <a:cxn ang="0">
                  <a:pos x="20" y="0"/>
                </a:cxn>
              </a:cxnLst>
              <a:rect l="0" t="0" r="r" b="b"/>
              <a:pathLst>
                <a:path w="20" h="45">
                  <a:moveTo>
                    <a:pt x="20" y="0"/>
                  </a:moveTo>
                  <a:lnTo>
                    <a:pt x="13" y="0"/>
                  </a:lnTo>
                  <a:lnTo>
                    <a:pt x="10" y="0"/>
                  </a:lnTo>
                  <a:lnTo>
                    <a:pt x="4" y="12"/>
                  </a:lnTo>
                  <a:lnTo>
                    <a:pt x="0" y="22"/>
                  </a:lnTo>
                  <a:lnTo>
                    <a:pt x="4" y="35"/>
                  </a:lnTo>
                  <a:lnTo>
                    <a:pt x="10" y="45"/>
                  </a:lnTo>
                  <a:lnTo>
                    <a:pt x="13" y="45"/>
                  </a:lnTo>
                  <a:lnTo>
                    <a:pt x="20" y="45"/>
                  </a:lnTo>
                  <a:lnTo>
                    <a:pt x="20" y="22"/>
                  </a:lnTo>
                  <a:lnTo>
                    <a:pt x="2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2" name="Freeform 33">
              <a:extLst>
                <a:ext uri="{FF2B5EF4-FFF2-40B4-BE49-F238E27FC236}">
                  <a16:creationId xmlns:a16="http://schemas.microsoft.com/office/drawing/2014/main" id="{E8EA04DF-ADB8-4530-AB63-B96C33B1221D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987897" y="96344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10" y="0"/>
                </a:cxn>
                <a:cxn ang="0">
                  <a:pos x="3" y="12"/>
                </a:cxn>
                <a:cxn ang="0">
                  <a:pos x="0" y="22"/>
                </a:cxn>
                <a:cxn ang="0">
                  <a:pos x="3" y="35"/>
                </a:cxn>
                <a:cxn ang="0">
                  <a:pos x="10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10" y="0"/>
                  </a:lnTo>
                  <a:lnTo>
                    <a:pt x="3" y="12"/>
                  </a:lnTo>
                  <a:lnTo>
                    <a:pt x="0" y="22"/>
                  </a:lnTo>
                  <a:lnTo>
                    <a:pt x="3" y="35"/>
                  </a:lnTo>
                  <a:lnTo>
                    <a:pt x="10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3" name="Freeform 35">
              <a:extLst>
                <a:ext uri="{FF2B5EF4-FFF2-40B4-BE49-F238E27FC236}">
                  <a16:creationId xmlns:a16="http://schemas.microsoft.com/office/drawing/2014/main" id="{8EF4283F-8BB2-41F8-B05F-3DAAA8106A09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998981" y="96400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9" y="0"/>
                </a:cxn>
                <a:cxn ang="0">
                  <a:pos x="0" y="12"/>
                </a:cxn>
                <a:cxn ang="0">
                  <a:pos x="0" y="22"/>
                </a:cxn>
                <a:cxn ang="0">
                  <a:pos x="0" y="35"/>
                </a:cxn>
                <a:cxn ang="0">
                  <a:pos x="9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9" y="0"/>
                  </a:lnTo>
                  <a:lnTo>
                    <a:pt x="0" y="12"/>
                  </a:lnTo>
                  <a:lnTo>
                    <a:pt x="0" y="22"/>
                  </a:lnTo>
                  <a:lnTo>
                    <a:pt x="0" y="35"/>
                  </a:lnTo>
                  <a:lnTo>
                    <a:pt x="9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4" name="Freeform 37">
              <a:extLst>
                <a:ext uri="{FF2B5EF4-FFF2-40B4-BE49-F238E27FC236}">
                  <a16:creationId xmlns:a16="http://schemas.microsoft.com/office/drawing/2014/main" id="{82096A3A-C2D4-4D7D-B928-CC8D067CB870}"/>
                </a:ext>
              </a:extLst>
            </p:cNvPr>
            <p:cNvSpPr>
              <a:spLocks/>
            </p:cNvSpPr>
            <p:nvPr/>
          </p:nvSpPr>
          <p:spPr bwMode="auto">
            <a:xfrm rot="173527" flipH="1">
              <a:off x="1010065" y="964579"/>
              <a:ext cx="11682" cy="26218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13" y="0"/>
                </a:cxn>
                <a:cxn ang="0">
                  <a:pos x="7" y="0"/>
                </a:cxn>
                <a:cxn ang="0">
                  <a:pos x="0" y="12"/>
                </a:cxn>
                <a:cxn ang="0">
                  <a:pos x="0" y="22"/>
                </a:cxn>
                <a:cxn ang="0">
                  <a:pos x="0" y="35"/>
                </a:cxn>
                <a:cxn ang="0">
                  <a:pos x="7" y="45"/>
                </a:cxn>
                <a:cxn ang="0">
                  <a:pos x="13" y="45"/>
                </a:cxn>
                <a:cxn ang="0">
                  <a:pos x="20" y="45"/>
                </a:cxn>
                <a:cxn ang="0">
                  <a:pos x="20" y="22"/>
                </a:cxn>
                <a:cxn ang="0">
                  <a:pos x="20" y="0"/>
                </a:cxn>
              </a:cxnLst>
              <a:rect l="0" t="0" r="r" b="b"/>
              <a:pathLst>
                <a:path w="20" h="45">
                  <a:moveTo>
                    <a:pt x="20" y="0"/>
                  </a:moveTo>
                  <a:lnTo>
                    <a:pt x="13" y="0"/>
                  </a:lnTo>
                  <a:lnTo>
                    <a:pt x="7" y="0"/>
                  </a:lnTo>
                  <a:lnTo>
                    <a:pt x="0" y="12"/>
                  </a:lnTo>
                  <a:lnTo>
                    <a:pt x="0" y="22"/>
                  </a:lnTo>
                  <a:lnTo>
                    <a:pt x="0" y="35"/>
                  </a:lnTo>
                  <a:lnTo>
                    <a:pt x="7" y="45"/>
                  </a:lnTo>
                  <a:lnTo>
                    <a:pt x="13" y="45"/>
                  </a:lnTo>
                  <a:lnTo>
                    <a:pt x="20" y="45"/>
                  </a:lnTo>
                  <a:lnTo>
                    <a:pt x="20" y="22"/>
                  </a:lnTo>
                  <a:lnTo>
                    <a:pt x="2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5" name="Полилиния 432">
              <a:extLst>
                <a:ext uri="{FF2B5EF4-FFF2-40B4-BE49-F238E27FC236}">
                  <a16:creationId xmlns:a16="http://schemas.microsoft.com/office/drawing/2014/main" id="{DA142647-6AC8-475E-A73D-4D473E7078D5}"/>
                </a:ext>
              </a:extLst>
            </p:cNvPr>
            <p:cNvSpPr/>
            <p:nvPr/>
          </p:nvSpPr>
          <p:spPr bwMode="auto">
            <a:xfrm flipH="1">
              <a:off x="8147989" y="979714"/>
              <a:ext cx="996043" cy="310243"/>
            </a:xfrm>
            <a:custGeom>
              <a:avLst/>
              <a:gdLst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96043" h="310243">
                  <a:moveTo>
                    <a:pt x="996043" y="0"/>
                  </a:moveTo>
                  <a:cubicBezTo>
                    <a:pt x="764069" y="166704"/>
                    <a:pt x="546356" y="280324"/>
                    <a:pt x="0" y="310243"/>
                  </a:cubicBezTo>
                </a:path>
              </a:pathLst>
            </a:custGeom>
            <a:noFill/>
            <a:ln w="19050" cap="flat" cmpd="sng" algn="ctr">
              <a:solidFill>
                <a:srgbClr val="0070C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6" name="Rectangle 26">
              <a:extLst>
                <a:ext uri="{FF2B5EF4-FFF2-40B4-BE49-F238E27FC236}">
                  <a16:creationId xmlns:a16="http://schemas.microsoft.com/office/drawing/2014/main" id="{65C40962-BCC1-44AD-AF56-76C4E76BACD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171465" y="966316"/>
              <a:ext cx="49065" cy="15148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7" name="Freeform 29">
              <a:extLst>
                <a:ext uri="{FF2B5EF4-FFF2-40B4-BE49-F238E27FC236}">
                  <a16:creationId xmlns:a16="http://schemas.microsoft.com/office/drawing/2014/main" id="{3A902784-C8A0-4B19-BB25-0F3E53D01287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66254" y="96229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9" y="0"/>
                </a:cxn>
                <a:cxn ang="0">
                  <a:pos x="3" y="12"/>
                </a:cxn>
                <a:cxn ang="0">
                  <a:pos x="0" y="22"/>
                </a:cxn>
                <a:cxn ang="0">
                  <a:pos x="3" y="35"/>
                </a:cxn>
                <a:cxn ang="0">
                  <a:pos x="9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9" y="0"/>
                  </a:lnTo>
                  <a:lnTo>
                    <a:pt x="3" y="12"/>
                  </a:lnTo>
                  <a:lnTo>
                    <a:pt x="0" y="22"/>
                  </a:lnTo>
                  <a:lnTo>
                    <a:pt x="3" y="35"/>
                  </a:lnTo>
                  <a:lnTo>
                    <a:pt x="9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8" name="Freeform 31">
              <a:extLst>
                <a:ext uri="{FF2B5EF4-FFF2-40B4-BE49-F238E27FC236}">
                  <a16:creationId xmlns:a16="http://schemas.microsoft.com/office/drawing/2014/main" id="{9EDD7BF3-EB2E-4819-AA9E-57292715B58D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54586" y="962870"/>
              <a:ext cx="11682" cy="26218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13" y="0"/>
                </a:cxn>
                <a:cxn ang="0">
                  <a:pos x="10" y="0"/>
                </a:cxn>
                <a:cxn ang="0">
                  <a:pos x="4" y="12"/>
                </a:cxn>
                <a:cxn ang="0">
                  <a:pos x="0" y="22"/>
                </a:cxn>
                <a:cxn ang="0">
                  <a:pos x="4" y="35"/>
                </a:cxn>
                <a:cxn ang="0">
                  <a:pos x="10" y="45"/>
                </a:cxn>
                <a:cxn ang="0">
                  <a:pos x="13" y="45"/>
                </a:cxn>
                <a:cxn ang="0">
                  <a:pos x="20" y="45"/>
                </a:cxn>
                <a:cxn ang="0">
                  <a:pos x="20" y="22"/>
                </a:cxn>
                <a:cxn ang="0">
                  <a:pos x="20" y="0"/>
                </a:cxn>
              </a:cxnLst>
              <a:rect l="0" t="0" r="r" b="b"/>
              <a:pathLst>
                <a:path w="20" h="45">
                  <a:moveTo>
                    <a:pt x="20" y="0"/>
                  </a:moveTo>
                  <a:lnTo>
                    <a:pt x="13" y="0"/>
                  </a:lnTo>
                  <a:lnTo>
                    <a:pt x="10" y="0"/>
                  </a:lnTo>
                  <a:lnTo>
                    <a:pt x="4" y="12"/>
                  </a:lnTo>
                  <a:lnTo>
                    <a:pt x="0" y="22"/>
                  </a:lnTo>
                  <a:lnTo>
                    <a:pt x="4" y="35"/>
                  </a:lnTo>
                  <a:lnTo>
                    <a:pt x="10" y="45"/>
                  </a:lnTo>
                  <a:lnTo>
                    <a:pt x="13" y="45"/>
                  </a:lnTo>
                  <a:lnTo>
                    <a:pt x="20" y="45"/>
                  </a:lnTo>
                  <a:lnTo>
                    <a:pt x="20" y="22"/>
                  </a:lnTo>
                  <a:lnTo>
                    <a:pt x="2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9" name="Freeform 33">
              <a:extLst>
                <a:ext uri="{FF2B5EF4-FFF2-40B4-BE49-F238E27FC236}">
                  <a16:creationId xmlns:a16="http://schemas.microsoft.com/office/drawing/2014/main" id="{B1186703-26ED-4000-844C-274AC3745E66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43503" y="96344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10" y="0"/>
                </a:cxn>
                <a:cxn ang="0">
                  <a:pos x="3" y="12"/>
                </a:cxn>
                <a:cxn ang="0">
                  <a:pos x="0" y="22"/>
                </a:cxn>
                <a:cxn ang="0">
                  <a:pos x="3" y="35"/>
                </a:cxn>
                <a:cxn ang="0">
                  <a:pos x="10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10" y="0"/>
                  </a:lnTo>
                  <a:lnTo>
                    <a:pt x="3" y="12"/>
                  </a:lnTo>
                  <a:lnTo>
                    <a:pt x="0" y="22"/>
                  </a:lnTo>
                  <a:lnTo>
                    <a:pt x="3" y="35"/>
                  </a:lnTo>
                  <a:lnTo>
                    <a:pt x="10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30" name="Freeform 35">
              <a:extLst>
                <a:ext uri="{FF2B5EF4-FFF2-40B4-BE49-F238E27FC236}">
                  <a16:creationId xmlns:a16="http://schemas.microsoft.com/office/drawing/2014/main" id="{E4E3FBE6-980A-4962-A9C2-02B43F39CD25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32419" y="96400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9" y="0"/>
                </a:cxn>
                <a:cxn ang="0">
                  <a:pos x="0" y="12"/>
                </a:cxn>
                <a:cxn ang="0">
                  <a:pos x="0" y="22"/>
                </a:cxn>
                <a:cxn ang="0">
                  <a:pos x="0" y="35"/>
                </a:cxn>
                <a:cxn ang="0">
                  <a:pos x="9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9" y="0"/>
                  </a:lnTo>
                  <a:lnTo>
                    <a:pt x="0" y="12"/>
                  </a:lnTo>
                  <a:lnTo>
                    <a:pt x="0" y="22"/>
                  </a:lnTo>
                  <a:lnTo>
                    <a:pt x="0" y="35"/>
                  </a:lnTo>
                  <a:lnTo>
                    <a:pt x="9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31" name="Freeform 37">
              <a:extLst>
                <a:ext uri="{FF2B5EF4-FFF2-40B4-BE49-F238E27FC236}">
                  <a16:creationId xmlns:a16="http://schemas.microsoft.com/office/drawing/2014/main" id="{7413FD38-4F1B-4CE9-A41D-8FCBF7D55D00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20751" y="964579"/>
              <a:ext cx="11682" cy="26218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13" y="0"/>
                </a:cxn>
                <a:cxn ang="0">
                  <a:pos x="7" y="0"/>
                </a:cxn>
                <a:cxn ang="0">
                  <a:pos x="0" y="12"/>
                </a:cxn>
                <a:cxn ang="0">
                  <a:pos x="0" y="22"/>
                </a:cxn>
                <a:cxn ang="0">
                  <a:pos x="0" y="35"/>
                </a:cxn>
                <a:cxn ang="0">
                  <a:pos x="7" y="45"/>
                </a:cxn>
                <a:cxn ang="0">
                  <a:pos x="13" y="45"/>
                </a:cxn>
                <a:cxn ang="0">
                  <a:pos x="20" y="45"/>
                </a:cxn>
                <a:cxn ang="0">
                  <a:pos x="20" y="22"/>
                </a:cxn>
                <a:cxn ang="0">
                  <a:pos x="20" y="0"/>
                </a:cxn>
              </a:cxnLst>
              <a:rect l="0" t="0" r="r" b="b"/>
              <a:pathLst>
                <a:path w="20" h="45">
                  <a:moveTo>
                    <a:pt x="20" y="0"/>
                  </a:moveTo>
                  <a:lnTo>
                    <a:pt x="13" y="0"/>
                  </a:lnTo>
                  <a:lnTo>
                    <a:pt x="7" y="0"/>
                  </a:lnTo>
                  <a:lnTo>
                    <a:pt x="0" y="12"/>
                  </a:lnTo>
                  <a:lnTo>
                    <a:pt x="0" y="22"/>
                  </a:lnTo>
                  <a:lnTo>
                    <a:pt x="0" y="35"/>
                  </a:lnTo>
                  <a:lnTo>
                    <a:pt x="7" y="45"/>
                  </a:lnTo>
                  <a:lnTo>
                    <a:pt x="13" y="45"/>
                  </a:lnTo>
                  <a:lnTo>
                    <a:pt x="20" y="45"/>
                  </a:lnTo>
                  <a:lnTo>
                    <a:pt x="20" y="22"/>
                  </a:lnTo>
                  <a:lnTo>
                    <a:pt x="2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</p:grpSp>
      <p:sp>
        <p:nvSpPr>
          <p:cNvPr id="83970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2286000"/>
            <a:ext cx="7772400" cy="1143000"/>
          </a:xfrm>
        </p:spPr>
        <p:txBody>
          <a:bodyPr/>
          <a:lstStyle>
            <a:lvl1pPr algn="r">
              <a:defRPr/>
            </a:lvl1pPr>
          </a:lstStyle>
          <a:p>
            <a:r>
              <a:rPr lang="ru-RU"/>
              <a:t>Click to edit Master title style</a:t>
            </a:r>
          </a:p>
        </p:txBody>
      </p:sp>
      <p:sp>
        <p:nvSpPr>
          <p:cNvPr id="83971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1600200" y="3886200"/>
            <a:ext cx="6400800" cy="1752600"/>
          </a:xfrm>
          <a:prstGeom prst="rect">
            <a:avLst/>
          </a:prstGeom>
          <a:ln/>
        </p:spPr>
        <p:txBody>
          <a:bodyPr anchor="b"/>
          <a:lstStyle>
            <a:lvl1pPr marL="0" indent="0" algn="ctr">
              <a:buFont typeface="Tahoma" pitchFamily="34" charset="0"/>
              <a:buNone/>
              <a:defRPr/>
            </a:lvl1pPr>
          </a:lstStyle>
          <a:p>
            <a:r>
              <a:rPr lang="ru-RU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2032518841"/>
      </p:ext>
    </p:extLst>
  </p:cSld>
  <p:clrMapOvr>
    <a:masterClrMapping/>
  </p:clrMapOvr>
</p:sldLayout>
</file>

<file path=ppt/slideLayouts/slideLayout29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accent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Click to edit Master title style</a:t>
            </a:r>
            <a:endParaRPr lang="ru-RU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685800" y="1219200"/>
            <a:ext cx="7772400" cy="4876800"/>
          </a:xfrm>
          <a:prstGeom prst="rect">
            <a:avLst/>
          </a:prstGeom>
        </p:spPr>
        <p:txBody>
          <a:bodyPr/>
          <a:lstStyle>
            <a:lvl1pPr marL="265113" indent="-265113">
              <a:buClr>
                <a:schemeClr val="accent1">
                  <a:lumMod val="50000"/>
                </a:schemeClr>
              </a:buClr>
              <a:buFont typeface="Arial" pitchFamily="34" charset="0"/>
              <a:buChar char="■"/>
              <a:defRPr/>
            </a:lvl1pPr>
            <a:lvl2pPr marL="714375" indent="-257175">
              <a:buClr>
                <a:schemeClr val="accent1">
                  <a:lumMod val="50000"/>
                </a:schemeClr>
              </a:buClr>
              <a:buFont typeface="Arial" pitchFamily="34" charset="0"/>
              <a:buChar char="■"/>
              <a:defRPr/>
            </a:lvl2pPr>
            <a:lvl3pPr marL="1074738" indent="-160338">
              <a:buClr>
                <a:schemeClr val="accent1">
                  <a:lumMod val="50000"/>
                </a:schemeClr>
              </a:buClr>
              <a:buFont typeface="Arial" pitchFamily="34" charset="0"/>
              <a:buChar char="■"/>
              <a:defRPr/>
            </a:lvl3pPr>
            <a:lvl4pPr marL="1524000" indent="-152400">
              <a:buClr>
                <a:schemeClr val="accent1">
                  <a:lumMod val="50000"/>
                </a:schemeClr>
              </a:buClr>
              <a:buFont typeface="Arial" pitchFamily="34" charset="0"/>
              <a:buChar char="■"/>
              <a:defRPr/>
            </a:lvl4pPr>
            <a:lvl5pPr marL="1973263" indent="-176213">
              <a:buClr>
                <a:schemeClr val="accent1">
                  <a:lumMod val="50000"/>
                </a:schemeClr>
              </a:buClr>
              <a:buFont typeface="Arial" pitchFamily="34" charset="0"/>
              <a:buChar char="■"/>
              <a:defRPr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3634876271"/>
      </p:ext>
    </p:extLst>
  </p:cSld>
  <p:clrMapOvr>
    <a:masterClrMapping/>
  </p:clrMapOvr>
</p:sldLayout>
</file>

<file path=ppt/slideLayouts/slideLayout29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4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/>
              <a:t>Click to edit Master title style</a:t>
            </a:r>
            <a:endParaRPr lang="ru-RU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8"/>
            <a:ext cx="7772400" cy="1500187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Rectangle 6">
            <a:extLst>
              <a:ext uri="{FF2B5EF4-FFF2-40B4-BE49-F238E27FC236}">
                <a16:creationId xmlns:a16="http://schemas.microsoft.com/office/drawing/2014/main" id="{63B1DD3D-1850-4A7E-990B-023993789331}"/>
              </a:ext>
            </a:extLst>
          </p:cNvPr>
          <p:cNvSpPr>
            <a:spLocks noGrp="1" noChangeArrowheads="1"/>
          </p:cNvSpPr>
          <p:nvPr>
            <p:ph type="sldNum" sz="quarter" idx="10"/>
          </p:nvPr>
        </p:nvSpPr>
        <p:spPr>
          <a:xfrm>
            <a:off x="7786688" y="6429375"/>
            <a:ext cx="457200" cy="360363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b="1">
                <a:solidFill>
                  <a:srgbClr val="000000"/>
                </a:solidFill>
                <a:latin typeface="Tahoma" panose="020B0604030504040204" pitchFamily="34" charset="0"/>
              </a:defRPr>
            </a:lvl1pPr>
          </a:lstStyle>
          <a:p>
            <a:fld id="{75D57597-749D-4284-ABD4-BD8DD89812DB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107364005"/>
      </p:ext>
    </p:extLst>
  </p:cSld>
  <p:clrMapOvr>
    <a:masterClrMapping/>
  </p:clrMapOvr>
</p:sldLayout>
</file>

<file path=ppt/slideLayouts/slideLayout29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ru-RU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685800" y="1219200"/>
            <a:ext cx="3810000" cy="4876800"/>
          </a:xfrm>
          <a:prstGeom prst="rect">
            <a:avLst/>
          </a:prstGeo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ru-RU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219200"/>
            <a:ext cx="3810000" cy="4876800"/>
          </a:xfrm>
          <a:prstGeom prst="rect">
            <a:avLst/>
          </a:prstGeo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ru-RU"/>
          </a:p>
        </p:txBody>
      </p:sp>
      <p:sp>
        <p:nvSpPr>
          <p:cNvPr id="5" name="Rectangle 6">
            <a:extLst>
              <a:ext uri="{FF2B5EF4-FFF2-40B4-BE49-F238E27FC236}">
                <a16:creationId xmlns:a16="http://schemas.microsoft.com/office/drawing/2014/main" id="{5A16C5D3-7A89-444B-A525-BFBA62E0E8AE}"/>
              </a:ext>
            </a:extLst>
          </p:cNvPr>
          <p:cNvSpPr>
            <a:spLocks noGrp="1" noChangeArrowheads="1"/>
          </p:cNvSpPr>
          <p:nvPr>
            <p:ph type="sldNum" sz="quarter" idx="10"/>
          </p:nvPr>
        </p:nvSpPr>
        <p:spPr>
          <a:xfrm>
            <a:off x="7786688" y="6429375"/>
            <a:ext cx="457200" cy="360363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b="1">
                <a:solidFill>
                  <a:srgbClr val="000000"/>
                </a:solidFill>
                <a:latin typeface="Tahoma" panose="020B0604030504040204" pitchFamily="34" charset="0"/>
              </a:defRPr>
            </a:lvl1pPr>
          </a:lstStyle>
          <a:p>
            <a:fld id="{6D99E9F6-C86F-4127-8BD7-6AA8F0CDDA60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1735387818"/>
      </p:ext>
    </p:extLst>
  </p:cSld>
  <p:clrMapOvr>
    <a:masterClrMapping/>
  </p:clrMapOvr>
</p:sldLayout>
</file>

<file path=ppt/slideLayouts/slideLayout29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  <a:endParaRPr lang="ru-RU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2" y="1535113"/>
            <a:ext cx="4040188" cy="639762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2" y="2174875"/>
            <a:ext cx="4040188" cy="3951288"/>
          </a:xfrm>
          <a:prstGeom prst="rect">
            <a:avLst/>
          </a:prstGeo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ru-RU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8" y="1535113"/>
            <a:ext cx="4041775" cy="639762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8" y="2174875"/>
            <a:ext cx="4041775" cy="3951288"/>
          </a:xfrm>
          <a:prstGeom prst="rect">
            <a:avLst/>
          </a:prstGeo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ru-RU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C4C760EA-A77A-4E84-A47E-9F04A255F37B}"/>
              </a:ext>
            </a:extLst>
          </p:cNvPr>
          <p:cNvSpPr>
            <a:spLocks noGrp="1" noChangeArrowheads="1"/>
          </p:cNvSpPr>
          <p:nvPr>
            <p:ph type="sldNum" sz="quarter" idx="10"/>
          </p:nvPr>
        </p:nvSpPr>
        <p:spPr>
          <a:xfrm>
            <a:off x="7786688" y="6429375"/>
            <a:ext cx="457200" cy="360363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b="1">
                <a:solidFill>
                  <a:srgbClr val="000000"/>
                </a:solidFill>
                <a:latin typeface="Tahoma" panose="020B0604030504040204" pitchFamily="34" charset="0"/>
              </a:defRPr>
            </a:lvl1pPr>
          </a:lstStyle>
          <a:p>
            <a:fld id="{B5279047-E675-4807-B687-ECC2763E2EC9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1538098528"/>
      </p:ext>
    </p:extLst>
  </p:cSld>
  <p:clrMapOvr>
    <a:masterClrMapping/>
  </p:clrMapOvr>
</p:sldLayout>
</file>

<file path=ppt/slideLayouts/slideLayout29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ru-RU"/>
          </a:p>
        </p:txBody>
      </p:sp>
      <p:sp>
        <p:nvSpPr>
          <p:cNvPr id="3" name="Rectangle 6">
            <a:extLst>
              <a:ext uri="{FF2B5EF4-FFF2-40B4-BE49-F238E27FC236}">
                <a16:creationId xmlns:a16="http://schemas.microsoft.com/office/drawing/2014/main" id="{2FF045C1-5A3B-4075-BEAA-7203D70DFC19}"/>
              </a:ext>
            </a:extLst>
          </p:cNvPr>
          <p:cNvSpPr>
            <a:spLocks noGrp="1" noChangeArrowheads="1"/>
          </p:cNvSpPr>
          <p:nvPr>
            <p:ph type="sldNum" sz="quarter" idx="10"/>
          </p:nvPr>
        </p:nvSpPr>
        <p:spPr>
          <a:xfrm>
            <a:off x="7786688" y="6429375"/>
            <a:ext cx="457200" cy="360363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b="1">
                <a:solidFill>
                  <a:srgbClr val="000000"/>
                </a:solidFill>
                <a:latin typeface="Tahoma" panose="020B0604030504040204" pitchFamily="34" charset="0"/>
              </a:defRPr>
            </a:lvl1pPr>
          </a:lstStyle>
          <a:p>
            <a:fld id="{B8CC839D-7510-4DDA-B425-B80087871894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1919936130"/>
      </p:ext>
    </p:extLst>
  </p:cSld>
  <p:clrMapOvr>
    <a:masterClrMapping/>
  </p:clrMapOvr>
</p:sldLayout>
</file>

<file path=ppt/slideLayouts/slideLayout30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6">
            <a:extLst>
              <a:ext uri="{FF2B5EF4-FFF2-40B4-BE49-F238E27FC236}">
                <a16:creationId xmlns:a16="http://schemas.microsoft.com/office/drawing/2014/main" id="{762DFE6D-0BCF-48B0-BE91-3517CA2453A3}"/>
              </a:ext>
            </a:extLst>
          </p:cNvPr>
          <p:cNvSpPr>
            <a:spLocks noGrp="1" noChangeArrowheads="1"/>
          </p:cNvSpPr>
          <p:nvPr>
            <p:ph type="sldNum" sz="quarter" idx="10"/>
          </p:nvPr>
        </p:nvSpPr>
        <p:spPr>
          <a:xfrm>
            <a:off x="7786688" y="6429375"/>
            <a:ext cx="457200" cy="360363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b="1">
                <a:solidFill>
                  <a:srgbClr val="000000"/>
                </a:solidFill>
                <a:latin typeface="Tahoma" panose="020B0604030504040204" pitchFamily="34" charset="0"/>
              </a:defRPr>
            </a:lvl1pPr>
          </a:lstStyle>
          <a:p>
            <a:fld id="{026FE25D-9B6C-4F69-9D91-EEBCC84E5A87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3653407212"/>
      </p:ext>
    </p:extLst>
  </p:cSld>
  <p:clrMapOvr>
    <a:masterClrMapping/>
  </p:clrMapOvr>
</p:sldLayout>
</file>

<file path=ppt/slideLayouts/slideLayout30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2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  <a:endParaRPr lang="ru-RU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1" y="273052"/>
            <a:ext cx="5111751" cy="5853113"/>
          </a:xfrm>
          <a:prstGeom prst="rect">
            <a:avLst/>
          </a:prstGeo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ru-RU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2" y="1435102"/>
            <a:ext cx="3008313" cy="469106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Rectangle 6">
            <a:extLst>
              <a:ext uri="{FF2B5EF4-FFF2-40B4-BE49-F238E27FC236}">
                <a16:creationId xmlns:a16="http://schemas.microsoft.com/office/drawing/2014/main" id="{970516FB-2701-415C-B617-2BF38BEE7944}"/>
              </a:ext>
            </a:extLst>
          </p:cNvPr>
          <p:cNvSpPr>
            <a:spLocks noGrp="1" noChangeArrowheads="1"/>
          </p:cNvSpPr>
          <p:nvPr>
            <p:ph type="sldNum" sz="quarter" idx="10"/>
          </p:nvPr>
        </p:nvSpPr>
        <p:spPr>
          <a:xfrm>
            <a:off x="7786688" y="6429375"/>
            <a:ext cx="457200" cy="360363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b="1">
                <a:solidFill>
                  <a:srgbClr val="000000"/>
                </a:solidFill>
                <a:latin typeface="Tahoma" panose="020B0604030504040204" pitchFamily="34" charset="0"/>
              </a:defRPr>
            </a:lvl1pPr>
          </a:lstStyle>
          <a:p>
            <a:fld id="{A178D82F-06E8-40CA-A205-A0257DCE1015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1933033276"/>
      </p:ext>
    </p:extLst>
  </p:cSld>
  <p:clrMapOvr>
    <a:masterClrMapping/>
  </p:clrMapOvr>
</p:sldLayout>
</file>

<file path=ppt/slideLayouts/slideLayout30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1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  <a:endParaRPr lang="ru-RU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ru-RU" noProof="0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9"/>
            <a:ext cx="5486400" cy="804862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Rectangle 6">
            <a:extLst>
              <a:ext uri="{FF2B5EF4-FFF2-40B4-BE49-F238E27FC236}">
                <a16:creationId xmlns:a16="http://schemas.microsoft.com/office/drawing/2014/main" id="{A8B79143-5FA5-4143-8054-983E03C31DC9}"/>
              </a:ext>
            </a:extLst>
          </p:cNvPr>
          <p:cNvSpPr>
            <a:spLocks noGrp="1" noChangeArrowheads="1"/>
          </p:cNvSpPr>
          <p:nvPr>
            <p:ph type="sldNum" sz="quarter" idx="10"/>
          </p:nvPr>
        </p:nvSpPr>
        <p:spPr>
          <a:xfrm>
            <a:off x="7786688" y="6429375"/>
            <a:ext cx="457200" cy="360363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b="1">
                <a:solidFill>
                  <a:srgbClr val="000000"/>
                </a:solidFill>
                <a:latin typeface="Tahoma" panose="020B0604030504040204" pitchFamily="34" charset="0"/>
              </a:defRPr>
            </a:lvl1pPr>
          </a:lstStyle>
          <a:p>
            <a:fld id="{8D317954-0E97-4842-A7A8-A3228CF3C823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2882938746"/>
      </p:ext>
    </p:extLst>
  </p:cSld>
  <p:clrMapOvr>
    <a:masterClrMapping/>
  </p:clrMapOvr>
</p:sldLayout>
</file>

<file path=ppt/slideLayouts/slideLayout30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ru-RU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685800" y="1219200"/>
            <a:ext cx="7772400" cy="4876800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ru-RU"/>
          </a:p>
        </p:txBody>
      </p:sp>
      <p:sp>
        <p:nvSpPr>
          <p:cNvPr id="4" name="Rectangle 6">
            <a:extLst>
              <a:ext uri="{FF2B5EF4-FFF2-40B4-BE49-F238E27FC236}">
                <a16:creationId xmlns:a16="http://schemas.microsoft.com/office/drawing/2014/main" id="{94716FDD-F99C-4E63-AB7F-55D418E7FBFD}"/>
              </a:ext>
            </a:extLst>
          </p:cNvPr>
          <p:cNvSpPr>
            <a:spLocks noGrp="1" noChangeArrowheads="1"/>
          </p:cNvSpPr>
          <p:nvPr>
            <p:ph type="sldNum" sz="quarter" idx="10"/>
          </p:nvPr>
        </p:nvSpPr>
        <p:spPr>
          <a:xfrm>
            <a:off x="7786688" y="6429375"/>
            <a:ext cx="457200" cy="360363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b="1">
                <a:solidFill>
                  <a:srgbClr val="000000"/>
                </a:solidFill>
                <a:latin typeface="Tahoma" panose="020B0604030504040204" pitchFamily="34" charset="0"/>
              </a:defRPr>
            </a:lvl1pPr>
          </a:lstStyle>
          <a:p>
            <a:fld id="{928B7C2B-8EF2-4C76-B117-E5D599ED77C4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1780782238"/>
      </p:ext>
    </p:extLst>
  </p:cSld>
  <p:clrMapOvr>
    <a:masterClrMapping/>
  </p:clrMapOvr>
</p:sldLayout>
</file>

<file path=ppt/slideLayouts/slideLayout30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515101" y="209550"/>
            <a:ext cx="1943100" cy="5886450"/>
          </a:xfrm>
        </p:spPr>
        <p:txBody>
          <a:bodyPr vert="eaVert"/>
          <a:lstStyle/>
          <a:p>
            <a:r>
              <a:rPr lang="en-US"/>
              <a:t>Click to edit Master title style</a:t>
            </a:r>
            <a:endParaRPr lang="ru-RU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685801" y="209550"/>
            <a:ext cx="5676900" cy="5886450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ru-RU"/>
          </a:p>
        </p:txBody>
      </p:sp>
      <p:sp>
        <p:nvSpPr>
          <p:cNvPr id="4" name="Rectangle 6">
            <a:extLst>
              <a:ext uri="{FF2B5EF4-FFF2-40B4-BE49-F238E27FC236}">
                <a16:creationId xmlns:a16="http://schemas.microsoft.com/office/drawing/2014/main" id="{54E7B4AB-E20A-421F-96B1-EA98DABB0F5C}"/>
              </a:ext>
            </a:extLst>
          </p:cNvPr>
          <p:cNvSpPr>
            <a:spLocks noGrp="1" noChangeArrowheads="1"/>
          </p:cNvSpPr>
          <p:nvPr>
            <p:ph type="sldNum" sz="quarter" idx="10"/>
          </p:nvPr>
        </p:nvSpPr>
        <p:spPr>
          <a:xfrm>
            <a:off x="7786688" y="6429375"/>
            <a:ext cx="457200" cy="360363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b="1">
                <a:solidFill>
                  <a:srgbClr val="000000"/>
                </a:solidFill>
                <a:latin typeface="Tahoma" panose="020B0604030504040204" pitchFamily="34" charset="0"/>
              </a:defRPr>
            </a:lvl1pPr>
          </a:lstStyle>
          <a:p>
            <a:fld id="{A37C7B84-CA0F-4BA4-9CFB-3E8DFA9F93C3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2725764946"/>
      </p:ext>
    </p:extLst>
  </p:cSld>
  <p:clrMapOvr>
    <a:masterClrMapping/>
  </p:clrMapOvr>
</p:sldLayout>
</file>

<file path=ppt/slideLayouts/slideLayout30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bl" preserve="1">
  <p:cSld name="Title and Tab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85800" y="209550"/>
            <a:ext cx="7772400" cy="609600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ru-RU"/>
          </a:p>
        </p:txBody>
      </p:sp>
      <p:sp>
        <p:nvSpPr>
          <p:cNvPr id="3" name="Table Placeholder 2"/>
          <p:cNvSpPr>
            <a:spLocks noGrp="1"/>
          </p:cNvSpPr>
          <p:nvPr>
            <p:ph type="tbl" idx="1"/>
          </p:nvPr>
        </p:nvSpPr>
        <p:spPr>
          <a:xfrm>
            <a:off x="685800" y="1219200"/>
            <a:ext cx="7772400" cy="4876800"/>
          </a:xfrm>
          <a:prstGeom prst="rect">
            <a:avLst/>
          </a:prstGeom>
        </p:spPr>
        <p:txBody>
          <a:bodyPr/>
          <a:lstStyle/>
          <a:p>
            <a:pPr lvl="0"/>
            <a:endParaRPr lang="ru-RU" noProof="0" dirty="0"/>
          </a:p>
        </p:txBody>
      </p:sp>
      <p:sp>
        <p:nvSpPr>
          <p:cNvPr id="4" name="Rectangle 6">
            <a:extLst>
              <a:ext uri="{FF2B5EF4-FFF2-40B4-BE49-F238E27FC236}">
                <a16:creationId xmlns:a16="http://schemas.microsoft.com/office/drawing/2014/main" id="{B7A1701B-069C-45EF-AABF-2F9B3158286F}"/>
              </a:ext>
            </a:extLst>
          </p:cNvPr>
          <p:cNvSpPr>
            <a:spLocks noGrp="1" noChangeArrowheads="1"/>
          </p:cNvSpPr>
          <p:nvPr>
            <p:ph type="sldNum" sz="quarter" idx="10"/>
          </p:nvPr>
        </p:nvSpPr>
        <p:spPr>
          <a:xfrm>
            <a:off x="7786688" y="6429375"/>
            <a:ext cx="457200" cy="360363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b="1">
                <a:solidFill>
                  <a:srgbClr val="000000"/>
                </a:solidFill>
                <a:latin typeface="Tahoma" panose="020B0604030504040204" pitchFamily="34" charset="0"/>
              </a:defRPr>
            </a:lvl1pPr>
          </a:lstStyle>
          <a:p>
            <a:fld id="{43F8E034-3730-4046-8108-18B2601E99B2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2554609270"/>
      </p:ext>
    </p:extLst>
  </p:cSld>
  <p:clrMapOvr>
    <a:masterClrMapping/>
  </p:clrMapOvr>
</p:sldLayout>
</file>

<file path=ppt/slideLayouts/slideLayout30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Only" preserve="1">
  <p:cSld name="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Content Placeholder 1"/>
          <p:cNvSpPr>
            <a:spLocks noGrp="1"/>
          </p:cNvSpPr>
          <p:nvPr>
            <p:ph/>
          </p:nvPr>
        </p:nvSpPr>
        <p:spPr>
          <a:xfrm>
            <a:off x="685800" y="209550"/>
            <a:ext cx="7772400" cy="5886450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ru-RU"/>
          </a:p>
        </p:txBody>
      </p:sp>
      <p:sp>
        <p:nvSpPr>
          <p:cNvPr id="3" name="Rectangle 6">
            <a:extLst>
              <a:ext uri="{FF2B5EF4-FFF2-40B4-BE49-F238E27FC236}">
                <a16:creationId xmlns:a16="http://schemas.microsoft.com/office/drawing/2014/main" id="{0893E784-72A5-4997-9EB3-6A6DFA0924B0}"/>
              </a:ext>
            </a:extLst>
          </p:cNvPr>
          <p:cNvSpPr>
            <a:spLocks noGrp="1" noChangeArrowheads="1"/>
          </p:cNvSpPr>
          <p:nvPr>
            <p:ph type="sldNum" sz="quarter" idx="10"/>
          </p:nvPr>
        </p:nvSpPr>
        <p:spPr>
          <a:xfrm>
            <a:off x="7786688" y="6429375"/>
            <a:ext cx="457200" cy="360363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b="1">
                <a:solidFill>
                  <a:srgbClr val="000000"/>
                </a:solidFill>
                <a:latin typeface="Tahoma" panose="020B0604030504040204" pitchFamily="34" charset="0"/>
              </a:defRPr>
            </a:lvl1pPr>
          </a:lstStyle>
          <a:p>
            <a:fld id="{A5589DEE-B622-4490-816B-A968E7613C0A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709192543"/>
      </p:ext>
    </p:extLst>
  </p:cSld>
  <p:clrMapOvr>
    <a:masterClrMapping/>
  </p:clrMapOvr>
</p:sldLayout>
</file>

<file path=ppt/slideLayouts/slideLayout30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chart" preserve="1">
  <p:cSld name="Title and 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85800" y="209550"/>
            <a:ext cx="7772400" cy="609600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ru-RU"/>
          </a:p>
        </p:txBody>
      </p:sp>
      <p:sp>
        <p:nvSpPr>
          <p:cNvPr id="3" name="Chart Placeholder 2"/>
          <p:cNvSpPr>
            <a:spLocks noGrp="1"/>
          </p:cNvSpPr>
          <p:nvPr>
            <p:ph type="chart" idx="1"/>
          </p:nvPr>
        </p:nvSpPr>
        <p:spPr>
          <a:xfrm>
            <a:off x="685800" y="1219200"/>
            <a:ext cx="7772400" cy="4876800"/>
          </a:xfrm>
          <a:prstGeom prst="rect">
            <a:avLst/>
          </a:prstGeom>
        </p:spPr>
        <p:txBody>
          <a:bodyPr/>
          <a:lstStyle/>
          <a:p>
            <a:pPr lvl="0"/>
            <a:endParaRPr lang="ru-RU" noProof="0" dirty="0"/>
          </a:p>
        </p:txBody>
      </p:sp>
      <p:sp>
        <p:nvSpPr>
          <p:cNvPr id="4" name="Rectangle 6">
            <a:extLst>
              <a:ext uri="{FF2B5EF4-FFF2-40B4-BE49-F238E27FC236}">
                <a16:creationId xmlns:a16="http://schemas.microsoft.com/office/drawing/2014/main" id="{5EA5F40C-3B59-4C26-BC35-242063CC120A}"/>
              </a:ext>
            </a:extLst>
          </p:cNvPr>
          <p:cNvSpPr>
            <a:spLocks noGrp="1" noChangeArrowheads="1"/>
          </p:cNvSpPr>
          <p:nvPr>
            <p:ph type="sldNum" sz="quarter" idx="10"/>
          </p:nvPr>
        </p:nvSpPr>
        <p:spPr>
          <a:xfrm>
            <a:off x="7786688" y="6429375"/>
            <a:ext cx="457200" cy="360363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b="1">
                <a:solidFill>
                  <a:srgbClr val="000000"/>
                </a:solidFill>
                <a:latin typeface="Tahoma" panose="020B0604030504040204" pitchFamily="34" charset="0"/>
              </a:defRPr>
            </a:lvl1pPr>
          </a:lstStyle>
          <a:p>
            <a:fld id="{0A038023-AF11-4FD2-949C-F0AC259694A1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1178642130"/>
      </p:ext>
    </p:extLst>
  </p:cSld>
  <p:clrMapOvr>
    <a:masterClrMapping/>
  </p:clrMapOvr>
</p:sldLayout>
</file>

<file path=ppt/slideLayouts/slideLayout30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xAndChart" preserve="1">
  <p:cSld name="Title, Text and 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85800" y="209550"/>
            <a:ext cx="7772400" cy="609600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ru-RU"/>
          </a:p>
        </p:txBody>
      </p:sp>
      <p:sp>
        <p:nvSpPr>
          <p:cNvPr id="3" name="Text Placeholder 2"/>
          <p:cNvSpPr>
            <a:spLocks noGrp="1"/>
          </p:cNvSpPr>
          <p:nvPr>
            <p:ph type="body" sz="half" idx="1"/>
          </p:nvPr>
        </p:nvSpPr>
        <p:spPr>
          <a:xfrm>
            <a:off x="685800" y="1219200"/>
            <a:ext cx="3810000" cy="4876800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ru-RU"/>
          </a:p>
        </p:txBody>
      </p:sp>
      <p:sp>
        <p:nvSpPr>
          <p:cNvPr id="4" name="Chart Placeholder 3"/>
          <p:cNvSpPr>
            <a:spLocks noGrp="1"/>
          </p:cNvSpPr>
          <p:nvPr>
            <p:ph type="chart" sz="half" idx="2"/>
          </p:nvPr>
        </p:nvSpPr>
        <p:spPr>
          <a:xfrm>
            <a:off x="4648200" y="1219200"/>
            <a:ext cx="3810000" cy="4876800"/>
          </a:xfrm>
          <a:prstGeom prst="rect">
            <a:avLst/>
          </a:prstGeom>
        </p:spPr>
        <p:txBody>
          <a:bodyPr/>
          <a:lstStyle/>
          <a:p>
            <a:pPr lvl="0"/>
            <a:endParaRPr lang="ru-RU" noProof="0" dirty="0"/>
          </a:p>
        </p:txBody>
      </p:sp>
      <p:sp>
        <p:nvSpPr>
          <p:cNvPr id="5" name="Rectangle 6">
            <a:extLst>
              <a:ext uri="{FF2B5EF4-FFF2-40B4-BE49-F238E27FC236}">
                <a16:creationId xmlns:a16="http://schemas.microsoft.com/office/drawing/2014/main" id="{6E0D11FD-8DD5-479E-8EDE-BC19D631CEF4}"/>
              </a:ext>
            </a:extLst>
          </p:cNvPr>
          <p:cNvSpPr>
            <a:spLocks noGrp="1" noChangeArrowheads="1"/>
          </p:cNvSpPr>
          <p:nvPr>
            <p:ph type="sldNum" sz="quarter" idx="10"/>
          </p:nvPr>
        </p:nvSpPr>
        <p:spPr>
          <a:xfrm>
            <a:off x="7786688" y="6429375"/>
            <a:ext cx="457200" cy="360363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b="1">
                <a:solidFill>
                  <a:srgbClr val="000000"/>
                </a:solidFill>
                <a:latin typeface="Tahoma" panose="020B0604030504040204" pitchFamily="34" charset="0"/>
              </a:defRPr>
            </a:lvl1pPr>
          </a:lstStyle>
          <a:p>
            <a:fld id="{F567471B-6EB0-4A7E-9D21-C7A3259659E7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1442195648"/>
      </p:ext>
    </p:extLst>
  </p:cSld>
  <p:clrMapOvr>
    <a:masterClrMapping/>
  </p:clrMapOvr>
</p:sldLayout>
</file>

<file path=ppt/slideLayouts/slideLayout30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xAndTwoObj" preserve="1">
  <p:cSld name="Title, Text,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85800" y="209550"/>
            <a:ext cx="7772400" cy="609600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ru-RU"/>
          </a:p>
        </p:txBody>
      </p:sp>
      <p:sp>
        <p:nvSpPr>
          <p:cNvPr id="3" name="Text Placeholder 2"/>
          <p:cNvSpPr>
            <a:spLocks noGrp="1"/>
          </p:cNvSpPr>
          <p:nvPr>
            <p:ph type="body" sz="half" idx="1"/>
          </p:nvPr>
        </p:nvSpPr>
        <p:spPr>
          <a:xfrm>
            <a:off x="685800" y="1219200"/>
            <a:ext cx="3810000" cy="4876800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ru-RU"/>
          </a:p>
        </p:txBody>
      </p:sp>
      <p:sp>
        <p:nvSpPr>
          <p:cNvPr id="4" name="Content Placeholder 3"/>
          <p:cNvSpPr>
            <a:spLocks noGrp="1"/>
          </p:cNvSpPr>
          <p:nvPr>
            <p:ph sz="quarter" idx="2"/>
          </p:nvPr>
        </p:nvSpPr>
        <p:spPr>
          <a:xfrm>
            <a:off x="4648200" y="1219200"/>
            <a:ext cx="3810000" cy="2362200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ru-RU"/>
          </a:p>
        </p:txBody>
      </p:sp>
      <p:sp>
        <p:nvSpPr>
          <p:cNvPr id="5" name="Content Placeholder 4"/>
          <p:cNvSpPr>
            <a:spLocks noGrp="1"/>
          </p:cNvSpPr>
          <p:nvPr>
            <p:ph sz="quarter" idx="3"/>
          </p:nvPr>
        </p:nvSpPr>
        <p:spPr>
          <a:xfrm>
            <a:off x="4648200" y="3733800"/>
            <a:ext cx="3810000" cy="2362200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ru-RU"/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90159C0A-EF98-4D55-BEF0-E6CD903CFDB9}"/>
              </a:ext>
            </a:extLst>
          </p:cNvPr>
          <p:cNvSpPr>
            <a:spLocks noGrp="1" noChangeArrowheads="1"/>
          </p:cNvSpPr>
          <p:nvPr>
            <p:ph type="sldNum" sz="quarter" idx="10"/>
          </p:nvPr>
        </p:nvSpPr>
        <p:spPr>
          <a:xfrm>
            <a:off x="7786688" y="6429375"/>
            <a:ext cx="457200" cy="360363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b="1">
                <a:solidFill>
                  <a:srgbClr val="000000"/>
                </a:solidFill>
                <a:latin typeface="Tahoma" panose="020B0604030504040204" pitchFamily="34" charset="0"/>
              </a:defRPr>
            </a:lvl1pPr>
          </a:lstStyle>
          <a:p>
            <a:fld id="{97D908EC-B1B2-415E-98FB-FB64F4EE81AA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2537474413"/>
      </p:ext>
    </p:extLst>
  </p:cSld>
  <p:clrMapOvr>
    <a:masterClrMapping/>
  </p:clrMapOvr>
</p:sldLayout>
</file>

<file path=ppt/slideLayouts/slideLayout31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AndTx" preserve="1">
  <p:cSld name="Title, Content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85800" y="209550"/>
            <a:ext cx="7772400" cy="609600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ru-RU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685800" y="1219200"/>
            <a:ext cx="3810000" cy="4876800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ru-RU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648200" y="1219200"/>
            <a:ext cx="3810000" cy="4876800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ru-RU"/>
          </a:p>
        </p:txBody>
      </p:sp>
      <p:sp>
        <p:nvSpPr>
          <p:cNvPr id="5" name="Rectangle 6">
            <a:extLst>
              <a:ext uri="{FF2B5EF4-FFF2-40B4-BE49-F238E27FC236}">
                <a16:creationId xmlns:a16="http://schemas.microsoft.com/office/drawing/2014/main" id="{BAFD058D-12C4-492A-87A2-A8F9F6084252}"/>
              </a:ext>
            </a:extLst>
          </p:cNvPr>
          <p:cNvSpPr>
            <a:spLocks noGrp="1" noChangeArrowheads="1"/>
          </p:cNvSpPr>
          <p:nvPr>
            <p:ph type="sldNum" sz="quarter" idx="10"/>
          </p:nvPr>
        </p:nvSpPr>
        <p:spPr>
          <a:xfrm>
            <a:off x="7786688" y="6429375"/>
            <a:ext cx="457200" cy="360363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b="1">
                <a:solidFill>
                  <a:srgbClr val="000000"/>
                </a:solidFill>
                <a:latin typeface="Tahoma" panose="020B0604030504040204" pitchFamily="34" charset="0"/>
              </a:defRPr>
            </a:lvl1pPr>
          </a:lstStyle>
          <a:p>
            <a:fld id="{C21003C8-083B-458B-8443-5C8F6BF58316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1616907859"/>
      </p:ext>
    </p:extLst>
  </p:cSld>
  <p:clrMapOvr>
    <a:masterClrMapping/>
  </p:clrMapOvr>
</p:sldLayout>
</file>

<file path=ppt/slideLayouts/slideLayout31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blank" preserve="1">
  <p:cSld name="Пусто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859644716"/>
      </p:ext>
    </p:extLst>
  </p:cSld>
  <p:clrMapOvr>
    <a:masterClrMapping/>
  </p:clrMapOvr>
</p:sldLayout>
</file>

<file path=ppt/slideLayouts/slideLayout31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woObj" preserve="1">
  <p:cSld name="1_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85800" y="209550"/>
            <a:ext cx="7772400" cy="609600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ru-RU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600204"/>
            <a:ext cx="4038600" cy="4525963"/>
          </a:xfrm>
          <a:prstGeom prst="rect">
            <a:avLst/>
          </a:prstGeo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ru-RU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4"/>
            <a:ext cx="4038600" cy="4525963"/>
          </a:xfrm>
          <a:prstGeom prst="rect">
            <a:avLst/>
          </a:prstGeo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571299461"/>
      </p:ext>
    </p:extLst>
  </p:cSld>
  <p:clrMapOvr>
    <a:masterClrMapping/>
  </p:clrMapOvr>
</p:sldLayout>
</file>

<file path=ppt/slideLayouts/slideLayout31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Only" preserve="1">
  <p:cSld name="1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85800" y="209550"/>
            <a:ext cx="7772400" cy="609600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2555332892"/>
      </p:ext>
    </p:extLst>
  </p:cSld>
  <p:clrMapOvr>
    <a:masterClrMapping/>
  </p:clrMapOvr>
</p:sldLayout>
</file>

<file path=ppt/slideLayouts/slideLayout31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30"/>
            <a:ext cx="7772400" cy="1470025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en-US"/>
              <a:t>Click to edit Master subtitle style</a:t>
            </a:r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2012074398"/>
      </p:ext>
    </p:extLst>
  </p:cSld>
  <p:clrMapOvr>
    <a:masterClrMapping/>
  </p:clrMapOvr>
</p:sldLayout>
</file>

<file path=ppt/slideLayouts/slideLayout31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bl" preserve="1">
  <p:cSld name="1_Title and Tab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85800" y="209550"/>
            <a:ext cx="7772400" cy="609600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ru-RU"/>
          </a:p>
        </p:txBody>
      </p:sp>
      <p:sp>
        <p:nvSpPr>
          <p:cNvPr id="3" name="Table Placeholder 2"/>
          <p:cNvSpPr>
            <a:spLocks noGrp="1"/>
          </p:cNvSpPr>
          <p:nvPr>
            <p:ph type="tbl" idx="1"/>
          </p:nvPr>
        </p:nvSpPr>
        <p:spPr>
          <a:xfrm>
            <a:off x="457200" y="1600204"/>
            <a:ext cx="8229600" cy="4525963"/>
          </a:xfrm>
          <a:prstGeom prst="rect">
            <a:avLst/>
          </a:prstGeom>
        </p:spPr>
        <p:txBody>
          <a:bodyPr/>
          <a:lstStyle/>
          <a:p>
            <a:pPr lvl="0"/>
            <a:endParaRPr lang="ru-RU" noProof="0" dirty="0"/>
          </a:p>
        </p:txBody>
      </p:sp>
    </p:spTree>
    <p:extLst>
      <p:ext uri="{BB962C8B-B14F-4D97-AF65-F5344CB8AC3E}">
        <p14:creationId xmlns:p14="http://schemas.microsoft.com/office/powerpoint/2010/main" val="1490886653"/>
      </p:ext>
    </p:extLst>
  </p:cSld>
  <p:clrMapOvr>
    <a:masterClrMapping/>
  </p:clrMapOvr>
</p:sldLayout>
</file>

<file path=ppt/slideLayouts/slideLayout31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ctrTitle"/>
          </p:nvPr>
        </p:nvSpPr>
        <p:spPr>
          <a:xfrm>
            <a:off x="685800" y="2130429"/>
            <a:ext cx="7772400" cy="1470025"/>
          </a:xfrm>
        </p:spPr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Подзаголовок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ru-RU"/>
              <a:t>Образец подзаголовка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513F7659-2CB7-45AE-8908-0414AADF1FD9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000000"/>
              </a:solidFill>
            </a:endParaRPr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2FC0C221-95EF-49A7-BA93-95D4BA70C25B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000000"/>
              </a:solidFill>
            </a:endParaRPr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1B7DB84F-40F5-4DE1-95DD-7391DB46F0AB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B406DFE-2A51-408D-89DC-BBF291669134}" type="slidenum">
              <a:rPr lang="ru-RU" altLang="ru-RU">
                <a:solidFill>
                  <a:srgbClr val="000000"/>
                </a:solidFill>
              </a:rPr>
              <a:pPr/>
              <a:t>‹#›</a:t>
            </a:fld>
            <a:endParaRPr lang="ru-RU" altLang="ru-RU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48438862"/>
      </p:ext>
    </p:extLst>
  </p:cSld>
  <p:clrMapOvr>
    <a:masterClrMapping/>
  </p:clrMapOvr>
  <p:transition/>
</p:sldLayout>
</file>

<file path=ppt/slideLayouts/slideLayout31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Заголовок и 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4E697E68-B12A-4C0A-86EA-92F0BAD7C741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000000"/>
              </a:solidFill>
            </a:endParaRPr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8C87C7B1-1A70-4051-8F8F-C3D4CD50C8FF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000000"/>
              </a:solidFill>
            </a:endParaRPr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745E62B4-EB53-4F9A-8A09-D4393DEE9832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60A0140-B794-43F5-A671-13E978AB59CD}" type="slidenum">
              <a:rPr lang="ru-RU" altLang="ru-RU">
                <a:solidFill>
                  <a:srgbClr val="000000"/>
                </a:solidFill>
              </a:rPr>
              <a:pPr/>
              <a:t>‹#›</a:t>
            </a:fld>
            <a:endParaRPr lang="ru-RU" altLang="ru-RU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95226731"/>
      </p:ext>
    </p:extLst>
  </p:cSld>
  <p:clrMapOvr>
    <a:masterClrMapping/>
  </p:clrMapOvr>
  <p:transition/>
</p:sldLayout>
</file>

<file path=ppt/slideLayouts/slideLayout318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Заголовок раздел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722313" y="4406904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392CB039-2AF7-40BF-8D05-EC50733BD13F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000000"/>
              </a:solidFill>
            </a:endParaRPr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222B0ED3-E9C5-4186-B8E3-5D0D8273F01D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000000"/>
              </a:solidFill>
            </a:endParaRPr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5AE7BAAA-1D8F-4916-A705-99B79633815B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5904CCEB-DF5E-4ED1-98CD-3AFA8185CFC4}" type="slidenum">
              <a:rPr lang="ru-RU" altLang="ru-RU">
                <a:solidFill>
                  <a:srgbClr val="000000"/>
                </a:solidFill>
              </a:rPr>
              <a:pPr/>
              <a:t>‹#›</a:t>
            </a:fld>
            <a:endParaRPr lang="ru-RU" altLang="ru-RU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00791560"/>
      </p:ext>
    </p:extLst>
  </p:cSld>
  <p:clrMapOvr>
    <a:masterClrMapping/>
  </p:clrMapOvr>
  <p:transition/>
</p:sldLayout>
</file>

<file path=ppt/slideLayouts/slideLayout319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Объект 2"/>
          <p:cNvSpPr>
            <a:spLocks noGrp="1"/>
          </p:cNvSpPr>
          <p:nvPr>
            <p:ph sz="half" idx="1"/>
          </p:nvPr>
        </p:nvSpPr>
        <p:spPr>
          <a:xfrm>
            <a:off x="457200" y="1600204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4648200" y="1600204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104A450E-B44B-4D4D-9DDA-FE7D3127CB0F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000000"/>
              </a:solidFill>
            </a:endParaRP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B788B3F0-F7B8-4B46-B8DE-50D619FF5227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000000"/>
              </a:solidFill>
            </a:endParaRP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D1059749-398C-4F3B-B58D-8D846DD889DF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BB1500F5-E4E0-4A45-8F90-8C718429EB2D}" type="slidenum">
              <a:rPr lang="ru-RU" altLang="ru-RU">
                <a:solidFill>
                  <a:srgbClr val="000000"/>
                </a:solidFill>
              </a:rPr>
              <a:pPr/>
              <a:t>‹#›</a:t>
            </a:fld>
            <a:endParaRPr lang="ru-RU" altLang="ru-RU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65483607"/>
      </p:ext>
    </p:extLst>
  </p:cSld>
  <p:clrMapOvr>
    <a:masterClrMapping/>
  </p:clrMapOvr>
  <p:transition/>
</p:sldLayout>
</file>

<file path=ppt/slideLayouts/slideLayout320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5" name="Текст 4"/>
          <p:cNvSpPr>
            <a:spLocks noGrp="1"/>
          </p:cNvSpPr>
          <p:nvPr>
            <p:ph type="body" sz="quarter" idx="3"/>
          </p:nvPr>
        </p:nvSpPr>
        <p:spPr>
          <a:xfrm>
            <a:off x="4645027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6" name="Объект 5"/>
          <p:cNvSpPr>
            <a:spLocks noGrp="1"/>
          </p:cNvSpPr>
          <p:nvPr>
            <p:ph sz="quarter" idx="4"/>
          </p:nvPr>
        </p:nvSpPr>
        <p:spPr>
          <a:xfrm>
            <a:off x="4645027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7" name="Rectangle 4">
            <a:extLst>
              <a:ext uri="{FF2B5EF4-FFF2-40B4-BE49-F238E27FC236}">
                <a16:creationId xmlns:a16="http://schemas.microsoft.com/office/drawing/2014/main" id="{A7D91C56-1190-422A-A393-FE583572BA83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000000"/>
              </a:solidFill>
            </a:endParaRPr>
          </a:p>
        </p:txBody>
      </p:sp>
      <p:sp>
        <p:nvSpPr>
          <p:cNvPr id="8" name="Rectangle 5">
            <a:extLst>
              <a:ext uri="{FF2B5EF4-FFF2-40B4-BE49-F238E27FC236}">
                <a16:creationId xmlns:a16="http://schemas.microsoft.com/office/drawing/2014/main" id="{29EBC0A2-7954-4BA4-8D75-20FEA25DC5D2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000000"/>
              </a:solidFill>
            </a:endParaRPr>
          </a:p>
        </p:txBody>
      </p:sp>
      <p:sp>
        <p:nvSpPr>
          <p:cNvPr id="9" name="Rectangle 6">
            <a:extLst>
              <a:ext uri="{FF2B5EF4-FFF2-40B4-BE49-F238E27FC236}">
                <a16:creationId xmlns:a16="http://schemas.microsoft.com/office/drawing/2014/main" id="{7AF85DA2-62CA-4D94-94D9-127BC84C5B0D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EBD50312-7066-4DEA-A09A-8A25E42E62BD}" type="slidenum">
              <a:rPr lang="ru-RU" altLang="ru-RU">
                <a:solidFill>
                  <a:srgbClr val="000000"/>
                </a:solidFill>
              </a:rPr>
              <a:pPr/>
              <a:t>‹#›</a:t>
            </a:fld>
            <a:endParaRPr lang="ru-RU" altLang="ru-RU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05026275"/>
      </p:ext>
    </p:extLst>
  </p:cSld>
  <p:clrMapOvr>
    <a:masterClrMapping/>
  </p:clrMapOvr>
  <p:transition/>
</p:sldLayout>
</file>

<file path=ppt/slideLayouts/slideLayout32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Только заголово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Rectangle 4">
            <a:extLst>
              <a:ext uri="{FF2B5EF4-FFF2-40B4-BE49-F238E27FC236}">
                <a16:creationId xmlns:a16="http://schemas.microsoft.com/office/drawing/2014/main" id="{CC3077BC-6103-45A4-86FD-A206CFA6A977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000000"/>
              </a:solidFill>
            </a:endParaRPr>
          </a:p>
        </p:txBody>
      </p:sp>
      <p:sp>
        <p:nvSpPr>
          <p:cNvPr id="4" name="Rectangle 5">
            <a:extLst>
              <a:ext uri="{FF2B5EF4-FFF2-40B4-BE49-F238E27FC236}">
                <a16:creationId xmlns:a16="http://schemas.microsoft.com/office/drawing/2014/main" id="{1A920745-135D-4727-9AD7-DF0F05567056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000000"/>
              </a:solidFill>
            </a:endParaRPr>
          </a:p>
        </p:txBody>
      </p:sp>
      <p:sp>
        <p:nvSpPr>
          <p:cNvPr id="5" name="Rectangle 6">
            <a:extLst>
              <a:ext uri="{FF2B5EF4-FFF2-40B4-BE49-F238E27FC236}">
                <a16:creationId xmlns:a16="http://schemas.microsoft.com/office/drawing/2014/main" id="{D7B0D896-068C-4163-A6C0-583AF2EB0378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5EFDE75E-E59C-4F02-B6F7-3CD316C5C730}" type="slidenum">
              <a:rPr lang="ru-RU" altLang="ru-RU">
                <a:solidFill>
                  <a:srgbClr val="000000"/>
                </a:solidFill>
              </a:rPr>
              <a:pPr/>
              <a:t>‹#›</a:t>
            </a:fld>
            <a:endParaRPr lang="ru-RU" altLang="ru-RU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24500359"/>
      </p:ext>
    </p:extLst>
  </p:cSld>
  <p:clrMapOvr>
    <a:masterClrMapping/>
  </p:clrMapOvr>
  <p:transition/>
</p:sldLayout>
</file>

<file path=ppt/slideLayouts/slideLayout32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Пусто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>
            <a:extLst>
              <a:ext uri="{FF2B5EF4-FFF2-40B4-BE49-F238E27FC236}">
                <a16:creationId xmlns:a16="http://schemas.microsoft.com/office/drawing/2014/main" id="{7601704D-D38B-4134-86EE-23BDF307A909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000000"/>
              </a:solidFill>
            </a:endParaRPr>
          </a:p>
        </p:txBody>
      </p:sp>
      <p:sp>
        <p:nvSpPr>
          <p:cNvPr id="3" name="Rectangle 5">
            <a:extLst>
              <a:ext uri="{FF2B5EF4-FFF2-40B4-BE49-F238E27FC236}">
                <a16:creationId xmlns:a16="http://schemas.microsoft.com/office/drawing/2014/main" id="{CADDFD10-D31B-44C5-826D-2D6996A99814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000000"/>
              </a:solidFill>
            </a:endParaRPr>
          </a:p>
        </p:txBody>
      </p:sp>
      <p:sp>
        <p:nvSpPr>
          <p:cNvPr id="4" name="Rectangle 6">
            <a:extLst>
              <a:ext uri="{FF2B5EF4-FFF2-40B4-BE49-F238E27FC236}">
                <a16:creationId xmlns:a16="http://schemas.microsoft.com/office/drawing/2014/main" id="{905AF466-3D65-4387-ADFA-095EAC774A26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B50513D4-9716-4DB5-911B-2D5CC6E8D09D}" type="slidenum">
              <a:rPr lang="ru-RU" altLang="ru-RU">
                <a:solidFill>
                  <a:srgbClr val="000000"/>
                </a:solidFill>
              </a:rPr>
              <a:pPr/>
              <a:t>‹#›</a:t>
            </a:fld>
            <a:endParaRPr lang="ru-RU" altLang="ru-RU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62015288"/>
      </p:ext>
    </p:extLst>
  </p:cSld>
  <p:clrMapOvr>
    <a:masterClrMapping/>
  </p:clrMapOvr>
  <p:transition/>
</p:sldLayout>
</file>

<file path=ppt/slideLayouts/slideLayout323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Объект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57202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>
          <a:xfrm>
            <a:off x="3575050" y="273052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457202" y="1435102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C27CBB94-6CB7-41E9-925E-60941389B9EC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000000"/>
              </a:solidFill>
            </a:endParaRP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5886841B-13FC-42EC-B73B-36B327EB53BD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000000"/>
              </a:solidFill>
            </a:endParaRP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F613592E-79EC-4CC3-9150-F43F951BF25A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E0EB0AED-FF7C-42C6-9C08-98728757EA83}" type="slidenum">
              <a:rPr lang="ru-RU" altLang="ru-RU">
                <a:solidFill>
                  <a:srgbClr val="000000"/>
                </a:solidFill>
              </a:rPr>
              <a:pPr/>
              <a:t>‹#›</a:t>
            </a:fld>
            <a:endParaRPr lang="ru-RU" altLang="ru-RU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80479961"/>
      </p:ext>
    </p:extLst>
  </p:cSld>
  <p:clrMapOvr>
    <a:masterClrMapping/>
  </p:clrMapOvr>
  <p:transition/>
</p:sldLayout>
</file>

<file path=ppt/slideLayouts/slideLayout324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Рисунок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Рисунок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ru-RU" noProof="0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5402B149-23ED-47C9-972C-55CF70913765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000000"/>
              </a:solidFill>
            </a:endParaRP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793E5CE5-2282-4950-A12D-9ED260B35100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000000"/>
              </a:solidFill>
            </a:endParaRP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42CF4F2F-D670-4BA8-AC7C-462EE0DCDCEB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B85C31FA-1313-4B53-B4AF-F4DA04CFE22C}" type="slidenum">
              <a:rPr lang="ru-RU" altLang="ru-RU">
                <a:solidFill>
                  <a:srgbClr val="000000"/>
                </a:solidFill>
              </a:rPr>
              <a:pPr/>
              <a:t>‹#›</a:t>
            </a:fld>
            <a:endParaRPr lang="ru-RU" altLang="ru-RU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74820617"/>
      </p:ext>
    </p:extLst>
  </p:cSld>
  <p:clrMapOvr>
    <a:masterClrMapping/>
  </p:clrMapOvr>
  <p:transition/>
</p:sldLayout>
</file>

<file path=ppt/slideLayouts/slideLayout32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Заголовок и вертикальный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AA97D031-5330-4E74-BB36-2755EA4810C8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000000"/>
              </a:solidFill>
            </a:endParaRPr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1FD0BC6C-74E8-44B6-8202-DEC712606935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000000"/>
              </a:solidFill>
            </a:endParaRPr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72F578C2-1AAB-49BB-9B71-2F92CAC4B8FC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5D21AC2-171C-4D31-AD0A-A651A919ECEF}" type="slidenum">
              <a:rPr lang="ru-RU" altLang="ru-RU">
                <a:solidFill>
                  <a:srgbClr val="000000"/>
                </a:solidFill>
              </a:rPr>
              <a:pPr/>
              <a:t>‹#›</a:t>
            </a:fld>
            <a:endParaRPr lang="ru-RU" altLang="ru-RU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93633848"/>
      </p:ext>
    </p:extLst>
  </p:cSld>
  <p:clrMapOvr>
    <a:masterClrMapping/>
  </p:clrMapOvr>
  <p:transition/>
</p:sldLayout>
</file>

<file path=ppt/slideLayouts/slideLayout32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Вертикальный заголовок и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тикальный заголовок 1"/>
          <p:cNvSpPr>
            <a:spLocks noGrp="1"/>
          </p:cNvSpPr>
          <p:nvPr>
            <p:ph type="title" orient="vert"/>
          </p:nvPr>
        </p:nvSpPr>
        <p:spPr>
          <a:xfrm>
            <a:off x="6629400" y="274639"/>
            <a:ext cx="2057400" cy="5851525"/>
          </a:xfrm>
        </p:spPr>
        <p:txBody>
          <a:bodyPr vert="eaVert"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>
          <a:xfrm>
            <a:off x="457200" y="274639"/>
            <a:ext cx="6019800" cy="5851525"/>
          </a:xfrm>
        </p:spPr>
        <p:txBody>
          <a:bodyPr vert="eaVert"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A941273D-F58F-403F-BCC4-DFF8CF603F3A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000000"/>
              </a:solidFill>
            </a:endParaRPr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6F218DEA-7C6E-43AC-97BA-A54CABA8F144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000000"/>
              </a:solidFill>
            </a:endParaRPr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BF534BCC-B97D-4566-9D66-C7204B8C14E3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793DFD83-02DC-45EA-B367-BC4A233464C8}" type="slidenum">
              <a:rPr lang="ru-RU" altLang="ru-RU">
                <a:solidFill>
                  <a:srgbClr val="000000"/>
                </a:solidFill>
              </a:rPr>
              <a:pPr/>
              <a:t>‹#›</a:t>
            </a:fld>
            <a:endParaRPr lang="ru-RU" altLang="ru-RU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28488295"/>
      </p:ext>
    </p:extLst>
  </p:cSld>
  <p:clrMapOvr>
    <a:masterClrMapping/>
  </p:clrMapOvr>
  <p:transition/>
</p:sldLayout>
</file>

<file path=ppt/slideLayouts/slideLayout327.xml><?xml version="1.0" encoding="utf-8"?>
<p:sldLayout xmlns:a="http://schemas.openxmlformats.org/drawingml/2006/main" xmlns:r="http://schemas.openxmlformats.org/officeDocument/2006/relationships" xmlns:p="http://schemas.openxmlformats.org/presentationml/2006/main" type="objOnly">
  <p:cSld name="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Содержимое 1"/>
          <p:cNvSpPr>
            <a:spLocks noGrp="1"/>
          </p:cNvSpPr>
          <p:nvPr>
            <p:ph/>
          </p:nvPr>
        </p:nvSpPr>
        <p:spPr>
          <a:xfrm>
            <a:off x="457200" y="274639"/>
            <a:ext cx="8229600" cy="5851525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3" name="Rectangle 4">
            <a:extLst>
              <a:ext uri="{FF2B5EF4-FFF2-40B4-BE49-F238E27FC236}">
                <a16:creationId xmlns:a16="http://schemas.microsoft.com/office/drawing/2014/main" id="{E495F1B4-0155-415C-83C9-8B8B90D46325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000000"/>
              </a:solidFill>
            </a:endParaRPr>
          </a:p>
        </p:txBody>
      </p:sp>
      <p:sp>
        <p:nvSpPr>
          <p:cNvPr id="4" name="Rectangle 5">
            <a:extLst>
              <a:ext uri="{FF2B5EF4-FFF2-40B4-BE49-F238E27FC236}">
                <a16:creationId xmlns:a16="http://schemas.microsoft.com/office/drawing/2014/main" id="{B675B953-8670-4347-A764-79F1DFBE17CF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000000"/>
              </a:solidFill>
            </a:endParaRPr>
          </a:p>
        </p:txBody>
      </p:sp>
      <p:sp>
        <p:nvSpPr>
          <p:cNvPr id="5" name="Rectangle 6">
            <a:extLst>
              <a:ext uri="{FF2B5EF4-FFF2-40B4-BE49-F238E27FC236}">
                <a16:creationId xmlns:a16="http://schemas.microsoft.com/office/drawing/2014/main" id="{6D30ACC9-4A04-47D9-9D14-D7CC62E54A1C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025A265-BCFE-4E5A-A011-87FD957F1FF6}" type="slidenum">
              <a:rPr lang="ru-RU" altLang="ru-RU">
                <a:solidFill>
                  <a:srgbClr val="000000"/>
                </a:solidFill>
              </a:rPr>
              <a:pPr/>
              <a:t>‹#›</a:t>
            </a:fld>
            <a:endParaRPr lang="ru-RU" altLang="ru-RU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6370918"/>
      </p:ext>
    </p:extLst>
  </p:cSld>
  <p:clrMapOvr>
    <a:masterClrMapping/>
  </p:clrMapOvr>
  <p:transition/>
</p:sldLayout>
</file>

<file path=ppt/slideLayouts/slideLayout32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ctrTitle"/>
          </p:nvPr>
        </p:nvSpPr>
        <p:spPr>
          <a:xfrm>
            <a:off x="685800" y="2130483"/>
            <a:ext cx="7772400" cy="1470025"/>
          </a:xfrm>
        </p:spPr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Подзаголовок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ru-RU"/>
              <a:t>Образец подзаголовка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3B71B494-8A40-4F50-8AE8-128282F178C1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>
              <a:solidFill>
                <a:srgbClr val="000000"/>
              </a:solidFill>
            </a:endParaRPr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5A93C1B8-2A3F-4AEC-9B95-EF7BED9F2CAB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>
              <a:solidFill>
                <a:srgbClr val="000000"/>
              </a:solidFill>
            </a:endParaRPr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44DE6780-EEF0-4D73-9312-9BB9814A5B26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8F2E25A5-5E39-4F08-A63E-19277E69F8BD}" type="slidenum">
              <a:rPr lang="ru-RU" altLang="ru-RU">
                <a:solidFill>
                  <a:srgbClr val="000000"/>
                </a:solidFill>
              </a:rPr>
              <a:pPr/>
              <a:t>‹#›</a:t>
            </a:fld>
            <a:endParaRPr lang="ru-RU" altLang="ru-RU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78313460"/>
      </p:ext>
    </p:extLst>
  </p:cSld>
  <p:clrMapOvr>
    <a:masterClrMapping/>
  </p:clrMapOvr>
</p:sldLayout>
</file>

<file path=ppt/slideLayouts/slideLayout32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Заголовок и 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Содержимое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3B71B494-8A40-4F50-8AE8-128282F178C1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>
              <a:solidFill>
                <a:srgbClr val="000000"/>
              </a:solidFill>
            </a:endParaRPr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5A93C1B8-2A3F-4AEC-9B95-EF7BED9F2CAB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>
              <a:solidFill>
                <a:srgbClr val="000000"/>
              </a:solidFill>
            </a:endParaRPr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44DE6780-EEF0-4D73-9312-9BB9814A5B26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AA58A766-75E0-4061-BF5B-EE2AC62F99C8}" type="slidenum">
              <a:rPr lang="ru-RU" altLang="ru-RU">
                <a:solidFill>
                  <a:srgbClr val="000000"/>
                </a:solidFill>
              </a:rPr>
              <a:pPr/>
              <a:t>‹#›</a:t>
            </a:fld>
            <a:endParaRPr lang="ru-RU" altLang="ru-RU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87266216"/>
      </p:ext>
    </p:extLst>
  </p:cSld>
  <p:clrMapOvr>
    <a:masterClrMapping/>
  </p:clrMapOvr>
</p:sldLayout>
</file>

<file path=ppt/slideLayouts/slideLayout330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Заголовок раздел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722313" y="4406958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3B71B494-8A40-4F50-8AE8-128282F178C1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>
              <a:solidFill>
                <a:srgbClr val="000000"/>
              </a:solidFill>
            </a:endParaRPr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5A93C1B8-2A3F-4AEC-9B95-EF7BED9F2CAB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>
              <a:solidFill>
                <a:srgbClr val="000000"/>
              </a:solidFill>
            </a:endParaRPr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44DE6780-EEF0-4D73-9312-9BB9814A5B26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2A4B9DB-7E8A-44CA-B77E-CBD25B6729A8}" type="slidenum">
              <a:rPr lang="ru-RU" altLang="ru-RU">
                <a:solidFill>
                  <a:srgbClr val="000000"/>
                </a:solidFill>
              </a:rPr>
              <a:pPr/>
              <a:t>‹#›</a:t>
            </a:fld>
            <a:endParaRPr lang="ru-RU" altLang="ru-RU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21937550"/>
      </p:ext>
    </p:extLst>
  </p:cSld>
  <p:clrMapOvr>
    <a:masterClrMapping/>
  </p:clrMapOvr>
</p:sldLayout>
</file>

<file path=ppt/slideLayouts/slideLayout331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Содержимое 2"/>
          <p:cNvSpPr>
            <a:spLocks noGrp="1"/>
          </p:cNvSpPr>
          <p:nvPr>
            <p:ph sz="half" idx="1"/>
          </p:nvPr>
        </p:nvSpPr>
        <p:spPr>
          <a:xfrm>
            <a:off x="457200" y="1600206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Содержимое 3"/>
          <p:cNvSpPr>
            <a:spLocks noGrp="1"/>
          </p:cNvSpPr>
          <p:nvPr>
            <p:ph sz="half" idx="2"/>
          </p:nvPr>
        </p:nvSpPr>
        <p:spPr>
          <a:xfrm>
            <a:off x="4648200" y="1600206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3B71B494-8A40-4F50-8AE8-128282F178C1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>
              <a:solidFill>
                <a:srgbClr val="000000"/>
              </a:solidFill>
            </a:endParaRP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5A93C1B8-2A3F-4AEC-9B95-EF7BED9F2CAB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>
              <a:solidFill>
                <a:srgbClr val="000000"/>
              </a:solidFill>
            </a:endParaRP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44DE6780-EEF0-4D73-9312-9BB9814A5B26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FF8D50B-018C-48FA-9015-424C714D5C14}" type="slidenum">
              <a:rPr lang="ru-RU" altLang="ru-RU">
                <a:solidFill>
                  <a:srgbClr val="000000"/>
                </a:solidFill>
              </a:rPr>
              <a:pPr/>
              <a:t>‹#›</a:t>
            </a:fld>
            <a:endParaRPr lang="ru-RU" altLang="ru-RU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04593777"/>
      </p:ext>
    </p:extLst>
  </p:cSld>
  <p:clrMapOvr>
    <a:masterClrMapping/>
  </p:clrMapOvr>
</p:sldLayout>
</file>

<file path=ppt/slideLayouts/slideLayout332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Содержимое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5" name="Текст 4"/>
          <p:cNvSpPr>
            <a:spLocks noGrp="1"/>
          </p:cNvSpPr>
          <p:nvPr>
            <p:ph type="body" sz="quarter" idx="3"/>
          </p:nvPr>
        </p:nvSpPr>
        <p:spPr>
          <a:xfrm>
            <a:off x="4645054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6" name="Содержимое 5"/>
          <p:cNvSpPr>
            <a:spLocks noGrp="1"/>
          </p:cNvSpPr>
          <p:nvPr>
            <p:ph sz="quarter" idx="4"/>
          </p:nvPr>
        </p:nvSpPr>
        <p:spPr>
          <a:xfrm>
            <a:off x="4645054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7" name="Rectangle 4">
            <a:extLst>
              <a:ext uri="{FF2B5EF4-FFF2-40B4-BE49-F238E27FC236}">
                <a16:creationId xmlns:a16="http://schemas.microsoft.com/office/drawing/2014/main" id="{3B71B494-8A40-4F50-8AE8-128282F178C1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>
              <a:solidFill>
                <a:srgbClr val="000000"/>
              </a:solidFill>
            </a:endParaRPr>
          </a:p>
        </p:txBody>
      </p:sp>
      <p:sp>
        <p:nvSpPr>
          <p:cNvPr id="8" name="Rectangle 5">
            <a:extLst>
              <a:ext uri="{FF2B5EF4-FFF2-40B4-BE49-F238E27FC236}">
                <a16:creationId xmlns:a16="http://schemas.microsoft.com/office/drawing/2014/main" id="{5A93C1B8-2A3F-4AEC-9B95-EF7BED9F2CAB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>
              <a:solidFill>
                <a:srgbClr val="000000"/>
              </a:solidFill>
            </a:endParaRPr>
          </a:p>
        </p:txBody>
      </p:sp>
      <p:sp>
        <p:nvSpPr>
          <p:cNvPr id="9" name="Rectangle 6">
            <a:extLst>
              <a:ext uri="{FF2B5EF4-FFF2-40B4-BE49-F238E27FC236}">
                <a16:creationId xmlns:a16="http://schemas.microsoft.com/office/drawing/2014/main" id="{44DE6780-EEF0-4D73-9312-9BB9814A5B26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83CF2DA1-637A-4921-872E-3638D22AE6B1}" type="slidenum">
              <a:rPr lang="ru-RU" altLang="ru-RU">
                <a:solidFill>
                  <a:srgbClr val="000000"/>
                </a:solidFill>
              </a:rPr>
              <a:pPr/>
              <a:t>‹#›</a:t>
            </a:fld>
            <a:endParaRPr lang="ru-RU" altLang="ru-RU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68011675"/>
      </p:ext>
    </p:extLst>
  </p:cSld>
  <p:clrMapOvr>
    <a:masterClrMapping/>
  </p:clrMapOvr>
</p:sldLayout>
</file>

<file path=ppt/slideLayouts/slideLayout33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Только заголово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Rectangle 4">
            <a:extLst>
              <a:ext uri="{FF2B5EF4-FFF2-40B4-BE49-F238E27FC236}">
                <a16:creationId xmlns:a16="http://schemas.microsoft.com/office/drawing/2014/main" id="{3B71B494-8A40-4F50-8AE8-128282F178C1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>
              <a:solidFill>
                <a:srgbClr val="000000"/>
              </a:solidFill>
            </a:endParaRPr>
          </a:p>
        </p:txBody>
      </p:sp>
      <p:sp>
        <p:nvSpPr>
          <p:cNvPr id="4" name="Rectangle 5">
            <a:extLst>
              <a:ext uri="{FF2B5EF4-FFF2-40B4-BE49-F238E27FC236}">
                <a16:creationId xmlns:a16="http://schemas.microsoft.com/office/drawing/2014/main" id="{5A93C1B8-2A3F-4AEC-9B95-EF7BED9F2CAB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>
              <a:solidFill>
                <a:srgbClr val="000000"/>
              </a:solidFill>
            </a:endParaRPr>
          </a:p>
        </p:txBody>
      </p:sp>
      <p:sp>
        <p:nvSpPr>
          <p:cNvPr id="5" name="Rectangle 6">
            <a:extLst>
              <a:ext uri="{FF2B5EF4-FFF2-40B4-BE49-F238E27FC236}">
                <a16:creationId xmlns:a16="http://schemas.microsoft.com/office/drawing/2014/main" id="{44DE6780-EEF0-4D73-9312-9BB9814A5B26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1EB5A0A3-C020-47D8-BD9E-3D7D6C39EA13}" type="slidenum">
              <a:rPr lang="ru-RU" altLang="ru-RU">
                <a:solidFill>
                  <a:srgbClr val="000000"/>
                </a:solidFill>
              </a:rPr>
              <a:pPr/>
              <a:t>‹#›</a:t>
            </a:fld>
            <a:endParaRPr lang="ru-RU" altLang="ru-RU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18751372"/>
      </p:ext>
    </p:extLst>
  </p:cSld>
  <p:clrMapOvr>
    <a:masterClrMapping/>
  </p:clrMapOvr>
</p:sldLayout>
</file>

<file path=ppt/slideLayouts/slideLayout33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Пусто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>
            <a:extLst>
              <a:ext uri="{FF2B5EF4-FFF2-40B4-BE49-F238E27FC236}">
                <a16:creationId xmlns:a16="http://schemas.microsoft.com/office/drawing/2014/main" id="{3B71B494-8A40-4F50-8AE8-128282F178C1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>
              <a:solidFill>
                <a:srgbClr val="000000"/>
              </a:solidFill>
            </a:endParaRPr>
          </a:p>
        </p:txBody>
      </p:sp>
      <p:sp>
        <p:nvSpPr>
          <p:cNvPr id="3" name="Rectangle 5">
            <a:extLst>
              <a:ext uri="{FF2B5EF4-FFF2-40B4-BE49-F238E27FC236}">
                <a16:creationId xmlns:a16="http://schemas.microsoft.com/office/drawing/2014/main" id="{5A93C1B8-2A3F-4AEC-9B95-EF7BED9F2CAB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>
              <a:solidFill>
                <a:srgbClr val="000000"/>
              </a:solidFill>
            </a:endParaRPr>
          </a:p>
        </p:txBody>
      </p:sp>
      <p:sp>
        <p:nvSpPr>
          <p:cNvPr id="4" name="Rectangle 6">
            <a:extLst>
              <a:ext uri="{FF2B5EF4-FFF2-40B4-BE49-F238E27FC236}">
                <a16:creationId xmlns:a16="http://schemas.microsoft.com/office/drawing/2014/main" id="{44DE6780-EEF0-4D73-9312-9BB9814A5B26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1D1BF7D5-8667-4FEA-B158-8A200F2DAC91}" type="slidenum">
              <a:rPr lang="ru-RU" altLang="ru-RU">
                <a:solidFill>
                  <a:srgbClr val="000000"/>
                </a:solidFill>
              </a:rPr>
              <a:pPr/>
              <a:t>‹#›</a:t>
            </a:fld>
            <a:endParaRPr lang="ru-RU" altLang="ru-RU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52402165"/>
      </p:ext>
    </p:extLst>
  </p:cSld>
  <p:clrMapOvr>
    <a:masterClrMapping/>
  </p:clrMapOvr>
</p:sldLayout>
</file>

<file path=ppt/slideLayouts/slideLayout335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Объект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57202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Содержимое 2"/>
          <p:cNvSpPr>
            <a:spLocks noGrp="1"/>
          </p:cNvSpPr>
          <p:nvPr>
            <p:ph idx="1"/>
          </p:nvPr>
        </p:nvSpPr>
        <p:spPr>
          <a:xfrm>
            <a:off x="3575050" y="273108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457202" y="1435103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3B71B494-8A40-4F50-8AE8-128282F178C1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>
              <a:solidFill>
                <a:srgbClr val="000000"/>
              </a:solidFill>
            </a:endParaRP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5A93C1B8-2A3F-4AEC-9B95-EF7BED9F2CAB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>
              <a:solidFill>
                <a:srgbClr val="000000"/>
              </a:solidFill>
            </a:endParaRP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44DE6780-EEF0-4D73-9312-9BB9814A5B26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891C0046-5539-4E41-901C-6294F2F24207}" type="slidenum">
              <a:rPr lang="ru-RU" altLang="ru-RU">
                <a:solidFill>
                  <a:srgbClr val="000000"/>
                </a:solidFill>
              </a:rPr>
              <a:pPr/>
              <a:t>‹#›</a:t>
            </a:fld>
            <a:endParaRPr lang="ru-RU" altLang="ru-RU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74930133"/>
      </p:ext>
    </p:extLst>
  </p:cSld>
  <p:clrMapOvr>
    <a:masterClrMapping/>
  </p:clrMapOvr>
</p:sldLayout>
</file>

<file path=ppt/slideLayouts/slideLayout336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Рисунок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Рисунок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ru-RU" noProof="0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3B71B494-8A40-4F50-8AE8-128282F178C1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>
              <a:solidFill>
                <a:srgbClr val="000000"/>
              </a:solidFill>
            </a:endParaRP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5A93C1B8-2A3F-4AEC-9B95-EF7BED9F2CAB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>
              <a:solidFill>
                <a:srgbClr val="000000"/>
              </a:solidFill>
            </a:endParaRP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44DE6780-EEF0-4D73-9312-9BB9814A5B26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E4089C61-9C69-44CE-BCC3-267BC1B3C0FD}" type="slidenum">
              <a:rPr lang="ru-RU" altLang="ru-RU">
                <a:solidFill>
                  <a:srgbClr val="000000"/>
                </a:solidFill>
              </a:rPr>
              <a:pPr/>
              <a:t>‹#›</a:t>
            </a:fld>
            <a:endParaRPr lang="ru-RU" altLang="ru-RU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16770488"/>
      </p:ext>
    </p:extLst>
  </p:cSld>
  <p:clrMapOvr>
    <a:masterClrMapping/>
  </p:clrMapOvr>
</p:sldLayout>
</file>

<file path=ppt/slideLayouts/slideLayout33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Заголовок и вертикальный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3B71B494-8A40-4F50-8AE8-128282F178C1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>
              <a:solidFill>
                <a:srgbClr val="000000"/>
              </a:solidFill>
            </a:endParaRPr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5A93C1B8-2A3F-4AEC-9B95-EF7BED9F2CAB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>
              <a:solidFill>
                <a:srgbClr val="000000"/>
              </a:solidFill>
            </a:endParaRPr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44DE6780-EEF0-4D73-9312-9BB9814A5B26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3263F47-B714-43B5-A372-5ACEE18C31DA}" type="slidenum">
              <a:rPr lang="ru-RU" altLang="ru-RU">
                <a:solidFill>
                  <a:srgbClr val="000000"/>
                </a:solidFill>
              </a:rPr>
              <a:pPr/>
              <a:t>‹#›</a:t>
            </a:fld>
            <a:endParaRPr lang="ru-RU" altLang="ru-RU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4926946"/>
      </p:ext>
    </p:extLst>
  </p:cSld>
  <p:clrMapOvr>
    <a:masterClrMapping/>
  </p:clrMapOvr>
</p:sldLayout>
</file>

<file path=ppt/slideLayouts/slideLayout33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Вертикальный заголовок и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тикальный заголовок 1"/>
          <p:cNvSpPr>
            <a:spLocks noGrp="1"/>
          </p:cNvSpPr>
          <p:nvPr>
            <p:ph type="title" orient="vert"/>
          </p:nvPr>
        </p:nvSpPr>
        <p:spPr>
          <a:xfrm>
            <a:off x="6629400" y="274696"/>
            <a:ext cx="2057400" cy="5851525"/>
          </a:xfrm>
        </p:spPr>
        <p:txBody>
          <a:bodyPr vert="eaVert"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>
          <a:xfrm>
            <a:off x="457200" y="274696"/>
            <a:ext cx="6019800" cy="5851525"/>
          </a:xfrm>
        </p:spPr>
        <p:txBody>
          <a:bodyPr vert="eaVert"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3B71B494-8A40-4F50-8AE8-128282F178C1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>
              <a:solidFill>
                <a:srgbClr val="000000"/>
              </a:solidFill>
            </a:endParaRPr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5A93C1B8-2A3F-4AEC-9B95-EF7BED9F2CAB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>
              <a:solidFill>
                <a:srgbClr val="000000"/>
              </a:solidFill>
            </a:endParaRPr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44DE6780-EEF0-4D73-9312-9BB9814A5B26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6F78FD3-16CE-4602-8745-C9A87DD2FFB0}" type="slidenum">
              <a:rPr lang="ru-RU" altLang="ru-RU">
                <a:solidFill>
                  <a:srgbClr val="000000"/>
                </a:solidFill>
              </a:rPr>
              <a:pPr/>
              <a:t>‹#›</a:t>
            </a:fld>
            <a:endParaRPr lang="ru-RU" altLang="ru-RU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49032073"/>
      </p:ext>
    </p:extLst>
  </p:cSld>
  <p:clrMapOvr>
    <a:masterClrMapping/>
  </p:clrMapOvr>
</p:sldLayout>
</file>

<file path=ppt/slideLayouts/slideLayout339.xml><?xml version="1.0" encoding="utf-8"?>
<p:sldLayout xmlns:a="http://schemas.openxmlformats.org/drawingml/2006/main" xmlns:r="http://schemas.openxmlformats.org/officeDocument/2006/relationships" xmlns:p="http://schemas.openxmlformats.org/presentationml/2006/main" type="objOnly">
  <p:cSld name="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Содержимое 1"/>
          <p:cNvSpPr>
            <a:spLocks noGrp="1"/>
          </p:cNvSpPr>
          <p:nvPr>
            <p:ph/>
          </p:nvPr>
        </p:nvSpPr>
        <p:spPr>
          <a:xfrm>
            <a:off x="457200" y="274639"/>
            <a:ext cx="8229600" cy="5851525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3" name="Rectangle 4">
            <a:extLst>
              <a:ext uri="{FF2B5EF4-FFF2-40B4-BE49-F238E27FC236}">
                <a16:creationId xmlns:a16="http://schemas.microsoft.com/office/drawing/2014/main" id="{3C71B05E-31AF-4C91-96AB-4C2C9C214175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000000"/>
              </a:solidFill>
            </a:endParaRPr>
          </a:p>
        </p:txBody>
      </p:sp>
      <p:sp>
        <p:nvSpPr>
          <p:cNvPr id="4" name="Rectangle 5">
            <a:extLst>
              <a:ext uri="{FF2B5EF4-FFF2-40B4-BE49-F238E27FC236}">
                <a16:creationId xmlns:a16="http://schemas.microsoft.com/office/drawing/2014/main" id="{AA4E9718-000A-4ABB-B95D-077ED627A5AC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000000"/>
              </a:solidFill>
            </a:endParaRPr>
          </a:p>
        </p:txBody>
      </p:sp>
      <p:sp>
        <p:nvSpPr>
          <p:cNvPr id="5" name="Rectangle 6">
            <a:extLst>
              <a:ext uri="{FF2B5EF4-FFF2-40B4-BE49-F238E27FC236}">
                <a16:creationId xmlns:a16="http://schemas.microsoft.com/office/drawing/2014/main" id="{23659EA1-3E82-4638-87C8-F32849769370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1F2F2A66-F8B1-4199-82B2-3C9EEB1865C1}" type="slidenum">
              <a:rPr lang="ru-RU" altLang="ru-RU">
                <a:solidFill>
                  <a:srgbClr val="000000"/>
                </a:solidFill>
              </a:rPr>
              <a:pPr/>
              <a:t>‹#›</a:t>
            </a:fld>
            <a:endParaRPr lang="ru-RU" altLang="ru-RU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96730601"/>
      </p:ext>
    </p:extLst>
  </p:cSld>
  <p:clrMapOvr>
    <a:masterClrMapping/>
  </p:clrMapOvr>
  <p:transition/>
</p:sldLayout>
</file>

<file path=ppt/slideLayouts/slideLayout34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Прямоугольник 439"/>
          <p:cNvSpPr/>
          <p:nvPr userDrawn="1"/>
        </p:nvSpPr>
        <p:spPr bwMode="auto">
          <a:xfrm>
            <a:off x="0" y="0"/>
            <a:ext cx="9144000" cy="6858000"/>
          </a:xfrm>
          <a:prstGeom prst="rect">
            <a:avLst/>
          </a:prstGeom>
          <a:blipFill>
            <a:blip r:embed="rId2" cstate="email">
              <a:lum bright="40000" contrast="-40000"/>
            </a:blip>
            <a:stretch>
              <a:fillRect/>
            </a:stretch>
          </a:blip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/>
          <a:lstStyle/>
          <a:p>
            <a:pPr eaLnBrk="1" hangingPunct="1">
              <a:defRPr/>
            </a:pPr>
            <a:endParaRPr lang="ru-RU" b="1" dirty="0">
              <a:solidFill>
                <a:srgbClr val="000000"/>
              </a:solidFill>
              <a:latin typeface="Tahoma" pitchFamily="34" charset="0"/>
            </a:endParaRPr>
          </a:p>
        </p:txBody>
      </p:sp>
      <p:pic>
        <p:nvPicPr>
          <p:cNvPr id="5" name="Picture 4"/>
          <p:cNvPicPr>
            <a:picLocks noChangeAspect="1" noChangeArrowheads="1"/>
          </p:cNvPicPr>
          <p:nvPr userDrawn="1"/>
        </p:nvPicPr>
        <p:blipFill>
          <a:blip r:embed="rId3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</a:blip>
          <a:srcRect/>
          <a:stretch>
            <a:fillRect/>
          </a:stretch>
        </p:blipFill>
        <p:spPr bwMode="auto">
          <a:xfrm>
            <a:off x="3714751" y="214313"/>
            <a:ext cx="1524000" cy="4667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pSp>
        <p:nvGrpSpPr>
          <p:cNvPr id="6" name="Группа 4"/>
          <p:cNvGrpSpPr/>
          <p:nvPr userDrawn="1"/>
        </p:nvGrpSpPr>
        <p:grpSpPr>
          <a:xfrm>
            <a:off x="-902" y="585127"/>
            <a:ext cx="9144935" cy="490517"/>
            <a:chOff x="-902" y="799440"/>
            <a:chExt cx="9144934" cy="490517"/>
          </a:xfr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7" name="Freeform 2"/>
            <p:cNvSpPr>
              <a:spLocks/>
            </p:cNvSpPr>
            <p:nvPr/>
          </p:nvSpPr>
          <p:spPr bwMode="auto">
            <a:xfrm rot="21426473">
              <a:off x="8328841" y="852899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39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4" y="74"/>
                </a:cxn>
                <a:cxn ang="0">
                  <a:pos x="55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39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4" y="74"/>
                  </a:lnTo>
                  <a:lnTo>
                    <a:pt x="55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8" name="Freeform 3"/>
            <p:cNvSpPr>
              <a:spLocks/>
            </p:cNvSpPr>
            <p:nvPr/>
          </p:nvSpPr>
          <p:spPr bwMode="auto">
            <a:xfrm rot="21426473">
              <a:off x="8337336" y="1021065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39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4" y="74"/>
                </a:cxn>
                <a:cxn ang="0">
                  <a:pos x="55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39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4" y="74"/>
                  </a:lnTo>
                  <a:lnTo>
                    <a:pt x="55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9" name="Freeform 4"/>
            <p:cNvSpPr>
              <a:spLocks/>
            </p:cNvSpPr>
            <p:nvPr/>
          </p:nvSpPr>
          <p:spPr bwMode="auto">
            <a:xfrm rot="21426473">
              <a:off x="8406428" y="84899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0" name="Freeform 5"/>
            <p:cNvSpPr>
              <a:spLocks/>
            </p:cNvSpPr>
            <p:nvPr/>
          </p:nvSpPr>
          <p:spPr bwMode="auto">
            <a:xfrm rot="21426473">
              <a:off x="8414924" y="101716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1" name="Freeform 6"/>
            <p:cNvSpPr>
              <a:spLocks/>
            </p:cNvSpPr>
            <p:nvPr/>
          </p:nvSpPr>
          <p:spPr bwMode="auto">
            <a:xfrm rot="21426473">
              <a:off x="8483432" y="84510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2" name="Freeform 7"/>
            <p:cNvSpPr>
              <a:spLocks/>
            </p:cNvSpPr>
            <p:nvPr/>
          </p:nvSpPr>
          <p:spPr bwMode="auto">
            <a:xfrm rot="21426473">
              <a:off x="8491928" y="101327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3" name="Freeform 8"/>
            <p:cNvSpPr>
              <a:spLocks/>
            </p:cNvSpPr>
            <p:nvPr/>
          </p:nvSpPr>
          <p:spPr bwMode="auto">
            <a:xfrm rot="21426473">
              <a:off x="8560435" y="841199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4" name="Freeform 9"/>
            <p:cNvSpPr>
              <a:spLocks/>
            </p:cNvSpPr>
            <p:nvPr/>
          </p:nvSpPr>
          <p:spPr bwMode="auto">
            <a:xfrm rot="21426473">
              <a:off x="8568931" y="1009365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5" name="Freeform 10"/>
            <p:cNvSpPr>
              <a:spLocks/>
            </p:cNvSpPr>
            <p:nvPr/>
          </p:nvSpPr>
          <p:spPr bwMode="auto">
            <a:xfrm rot="21426473">
              <a:off x="8638023" y="83729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4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4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6" name="Freeform 11"/>
            <p:cNvSpPr>
              <a:spLocks/>
            </p:cNvSpPr>
            <p:nvPr/>
          </p:nvSpPr>
          <p:spPr bwMode="auto">
            <a:xfrm rot="21426473">
              <a:off x="8646519" y="100546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4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4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7" name="Freeform 12"/>
            <p:cNvSpPr>
              <a:spLocks/>
            </p:cNvSpPr>
            <p:nvPr/>
          </p:nvSpPr>
          <p:spPr bwMode="auto">
            <a:xfrm rot="21426473">
              <a:off x="8715027" y="83340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7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7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8" name="Freeform 13"/>
            <p:cNvSpPr>
              <a:spLocks/>
            </p:cNvSpPr>
            <p:nvPr/>
          </p:nvSpPr>
          <p:spPr bwMode="auto">
            <a:xfrm rot="21426473">
              <a:off x="8723522" y="1001569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7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7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9" name="Freeform 14"/>
            <p:cNvSpPr>
              <a:spLocks/>
            </p:cNvSpPr>
            <p:nvPr/>
          </p:nvSpPr>
          <p:spPr bwMode="auto">
            <a:xfrm rot="21426473">
              <a:off x="8792029" y="829455"/>
              <a:ext cx="70093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20" y="36"/>
                </a:cxn>
                <a:cxn ang="0">
                  <a:pos x="120" y="49"/>
                </a:cxn>
                <a:cxn ang="0">
                  <a:pos x="120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3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20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20" y="36"/>
                  </a:lnTo>
                  <a:lnTo>
                    <a:pt x="120" y="49"/>
                  </a:lnTo>
                  <a:lnTo>
                    <a:pt x="120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3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0" name="Freeform 15"/>
            <p:cNvSpPr>
              <a:spLocks/>
            </p:cNvSpPr>
            <p:nvPr/>
          </p:nvSpPr>
          <p:spPr bwMode="auto">
            <a:xfrm rot="21426473">
              <a:off x="8800525" y="997620"/>
              <a:ext cx="70093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20" y="36"/>
                </a:cxn>
                <a:cxn ang="0">
                  <a:pos x="120" y="49"/>
                </a:cxn>
                <a:cxn ang="0">
                  <a:pos x="120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3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20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20" y="36"/>
                  </a:lnTo>
                  <a:lnTo>
                    <a:pt x="120" y="49"/>
                  </a:lnTo>
                  <a:lnTo>
                    <a:pt x="120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3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1" name="Freeform 16"/>
            <p:cNvSpPr>
              <a:spLocks/>
            </p:cNvSpPr>
            <p:nvPr/>
          </p:nvSpPr>
          <p:spPr bwMode="auto">
            <a:xfrm rot="21426473">
              <a:off x="8869616" y="825550"/>
              <a:ext cx="69509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1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19" y="36"/>
                </a:cxn>
                <a:cxn ang="0">
                  <a:pos x="119" y="49"/>
                </a:cxn>
                <a:cxn ang="0">
                  <a:pos x="119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2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9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1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19" y="36"/>
                  </a:lnTo>
                  <a:lnTo>
                    <a:pt x="119" y="49"/>
                  </a:lnTo>
                  <a:lnTo>
                    <a:pt x="119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2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2" name="Freeform 17"/>
            <p:cNvSpPr>
              <a:spLocks/>
            </p:cNvSpPr>
            <p:nvPr/>
          </p:nvSpPr>
          <p:spPr bwMode="auto">
            <a:xfrm rot="21426473">
              <a:off x="8878112" y="993715"/>
              <a:ext cx="69509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1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19" y="36"/>
                </a:cxn>
                <a:cxn ang="0">
                  <a:pos x="119" y="49"/>
                </a:cxn>
                <a:cxn ang="0">
                  <a:pos x="119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2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9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1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19" y="36"/>
                  </a:lnTo>
                  <a:lnTo>
                    <a:pt x="119" y="49"/>
                  </a:lnTo>
                  <a:lnTo>
                    <a:pt x="119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2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3" name="Rectangle 18"/>
            <p:cNvSpPr>
              <a:spLocks noChangeArrowheads="1"/>
            </p:cNvSpPr>
            <p:nvPr/>
          </p:nvSpPr>
          <p:spPr bwMode="auto">
            <a:xfrm rot="21426473">
              <a:off x="8939071" y="847884"/>
              <a:ext cx="15187" cy="9322"/>
            </a:xfrm>
            <a:prstGeom prst="rect">
              <a:avLst/>
            </a:pr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" name="Rectangle 19"/>
            <p:cNvSpPr>
              <a:spLocks noChangeArrowheads="1"/>
            </p:cNvSpPr>
            <p:nvPr/>
          </p:nvSpPr>
          <p:spPr bwMode="auto">
            <a:xfrm rot="21426473">
              <a:off x="8302623" y="880037"/>
              <a:ext cx="15187" cy="9322"/>
            </a:xfrm>
            <a:prstGeom prst="rect">
              <a:avLst/>
            </a:pr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" name="Rectangle 20"/>
            <p:cNvSpPr>
              <a:spLocks noChangeArrowheads="1"/>
            </p:cNvSpPr>
            <p:nvPr/>
          </p:nvSpPr>
          <p:spPr bwMode="auto">
            <a:xfrm rot="21426473">
              <a:off x="8947567" y="1016049"/>
              <a:ext cx="15187" cy="9322"/>
            </a:xfrm>
            <a:prstGeom prst="rect">
              <a:avLst/>
            </a:pr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" name="Rectangle 21"/>
            <p:cNvSpPr>
              <a:spLocks noChangeArrowheads="1"/>
            </p:cNvSpPr>
            <p:nvPr/>
          </p:nvSpPr>
          <p:spPr bwMode="auto">
            <a:xfrm rot="21426473">
              <a:off x="8311119" y="1048202"/>
              <a:ext cx="15187" cy="9322"/>
            </a:xfrm>
            <a:prstGeom prst="rect">
              <a:avLst/>
            </a:pr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" name="Freeform 22"/>
            <p:cNvSpPr>
              <a:spLocks/>
            </p:cNvSpPr>
            <p:nvPr/>
          </p:nvSpPr>
          <p:spPr bwMode="auto">
            <a:xfrm rot="21426473">
              <a:off x="8956669" y="840338"/>
              <a:ext cx="75350" cy="187024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00" y="0"/>
                </a:cxn>
                <a:cxn ang="0">
                  <a:pos x="129" y="144"/>
                </a:cxn>
                <a:cxn ang="0">
                  <a:pos x="129" y="179"/>
                </a:cxn>
                <a:cxn ang="0">
                  <a:pos x="103" y="321"/>
                </a:cxn>
                <a:cxn ang="0">
                  <a:pos x="0" y="321"/>
                </a:cxn>
                <a:cxn ang="0">
                  <a:pos x="0" y="285"/>
                </a:cxn>
                <a:cxn ang="0">
                  <a:pos x="58" y="285"/>
                </a:cxn>
                <a:cxn ang="0">
                  <a:pos x="58" y="38"/>
                </a:cxn>
                <a:cxn ang="0">
                  <a:pos x="0" y="38"/>
                </a:cxn>
                <a:cxn ang="0">
                  <a:pos x="0" y="0"/>
                </a:cxn>
              </a:cxnLst>
              <a:rect l="0" t="0" r="r" b="b"/>
              <a:pathLst>
                <a:path w="129" h="321">
                  <a:moveTo>
                    <a:pt x="0" y="0"/>
                  </a:moveTo>
                  <a:lnTo>
                    <a:pt x="100" y="0"/>
                  </a:lnTo>
                  <a:lnTo>
                    <a:pt x="129" y="144"/>
                  </a:lnTo>
                  <a:lnTo>
                    <a:pt x="129" y="179"/>
                  </a:lnTo>
                  <a:lnTo>
                    <a:pt x="103" y="321"/>
                  </a:lnTo>
                  <a:lnTo>
                    <a:pt x="0" y="321"/>
                  </a:lnTo>
                  <a:lnTo>
                    <a:pt x="0" y="285"/>
                  </a:lnTo>
                  <a:lnTo>
                    <a:pt x="58" y="285"/>
                  </a:lnTo>
                  <a:lnTo>
                    <a:pt x="58" y="38"/>
                  </a:lnTo>
                  <a:lnTo>
                    <a:pt x="0" y="3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" name="Freeform 23"/>
            <p:cNvSpPr>
              <a:spLocks/>
            </p:cNvSpPr>
            <p:nvPr/>
          </p:nvSpPr>
          <p:spPr bwMode="auto">
            <a:xfrm rot="21426473">
              <a:off x="8233300" y="876882"/>
              <a:ext cx="75350" cy="187024"/>
            </a:xfrm>
            <a:custGeom>
              <a:avLst/>
              <a:gdLst/>
              <a:ahLst/>
              <a:cxnLst>
                <a:cxn ang="0">
                  <a:pos x="129" y="0"/>
                </a:cxn>
                <a:cxn ang="0">
                  <a:pos x="29" y="0"/>
                </a:cxn>
                <a:cxn ang="0">
                  <a:pos x="0" y="144"/>
                </a:cxn>
                <a:cxn ang="0">
                  <a:pos x="0" y="179"/>
                </a:cxn>
                <a:cxn ang="0">
                  <a:pos x="26" y="321"/>
                </a:cxn>
                <a:cxn ang="0">
                  <a:pos x="129" y="321"/>
                </a:cxn>
                <a:cxn ang="0">
                  <a:pos x="129" y="285"/>
                </a:cxn>
                <a:cxn ang="0">
                  <a:pos x="71" y="285"/>
                </a:cxn>
                <a:cxn ang="0">
                  <a:pos x="71" y="38"/>
                </a:cxn>
                <a:cxn ang="0">
                  <a:pos x="129" y="38"/>
                </a:cxn>
                <a:cxn ang="0">
                  <a:pos x="129" y="0"/>
                </a:cxn>
              </a:cxnLst>
              <a:rect l="0" t="0" r="r" b="b"/>
              <a:pathLst>
                <a:path w="129" h="321">
                  <a:moveTo>
                    <a:pt x="129" y="0"/>
                  </a:moveTo>
                  <a:lnTo>
                    <a:pt x="29" y="0"/>
                  </a:lnTo>
                  <a:lnTo>
                    <a:pt x="0" y="144"/>
                  </a:lnTo>
                  <a:lnTo>
                    <a:pt x="0" y="179"/>
                  </a:lnTo>
                  <a:lnTo>
                    <a:pt x="26" y="321"/>
                  </a:lnTo>
                  <a:lnTo>
                    <a:pt x="129" y="321"/>
                  </a:lnTo>
                  <a:lnTo>
                    <a:pt x="129" y="285"/>
                  </a:lnTo>
                  <a:lnTo>
                    <a:pt x="71" y="285"/>
                  </a:lnTo>
                  <a:lnTo>
                    <a:pt x="71" y="38"/>
                  </a:lnTo>
                  <a:lnTo>
                    <a:pt x="129" y="38"/>
                  </a:lnTo>
                  <a:lnTo>
                    <a:pt x="12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" name="Rectangle 24"/>
            <p:cNvSpPr>
              <a:spLocks noChangeArrowheads="1"/>
            </p:cNvSpPr>
            <p:nvPr/>
          </p:nvSpPr>
          <p:spPr bwMode="auto">
            <a:xfrm rot="21426473">
              <a:off x="8220491" y="961259"/>
              <a:ext cx="12850" cy="22140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" name="Rectangle 25"/>
            <p:cNvSpPr>
              <a:spLocks noChangeArrowheads="1"/>
            </p:cNvSpPr>
            <p:nvPr/>
          </p:nvSpPr>
          <p:spPr bwMode="auto">
            <a:xfrm rot="21426473">
              <a:off x="9031364" y="920293"/>
              <a:ext cx="12850" cy="22140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" name="Rectangle 27"/>
            <p:cNvSpPr>
              <a:spLocks noChangeArrowheads="1"/>
            </p:cNvSpPr>
            <p:nvPr/>
          </p:nvSpPr>
          <p:spPr bwMode="auto">
            <a:xfrm rot="21426473">
              <a:off x="9043592" y="922257"/>
              <a:ext cx="49065" cy="15148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" name="Freeform 28"/>
            <p:cNvSpPr>
              <a:spLocks/>
            </p:cNvSpPr>
            <p:nvPr/>
          </p:nvSpPr>
          <p:spPr bwMode="auto">
            <a:xfrm rot="21426473">
              <a:off x="9086799" y="915790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12"/>
                </a:cxn>
                <a:cxn ang="0">
                  <a:pos x="19" y="22"/>
                </a:cxn>
                <a:cxn ang="0">
                  <a:pos x="16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12"/>
                  </a:lnTo>
                  <a:lnTo>
                    <a:pt x="19" y="22"/>
                  </a:lnTo>
                  <a:lnTo>
                    <a:pt x="16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3" name="Freeform 30"/>
            <p:cNvSpPr>
              <a:spLocks/>
            </p:cNvSpPr>
            <p:nvPr/>
          </p:nvSpPr>
          <p:spPr bwMode="auto">
            <a:xfrm rot="21426473">
              <a:off x="9097883" y="915215"/>
              <a:ext cx="11682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7" y="12"/>
                </a:cxn>
                <a:cxn ang="0">
                  <a:pos x="20" y="22"/>
                </a:cxn>
                <a:cxn ang="0">
                  <a:pos x="17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20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7" y="12"/>
                  </a:lnTo>
                  <a:lnTo>
                    <a:pt x="20" y="22"/>
                  </a:lnTo>
                  <a:lnTo>
                    <a:pt x="17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4" name="Freeform 32"/>
            <p:cNvSpPr>
              <a:spLocks/>
            </p:cNvSpPr>
            <p:nvPr/>
          </p:nvSpPr>
          <p:spPr bwMode="auto">
            <a:xfrm rot="21426473">
              <a:off x="9109550" y="914640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6" y="12"/>
                </a:cxn>
                <a:cxn ang="0">
                  <a:pos x="19" y="22"/>
                </a:cxn>
                <a:cxn ang="0">
                  <a:pos x="16" y="35"/>
                </a:cxn>
                <a:cxn ang="0">
                  <a:pos x="9" y="45"/>
                </a:cxn>
                <a:cxn ang="0">
                  <a:pos x="6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6" y="12"/>
                  </a:lnTo>
                  <a:lnTo>
                    <a:pt x="19" y="22"/>
                  </a:lnTo>
                  <a:lnTo>
                    <a:pt x="16" y="35"/>
                  </a:lnTo>
                  <a:lnTo>
                    <a:pt x="9" y="45"/>
                  </a:lnTo>
                  <a:lnTo>
                    <a:pt x="6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5" name="Freeform 34"/>
            <p:cNvSpPr>
              <a:spLocks/>
            </p:cNvSpPr>
            <p:nvPr/>
          </p:nvSpPr>
          <p:spPr bwMode="auto">
            <a:xfrm rot="21426473">
              <a:off x="9120634" y="914065"/>
              <a:ext cx="11682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20" y="12"/>
                </a:cxn>
                <a:cxn ang="0">
                  <a:pos x="20" y="22"/>
                </a:cxn>
                <a:cxn ang="0">
                  <a:pos x="20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20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20" y="12"/>
                  </a:lnTo>
                  <a:lnTo>
                    <a:pt x="20" y="22"/>
                  </a:lnTo>
                  <a:lnTo>
                    <a:pt x="20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6" name="Freeform 36"/>
            <p:cNvSpPr>
              <a:spLocks/>
            </p:cNvSpPr>
            <p:nvPr/>
          </p:nvSpPr>
          <p:spPr bwMode="auto">
            <a:xfrm rot="21426473">
              <a:off x="9132302" y="913491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2" y="0"/>
                </a:cxn>
                <a:cxn ang="0">
                  <a:pos x="19" y="12"/>
                </a:cxn>
                <a:cxn ang="0">
                  <a:pos x="19" y="22"/>
                </a:cxn>
                <a:cxn ang="0">
                  <a:pos x="19" y="35"/>
                </a:cxn>
                <a:cxn ang="0">
                  <a:pos x="12" y="45"/>
                </a:cxn>
                <a:cxn ang="0">
                  <a:pos x="6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6" y="0"/>
                  </a:lnTo>
                  <a:lnTo>
                    <a:pt x="12" y="0"/>
                  </a:lnTo>
                  <a:lnTo>
                    <a:pt x="19" y="12"/>
                  </a:lnTo>
                  <a:lnTo>
                    <a:pt x="19" y="22"/>
                  </a:lnTo>
                  <a:lnTo>
                    <a:pt x="19" y="35"/>
                  </a:lnTo>
                  <a:lnTo>
                    <a:pt x="12" y="45"/>
                  </a:lnTo>
                  <a:lnTo>
                    <a:pt x="6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7" name="Freeform 38"/>
            <p:cNvSpPr>
              <a:spLocks/>
            </p:cNvSpPr>
            <p:nvPr/>
          </p:nvSpPr>
          <p:spPr bwMode="auto">
            <a:xfrm rot="21426473">
              <a:off x="8328039" y="994999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4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4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4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8" name="Freeform 39"/>
            <p:cNvSpPr>
              <a:spLocks/>
            </p:cNvSpPr>
            <p:nvPr/>
          </p:nvSpPr>
          <p:spPr bwMode="auto">
            <a:xfrm rot="21426473">
              <a:off x="8405626" y="99109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9" name="Freeform 40"/>
            <p:cNvSpPr>
              <a:spLocks/>
            </p:cNvSpPr>
            <p:nvPr/>
          </p:nvSpPr>
          <p:spPr bwMode="auto">
            <a:xfrm rot="21426473">
              <a:off x="8482630" y="98720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40" name="Freeform 41"/>
            <p:cNvSpPr>
              <a:spLocks/>
            </p:cNvSpPr>
            <p:nvPr/>
          </p:nvSpPr>
          <p:spPr bwMode="auto">
            <a:xfrm rot="21426473">
              <a:off x="8559633" y="983299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41" name="Freeform 42"/>
            <p:cNvSpPr>
              <a:spLocks/>
            </p:cNvSpPr>
            <p:nvPr/>
          </p:nvSpPr>
          <p:spPr bwMode="auto">
            <a:xfrm rot="21426473">
              <a:off x="8637221" y="97939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9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9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42" name="Freeform 43"/>
            <p:cNvSpPr>
              <a:spLocks/>
            </p:cNvSpPr>
            <p:nvPr/>
          </p:nvSpPr>
          <p:spPr bwMode="auto">
            <a:xfrm rot="21426473">
              <a:off x="8714225" y="97550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43" name="Freeform 44"/>
            <p:cNvSpPr>
              <a:spLocks/>
            </p:cNvSpPr>
            <p:nvPr/>
          </p:nvSpPr>
          <p:spPr bwMode="auto">
            <a:xfrm rot="21426473">
              <a:off x="8791228" y="97161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7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44" name="Freeform 45"/>
            <p:cNvSpPr>
              <a:spLocks/>
            </p:cNvSpPr>
            <p:nvPr/>
          </p:nvSpPr>
          <p:spPr bwMode="auto">
            <a:xfrm rot="21426473">
              <a:off x="8870566" y="967606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45" name="Freeform 46"/>
            <p:cNvSpPr>
              <a:spLocks/>
            </p:cNvSpPr>
            <p:nvPr/>
          </p:nvSpPr>
          <p:spPr bwMode="auto">
            <a:xfrm rot="21426473">
              <a:off x="8319543" y="826834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4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4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4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46" name="Freeform 47"/>
            <p:cNvSpPr>
              <a:spLocks/>
            </p:cNvSpPr>
            <p:nvPr/>
          </p:nvSpPr>
          <p:spPr bwMode="auto">
            <a:xfrm rot="21426473">
              <a:off x="8397130" y="82292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47" name="Freeform 48"/>
            <p:cNvSpPr>
              <a:spLocks/>
            </p:cNvSpPr>
            <p:nvPr/>
          </p:nvSpPr>
          <p:spPr bwMode="auto">
            <a:xfrm rot="21426473">
              <a:off x="8474134" y="81903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48" name="Freeform 49"/>
            <p:cNvSpPr>
              <a:spLocks/>
            </p:cNvSpPr>
            <p:nvPr/>
          </p:nvSpPr>
          <p:spPr bwMode="auto">
            <a:xfrm rot="21426473">
              <a:off x="8551138" y="815134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49" name="Freeform 50"/>
            <p:cNvSpPr>
              <a:spLocks/>
            </p:cNvSpPr>
            <p:nvPr/>
          </p:nvSpPr>
          <p:spPr bwMode="auto">
            <a:xfrm rot="21426473">
              <a:off x="8628725" y="81122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9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9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50" name="Freeform 51"/>
            <p:cNvSpPr>
              <a:spLocks/>
            </p:cNvSpPr>
            <p:nvPr/>
          </p:nvSpPr>
          <p:spPr bwMode="auto">
            <a:xfrm rot="21426473">
              <a:off x="8705729" y="80733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51" name="Freeform 52"/>
            <p:cNvSpPr>
              <a:spLocks/>
            </p:cNvSpPr>
            <p:nvPr/>
          </p:nvSpPr>
          <p:spPr bwMode="auto">
            <a:xfrm rot="21426473">
              <a:off x="8782733" y="80344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7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52" name="Freeform 53"/>
            <p:cNvSpPr>
              <a:spLocks/>
            </p:cNvSpPr>
            <p:nvPr/>
          </p:nvSpPr>
          <p:spPr bwMode="auto">
            <a:xfrm rot="21426473">
              <a:off x="8862070" y="799440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53" name="Freeform 2"/>
            <p:cNvSpPr>
              <a:spLocks/>
            </p:cNvSpPr>
            <p:nvPr/>
          </p:nvSpPr>
          <p:spPr bwMode="auto">
            <a:xfrm rot="173527" flipH="1">
              <a:off x="745317" y="852899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39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4" y="74"/>
                </a:cxn>
                <a:cxn ang="0">
                  <a:pos x="55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39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4" y="74"/>
                  </a:lnTo>
                  <a:lnTo>
                    <a:pt x="55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54" name="Freeform 3"/>
            <p:cNvSpPr>
              <a:spLocks/>
            </p:cNvSpPr>
            <p:nvPr/>
          </p:nvSpPr>
          <p:spPr bwMode="auto">
            <a:xfrm rot="173527" flipH="1">
              <a:off x="736821" y="1021065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39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4" y="74"/>
                </a:cxn>
                <a:cxn ang="0">
                  <a:pos x="55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39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4" y="74"/>
                  </a:lnTo>
                  <a:lnTo>
                    <a:pt x="55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55" name="Freeform 4"/>
            <p:cNvSpPr>
              <a:spLocks/>
            </p:cNvSpPr>
            <p:nvPr/>
          </p:nvSpPr>
          <p:spPr bwMode="auto">
            <a:xfrm rot="173527" flipH="1">
              <a:off x="668314" y="84899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56" name="Freeform 5"/>
            <p:cNvSpPr>
              <a:spLocks/>
            </p:cNvSpPr>
            <p:nvPr/>
          </p:nvSpPr>
          <p:spPr bwMode="auto">
            <a:xfrm rot="173527" flipH="1">
              <a:off x="659818" y="101716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57" name="Freeform 6"/>
            <p:cNvSpPr>
              <a:spLocks/>
            </p:cNvSpPr>
            <p:nvPr/>
          </p:nvSpPr>
          <p:spPr bwMode="auto">
            <a:xfrm rot="173527" flipH="1">
              <a:off x="591310" y="84510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58" name="Freeform 7"/>
            <p:cNvSpPr>
              <a:spLocks/>
            </p:cNvSpPr>
            <p:nvPr/>
          </p:nvSpPr>
          <p:spPr bwMode="auto">
            <a:xfrm rot="173527" flipH="1">
              <a:off x="582814" y="101327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59" name="Freeform 8"/>
            <p:cNvSpPr>
              <a:spLocks/>
            </p:cNvSpPr>
            <p:nvPr/>
          </p:nvSpPr>
          <p:spPr bwMode="auto">
            <a:xfrm rot="173527" flipH="1">
              <a:off x="513722" y="841199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60" name="Freeform 9"/>
            <p:cNvSpPr>
              <a:spLocks/>
            </p:cNvSpPr>
            <p:nvPr/>
          </p:nvSpPr>
          <p:spPr bwMode="auto">
            <a:xfrm rot="173527" flipH="1">
              <a:off x="505227" y="1009365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61" name="Freeform 10"/>
            <p:cNvSpPr>
              <a:spLocks/>
            </p:cNvSpPr>
            <p:nvPr/>
          </p:nvSpPr>
          <p:spPr bwMode="auto">
            <a:xfrm rot="173527" flipH="1">
              <a:off x="436719" y="83729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4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4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62" name="Freeform 11"/>
            <p:cNvSpPr>
              <a:spLocks/>
            </p:cNvSpPr>
            <p:nvPr/>
          </p:nvSpPr>
          <p:spPr bwMode="auto">
            <a:xfrm rot="173527" flipH="1">
              <a:off x="428223" y="100546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4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4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63" name="Freeform 12"/>
            <p:cNvSpPr>
              <a:spLocks/>
            </p:cNvSpPr>
            <p:nvPr/>
          </p:nvSpPr>
          <p:spPr bwMode="auto">
            <a:xfrm rot="173527" flipH="1">
              <a:off x="359715" y="83340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7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7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64" name="Freeform 13"/>
            <p:cNvSpPr>
              <a:spLocks/>
            </p:cNvSpPr>
            <p:nvPr/>
          </p:nvSpPr>
          <p:spPr bwMode="auto">
            <a:xfrm rot="173527" flipH="1">
              <a:off x="351219" y="1001569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7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7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65" name="Freeform 14"/>
            <p:cNvSpPr>
              <a:spLocks/>
            </p:cNvSpPr>
            <p:nvPr/>
          </p:nvSpPr>
          <p:spPr bwMode="auto">
            <a:xfrm rot="173527" flipH="1">
              <a:off x="280376" y="829455"/>
              <a:ext cx="70093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20" y="36"/>
                </a:cxn>
                <a:cxn ang="0">
                  <a:pos x="120" y="49"/>
                </a:cxn>
                <a:cxn ang="0">
                  <a:pos x="120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3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20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20" y="36"/>
                  </a:lnTo>
                  <a:lnTo>
                    <a:pt x="120" y="49"/>
                  </a:lnTo>
                  <a:lnTo>
                    <a:pt x="120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3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66" name="Freeform 15"/>
            <p:cNvSpPr>
              <a:spLocks/>
            </p:cNvSpPr>
            <p:nvPr/>
          </p:nvSpPr>
          <p:spPr bwMode="auto">
            <a:xfrm rot="173527" flipH="1">
              <a:off x="271881" y="997620"/>
              <a:ext cx="70093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20" y="36"/>
                </a:cxn>
                <a:cxn ang="0">
                  <a:pos x="120" y="49"/>
                </a:cxn>
                <a:cxn ang="0">
                  <a:pos x="120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3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20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20" y="36"/>
                  </a:lnTo>
                  <a:lnTo>
                    <a:pt x="120" y="49"/>
                  </a:lnTo>
                  <a:lnTo>
                    <a:pt x="120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3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67" name="Freeform 16"/>
            <p:cNvSpPr>
              <a:spLocks/>
            </p:cNvSpPr>
            <p:nvPr/>
          </p:nvSpPr>
          <p:spPr bwMode="auto">
            <a:xfrm rot="173527" flipH="1">
              <a:off x="203373" y="825550"/>
              <a:ext cx="69509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1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19" y="36"/>
                </a:cxn>
                <a:cxn ang="0">
                  <a:pos x="119" y="49"/>
                </a:cxn>
                <a:cxn ang="0">
                  <a:pos x="119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2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9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1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19" y="36"/>
                  </a:lnTo>
                  <a:lnTo>
                    <a:pt x="119" y="49"/>
                  </a:lnTo>
                  <a:lnTo>
                    <a:pt x="119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2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68" name="Freeform 17"/>
            <p:cNvSpPr>
              <a:spLocks/>
            </p:cNvSpPr>
            <p:nvPr/>
          </p:nvSpPr>
          <p:spPr bwMode="auto">
            <a:xfrm rot="173527" flipH="1">
              <a:off x="194877" y="993715"/>
              <a:ext cx="69509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1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19" y="36"/>
                </a:cxn>
                <a:cxn ang="0">
                  <a:pos x="119" y="49"/>
                </a:cxn>
                <a:cxn ang="0">
                  <a:pos x="119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2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9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1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19" y="36"/>
                  </a:lnTo>
                  <a:lnTo>
                    <a:pt x="119" y="49"/>
                  </a:lnTo>
                  <a:lnTo>
                    <a:pt x="119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2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69" name="Rectangle 18"/>
            <p:cNvSpPr>
              <a:spLocks noChangeArrowheads="1"/>
            </p:cNvSpPr>
            <p:nvPr/>
          </p:nvSpPr>
          <p:spPr bwMode="auto">
            <a:xfrm rot="173527" flipH="1">
              <a:off x="188240" y="847884"/>
              <a:ext cx="15187" cy="9322"/>
            </a:xfrm>
            <a:prstGeom prst="rect">
              <a:avLst/>
            </a:pr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70" name="Rectangle 19"/>
            <p:cNvSpPr>
              <a:spLocks noChangeArrowheads="1"/>
            </p:cNvSpPr>
            <p:nvPr/>
          </p:nvSpPr>
          <p:spPr bwMode="auto">
            <a:xfrm rot="173527" flipH="1">
              <a:off x="824688" y="880037"/>
              <a:ext cx="15187" cy="9322"/>
            </a:xfrm>
            <a:prstGeom prst="rect">
              <a:avLst/>
            </a:pr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71" name="Rectangle 20"/>
            <p:cNvSpPr>
              <a:spLocks noChangeArrowheads="1"/>
            </p:cNvSpPr>
            <p:nvPr/>
          </p:nvSpPr>
          <p:spPr bwMode="auto">
            <a:xfrm rot="173527" flipH="1">
              <a:off x="179744" y="1016049"/>
              <a:ext cx="15187" cy="9322"/>
            </a:xfrm>
            <a:prstGeom prst="rect">
              <a:avLst/>
            </a:pr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72" name="Rectangle 21"/>
            <p:cNvSpPr>
              <a:spLocks noChangeArrowheads="1"/>
            </p:cNvSpPr>
            <p:nvPr/>
          </p:nvSpPr>
          <p:spPr bwMode="auto">
            <a:xfrm rot="173527" flipH="1">
              <a:off x="816192" y="1048202"/>
              <a:ext cx="15187" cy="9322"/>
            </a:xfrm>
            <a:prstGeom prst="rect">
              <a:avLst/>
            </a:pr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73" name="Freeform 22"/>
            <p:cNvSpPr>
              <a:spLocks/>
            </p:cNvSpPr>
            <p:nvPr/>
          </p:nvSpPr>
          <p:spPr bwMode="auto">
            <a:xfrm rot="173527" flipH="1">
              <a:off x="110480" y="840338"/>
              <a:ext cx="75350" cy="187024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00" y="0"/>
                </a:cxn>
                <a:cxn ang="0">
                  <a:pos x="129" y="144"/>
                </a:cxn>
                <a:cxn ang="0">
                  <a:pos x="129" y="179"/>
                </a:cxn>
                <a:cxn ang="0">
                  <a:pos x="103" y="321"/>
                </a:cxn>
                <a:cxn ang="0">
                  <a:pos x="0" y="321"/>
                </a:cxn>
                <a:cxn ang="0">
                  <a:pos x="0" y="285"/>
                </a:cxn>
                <a:cxn ang="0">
                  <a:pos x="58" y="285"/>
                </a:cxn>
                <a:cxn ang="0">
                  <a:pos x="58" y="38"/>
                </a:cxn>
                <a:cxn ang="0">
                  <a:pos x="0" y="38"/>
                </a:cxn>
                <a:cxn ang="0">
                  <a:pos x="0" y="0"/>
                </a:cxn>
              </a:cxnLst>
              <a:rect l="0" t="0" r="r" b="b"/>
              <a:pathLst>
                <a:path w="129" h="321">
                  <a:moveTo>
                    <a:pt x="0" y="0"/>
                  </a:moveTo>
                  <a:lnTo>
                    <a:pt x="100" y="0"/>
                  </a:lnTo>
                  <a:lnTo>
                    <a:pt x="129" y="144"/>
                  </a:lnTo>
                  <a:lnTo>
                    <a:pt x="129" y="179"/>
                  </a:lnTo>
                  <a:lnTo>
                    <a:pt x="103" y="321"/>
                  </a:lnTo>
                  <a:lnTo>
                    <a:pt x="0" y="321"/>
                  </a:lnTo>
                  <a:lnTo>
                    <a:pt x="0" y="285"/>
                  </a:lnTo>
                  <a:lnTo>
                    <a:pt x="58" y="285"/>
                  </a:lnTo>
                  <a:lnTo>
                    <a:pt x="58" y="38"/>
                  </a:lnTo>
                  <a:lnTo>
                    <a:pt x="0" y="3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74" name="Freeform 23"/>
            <p:cNvSpPr>
              <a:spLocks/>
            </p:cNvSpPr>
            <p:nvPr/>
          </p:nvSpPr>
          <p:spPr bwMode="auto">
            <a:xfrm rot="173527" flipH="1">
              <a:off x="833849" y="876882"/>
              <a:ext cx="75350" cy="187024"/>
            </a:xfrm>
            <a:custGeom>
              <a:avLst/>
              <a:gdLst/>
              <a:ahLst/>
              <a:cxnLst>
                <a:cxn ang="0">
                  <a:pos x="129" y="0"/>
                </a:cxn>
                <a:cxn ang="0">
                  <a:pos x="29" y="0"/>
                </a:cxn>
                <a:cxn ang="0">
                  <a:pos x="0" y="144"/>
                </a:cxn>
                <a:cxn ang="0">
                  <a:pos x="0" y="179"/>
                </a:cxn>
                <a:cxn ang="0">
                  <a:pos x="26" y="321"/>
                </a:cxn>
                <a:cxn ang="0">
                  <a:pos x="129" y="321"/>
                </a:cxn>
                <a:cxn ang="0">
                  <a:pos x="129" y="285"/>
                </a:cxn>
                <a:cxn ang="0">
                  <a:pos x="71" y="285"/>
                </a:cxn>
                <a:cxn ang="0">
                  <a:pos x="71" y="38"/>
                </a:cxn>
                <a:cxn ang="0">
                  <a:pos x="129" y="38"/>
                </a:cxn>
                <a:cxn ang="0">
                  <a:pos x="129" y="0"/>
                </a:cxn>
              </a:cxnLst>
              <a:rect l="0" t="0" r="r" b="b"/>
              <a:pathLst>
                <a:path w="129" h="321">
                  <a:moveTo>
                    <a:pt x="129" y="0"/>
                  </a:moveTo>
                  <a:lnTo>
                    <a:pt x="29" y="0"/>
                  </a:lnTo>
                  <a:lnTo>
                    <a:pt x="0" y="144"/>
                  </a:lnTo>
                  <a:lnTo>
                    <a:pt x="0" y="179"/>
                  </a:lnTo>
                  <a:lnTo>
                    <a:pt x="26" y="321"/>
                  </a:lnTo>
                  <a:lnTo>
                    <a:pt x="129" y="321"/>
                  </a:lnTo>
                  <a:lnTo>
                    <a:pt x="129" y="285"/>
                  </a:lnTo>
                  <a:lnTo>
                    <a:pt x="71" y="285"/>
                  </a:lnTo>
                  <a:lnTo>
                    <a:pt x="71" y="38"/>
                  </a:lnTo>
                  <a:lnTo>
                    <a:pt x="129" y="38"/>
                  </a:lnTo>
                  <a:lnTo>
                    <a:pt x="12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75" name="Rectangle 25"/>
            <p:cNvSpPr>
              <a:spLocks noChangeArrowheads="1"/>
            </p:cNvSpPr>
            <p:nvPr/>
          </p:nvSpPr>
          <p:spPr bwMode="auto">
            <a:xfrm rot="173527" flipH="1">
              <a:off x="98284" y="920293"/>
              <a:ext cx="12850" cy="22140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76" name="Rectangle 27"/>
            <p:cNvSpPr>
              <a:spLocks noChangeArrowheads="1"/>
            </p:cNvSpPr>
            <p:nvPr/>
          </p:nvSpPr>
          <p:spPr bwMode="auto">
            <a:xfrm rot="173527" flipH="1">
              <a:off x="49841" y="922257"/>
              <a:ext cx="49065" cy="15148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77" name="Freeform 28"/>
            <p:cNvSpPr>
              <a:spLocks/>
            </p:cNvSpPr>
            <p:nvPr/>
          </p:nvSpPr>
          <p:spPr bwMode="auto">
            <a:xfrm rot="173527" flipH="1">
              <a:off x="44601" y="915790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12"/>
                </a:cxn>
                <a:cxn ang="0">
                  <a:pos x="19" y="22"/>
                </a:cxn>
                <a:cxn ang="0">
                  <a:pos x="16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12"/>
                  </a:lnTo>
                  <a:lnTo>
                    <a:pt x="19" y="22"/>
                  </a:lnTo>
                  <a:lnTo>
                    <a:pt x="16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78" name="Freeform 30"/>
            <p:cNvSpPr>
              <a:spLocks/>
            </p:cNvSpPr>
            <p:nvPr/>
          </p:nvSpPr>
          <p:spPr bwMode="auto">
            <a:xfrm rot="173527" flipH="1">
              <a:off x="32933" y="915215"/>
              <a:ext cx="11682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7" y="12"/>
                </a:cxn>
                <a:cxn ang="0">
                  <a:pos x="20" y="22"/>
                </a:cxn>
                <a:cxn ang="0">
                  <a:pos x="17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20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7" y="12"/>
                  </a:lnTo>
                  <a:lnTo>
                    <a:pt x="20" y="22"/>
                  </a:lnTo>
                  <a:lnTo>
                    <a:pt x="17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79" name="Freeform 32"/>
            <p:cNvSpPr>
              <a:spLocks/>
            </p:cNvSpPr>
            <p:nvPr/>
          </p:nvSpPr>
          <p:spPr bwMode="auto">
            <a:xfrm rot="173527" flipH="1">
              <a:off x="21850" y="914640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6" y="12"/>
                </a:cxn>
                <a:cxn ang="0">
                  <a:pos x="19" y="22"/>
                </a:cxn>
                <a:cxn ang="0">
                  <a:pos x="16" y="35"/>
                </a:cxn>
                <a:cxn ang="0">
                  <a:pos x="9" y="45"/>
                </a:cxn>
                <a:cxn ang="0">
                  <a:pos x="6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6" y="12"/>
                  </a:lnTo>
                  <a:lnTo>
                    <a:pt x="19" y="22"/>
                  </a:lnTo>
                  <a:lnTo>
                    <a:pt x="16" y="35"/>
                  </a:lnTo>
                  <a:lnTo>
                    <a:pt x="9" y="45"/>
                  </a:lnTo>
                  <a:lnTo>
                    <a:pt x="6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80" name="Freeform 34"/>
            <p:cNvSpPr>
              <a:spLocks/>
            </p:cNvSpPr>
            <p:nvPr/>
          </p:nvSpPr>
          <p:spPr bwMode="auto">
            <a:xfrm rot="173527" flipH="1">
              <a:off x="10182" y="914065"/>
              <a:ext cx="11682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20" y="12"/>
                </a:cxn>
                <a:cxn ang="0">
                  <a:pos x="20" y="22"/>
                </a:cxn>
                <a:cxn ang="0">
                  <a:pos x="20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20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20" y="12"/>
                  </a:lnTo>
                  <a:lnTo>
                    <a:pt x="20" y="22"/>
                  </a:lnTo>
                  <a:lnTo>
                    <a:pt x="20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81" name="Freeform 36"/>
            <p:cNvSpPr>
              <a:spLocks/>
            </p:cNvSpPr>
            <p:nvPr/>
          </p:nvSpPr>
          <p:spPr bwMode="auto">
            <a:xfrm rot="173527" flipH="1">
              <a:off x="-902" y="913491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2" y="0"/>
                </a:cxn>
                <a:cxn ang="0">
                  <a:pos x="19" y="12"/>
                </a:cxn>
                <a:cxn ang="0">
                  <a:pos x="19" y="22"/>
                </a:cxn>
                <a:cxn ang="0">
                  <a:pos x="19" y="35"/>
                </a:cxn>
                <a:cxn ang="0">
                  <a:pos x="12" y="45"/>
                </a:cxn>
                <a:cxn ang="0">
                  <a:pos x="6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6" y="0"/>
                  </a:lnTo>
                  <a:lnTo>
                    <a:pt x="12" y="0"/>
                  </a:lnTo>
                  <a:lnTo>
                    <a:pt x="19" y="12"/>
                  </a:lnTo>
                  <a:lnTo>
                    <a:pt x="19" y="22"/>
                  </a:lnTo>
                  <a:lnTo>
                    <a:pt x="19" y="35"/>
                  </a:lnTo>
                  <a:lnTo>
                    <a:pt x="12" y="45"/>
                  </a:lnTo>
                  <a:lnTo>
                    <a:pt x="6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82" name="Freeform 38"/>
            <p:cNvSpPr>
              <a:spLocks/>
            </p:cNvSpPr>
            <p:nvPr/>
          </p:nvSpPr>
          <p:spPr bwMode="auto">
            <a:xfrm rot="173527" flipH="1">
              <a:off x="802777" y="994999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4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4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4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83" name="Freeform 39"/>
            <p:cNvSpPr>
              <a:spLocks/>
            </p:cNvSpPr>
            <p:nvPr/>
          </p:nvSpPr>
          <p:spPr bwMode="auto">
            <a:xfrm rot="173527" flipH="1">
              <a:off x="725774" y="99109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84" name="Freeform 40"/>
            <p:cNvSpPr>
              <a:spLocks/>
            </p:cNvSpPr>
            <p:nvPr/>
          </p:nvSpPr>
          <p:spPr bwMode="auto">
            <a:xfrm rot="173527" flipH="1">
              <a:off x="648770" y="98720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85" name="Freeform 41"/>
            <p:cNvSpPr>
              <a:spLocks/>
            </p:cNvSpPr>
            <p:nvPr/>
          </p:nvSpPr>
          <p:spPr bwMode="auto">
            <a:xfrm rot="173527" flipH="1">
              <a:off x="571183" y="983299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86" name="Freeform 42"/>
            <p:cNvSpPr>
              <a:spLocks/>
            </p:cNvSpPr>
            <p:nvPr/>
          </p:nvSpPr>
          <p:spPr bwMode="auto">
            <a:xfrm rot="173527" flipH="1">
              <a:off x="494179" y="97939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9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9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87" name="Freeform 43"/>
            <p:cNvSpPr>
              <a:spLocks/>
            </p:cNvSpPr>
            <p:nvPr/>
          </p:nvSpPr>
          <p:spPr bwMode="auto">
            <a:xfrm rot="173527" flipH="1">
              <a:off x="417175" y="97550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88" name="Freeform 44"/>
            <p:cNvSpPr>
              <a:spLocks/>
            </p:cNvSpPr>
            <p:nvPr/>
          </p:nvSpPr>
          <p:spPr bwMode="auto">
            <a:xfrm rot="173527" flipH="1">
              <a:off x="340172" y="97161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7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89" name="Freeform 45"/>
            <p:cNvSpPr>
              <a:spLocks/>
            </p:cNvSpPr>
            <p:nvPr/>
          </p:nvSpPr>
          <p:spPr bwMode="auto">
            <a:xfrm rot="173527" flipH="1">
              <a:off x="260834" y="967606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90" name="Freeform 46"/>
            <p:cNvSpPr>
              <a:spLocks/>
            </p:cNvSpPr>
            <p:nvPr/>
          </p:nvSpPr>
          <p:spPr bwMode="auto">
            <a:xfrm rot="173527" flipH="1">
              <a:off x="811273" y="826834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4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4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4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91" name="Freeform 47"/>
            <p:cNvSpPr>
              <a:spLocks/>
            </p:cNvSpPr>
            <p:nvPr/>
          </p:nvSpPr>
          <p:spPr bwMode="auto">
            <a:xfrm rot="173527" flipH="1">
              <a:off x="734270" y="82292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92" name="Freeform 48"/>
            <p:cNvSpPr>
              <a:spLocks/>
            </p:cNvSpPr>
            <p:nvPr/>
          </p:nvSpPr>
          <p:spPr bwMode="auto">
            <a:xfrm rot="173527" flipH="1">
              <a:off x="657266" y="81903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93" name="Freeform 49"/>
            <p:cNvSpPr>
              <a:spLocks/>
            </p:cNvSpPr>
            <p:nvPr/>
          </p:nvSpPr>
          <p:spPr bwMode="auto">
            <a:xfrm rot="173527" flipH="1">
              <a:off x="579678" y="815134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94" name="Freeform 50"/>
            <p:cNvSpPr>
              <a:spLocks/>
            </p:cNvSpPr>
            <p:nvPr/>
          </p:nvSpPr>
          <p:spPr bwMode="auto">
            <a:xfrm rot="173527" flipH="1">
              <a:off x="502675" y="81122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9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9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95" name="Freeform 51"/>
            <p:cNvSpPr>
              <a:spLocks/>
            </p:cNvSpPr>
            <p:nvPr/>
          </p:nvSpPr>
          <p:spPr bwMode="auto">
            <a:xfrm rot="173527" flipH="1">
              <a:off x="425671" y="80733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96" name="Freeform 52"/>
            <p:cNvSpPr>
              <a:spLocks/>
            </p:cNvSpPr>
            <p:nvPr/>
          </p:nvSpPr>
          <p:spPr bwMode="auto">
            <a:xfrm rot="173527" flipH="1">
              <a:off x="348667" y="80344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7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97" name="Freeform 53"/>
            <p:cNvSpPr>
              <a:spLocks/>
            </p:cNvSpPr>
            <p:nvPr/>
          </p:nvSpPr>
          <p:spPr bwMode="auto">
            <a:xfrm rot="173527" flipH="1">
              <a:off x="269330" y="799440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98" name="Полилиния 96"/>
            <p:cNvSpPr/>
            <p:nvPr/>
          </p:nvSpPr>
          <p:spPr bwMode="auto">
            <a:xfrm>
              <a:off x="1002632" y="978568"/>
              <a:ext cx="7114673" cy="142852"/>
            </a:xfrm>
            <a:custGeom>
              <a:avLst/>
              <a:gdLst>
                <a:gd name="connsiteX0" fmla="*/ 0 w 7114673"/>
                <a:gd name="connsiteY0" fmla="*/ 0 h 0"/>
                <a:gd name="connsiteX1" fmla="*/ 7114673 w 7114673"/>
                <a:gd name="connsiteY1" fmla="*/ 0 h 0"/>
                <a:gd name="connsiteX2" fmla="*/ 7114673 w 7114673"/>
                <a:gd name="connsiteY2" fmla="*/ 0 h 0"/>
                <a:gd name="connsiteX0" fmla="*/ 0 w 7114673"/>
                <a:gd name="connsiteY0" fmla="*/ 0 h 0"/>
                <a:gd name="connsiteX1" fmla="*/ 7114673 w 7114673"/>
                <a:gd name="connsiteY1" fmla="*/ 0 h 0"/>
                <a:gd name="connsiteX2" fmla="*/ 7114673 w 7114673"/>
                <a:gd name="connsiteY2" fmla="*/ 0 h 0"/>
                <a:gd name="connsiteX0" fmla="*/ 0 w 7114673"/>
                <a:gd name="connsiteY0" fmla="*/ 0 h 98776"/>
                <a:gd name="connsiteX1" fmla="*/ 7114673 w 7114673"/>
                <a:gd name="connsiteY1" fmla="*/ 0 h 98776"/>
                <a:gd name="connsiteX2" fmla="*/ 7114673 w 7114673"/>
                <a:gd name="connsiteY2" fmla="*/ 0 h 98776"/>
                <a:gd name="connsiteX0" fmla="*/ 0 w 7114673"/>
                <a:gd name="connsiteY0" fmla="*/ 1337 h 64730"/>
                <a:gd name="connsiteX1" fmla="*/ 3643306 w 7114673"/>
                <a:gd name="connsiteY1" fmla="*/ 64730 h 64730"/>
                <a:gd name="connsiteX2" fmla="*/ 7114673 w 7114673"/>
                <a:gd name="connsiteY2" fmla="*/ 1337 h 64730"/>
                <a:gd name="connsiteX3" fmla="*/ 7114673 w 7114673"/>
                <a:gd name="connsiteY3" fmla="*/ 1337 h 64730"/>
                <a:gd name="connsiteX0" fmla="*/ 0 w 7114673"/>
                <a:gd name="connsiteY0" fmla="*/ 1337 h 116131"/>
                <a:gd name="connsiteX1" fmla="*/ 3643306 w 7114673"/>
                <a:gd name="connsiteY1" fmla="*/ 64730 h 116131"/>
                <a:gd name="connsiteX2" fmla="*/ 7114673 w 7114673"/>
                <a:gd name="connsiteY2" fmla="*/ 1337 h 116131"/>
                <a:gd name="connsiteX3" fmla="*/ 7114673 w 7114673"/>
                <a:gd name="connsiteY3" fmla="*/ 1337 h 116131"/>
                <a:gd name="connsiteX0" fmla="*/ 0 w 7114673"/>
                <a:gd name="connsiteY0" fmla="*/ 0 h 0"/>
                <a:gd name="connsiteX1" fmla="*/ 7114673 w 7114673"/>
                <a:gd name="connsiteY1" fmla="*/ 0 h 0"/>
                <a:gd name="connsiteX2" fmla="*/ 7114673 w 7114673"/>
                <a:gd name="connsiteY2" fmla="*/ 0 h 0"/>
                <a:gd name="connsiteX0" fmla="*/ 0 w 7114673"/>
                <a:gd name="connsiteY0" fmla="*/ 0 h 259197"/>
                <a:gd name="connsiteX1" fmla="*/ 7114673 w 7114673"/>
                <a:gd name="connsiteY1" fmla="*/ 0 h 259197"/>
                <a:gd name="connsiteX2" fmla="*/ 7114673 w 7114673"/>
                <a:gd name="connsiteY2" fmla="*/ 0 h 259197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64241"/>
                <a:gd name="connsiteX1" fmla="*/ 3643306 w 7114673"/>
                <a:gd name="connsiteY1" fmla="*/ 142852 h 164241"/>
                <a:gd name="connsiteX2" fmla="*/ 5022911 w 7114673"/>
                <a:gd name="connsiteY2" fmla="*/ 128337 h 164241"/>
                <a:gd name="connsiteX3" fmla="*/ 7114673 w 7114673"/>
                <a:gd name="connsiteY3" fmla="*/ 0 h 164241"/>
                <a:gd name="connsiteX4" fmla="*/ 7114673 w 7114673"/>
                <a:gd name="connsiteY4" fmla="*/ 0 h 164241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5255 h 148107"/>
                <a:gd name="connsiteX1" fmla="*/ 3643306 w 7114673"/>
                <a:gd name="connsiteY1" fmla="*/ 148107 h 148107"/>
                <a:gd name="connsiteX2" fmla="*/ 7114673 w 7114673"/>
                <a:gd name="connsiteY2" fmla="*/ 5255 h 148107"/>
                <a:gd name="connsiteX3" fmla="*/ 7114673 w 7114673"/>
                <a:gd name="connsiteY3" fmla="*/ 5255 h 148107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14673" h="142852">
                  <a:moveTo>
                    <a:pt x="0" y="0"/>
                  </a:moveTo>
                  <a:cubicBezTo>
                    <a:pt x="1079383" y="39898"/>
                    <a:pt x="2256426" y="122573"/>
                    <a:pt x="3643306" y="142852"/>
                  </a:cubicBezTo>
                  <a:cubicBezTo>
                    <a:pt x="4829085" y="142852"/>
                    <a:pt x="6367148" y="58417"/>
                    <a:pt x="7114673" y="0"/>
                  </a:cubicBezTo>
                  <a:lnTo>
                    <a:pt x="7114673" y="0"/>
                  </a:lnTo>
                </a:path>
              </a:pathLst>
            </a:custGeom>
            <a:noFill/>
            <a:ln w="19050" cap="flat" cmpd="sng" algn="ctr">
              <a:solidFill>
                <a:srgbClr val="0070C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99" name="Полилиния 97"/>
            <p:cNvSpPr/>
            <p:nvPr/>
          </p:nvSpPr>
          <p:spPr bwMode="auto">
            <a:xfrm>
              <a:off x="0" y="979714"/>
              <a:ext cx="996043" cy="310243"/>
            </a:xfrm>
            <a:custGeom>
              <a:avLst/>
              <a:gdLst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96043" h="310243">
                  <a:moveTo>
                    <a:pt x="996043" y="0"/>
                  </a:moveTo>
                  <a:cubicBezTo>
                    <a:pt x="764069" y="166704"/>
                    <a:pt x="546356" y="280324"/>
                    <a:pt x="0" y="310243"/>
                  </a:cubicBezTo>
                </a:path>
              </a:pathLst>
            </a:custGeom>
            <a:noFill/>
            <a:ln w="19050" cap="flat" cmpd="sng" algn="ctr">
              <a:solidFill>
                <a:srgbClr val="0070C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00" name="Rectangle 24"/>
            <p:cNvSpPr>
              <a:spLocks noChangeArrowheads="1"/>
            </p:cNvSpPr>
            <p:nvPr/>
          </p:nvSpPr>
          <p:spPr bwMode="auto">
            <a:xfrm rot="173527" flipH="1">
              <a:off x="909157" y="961259"/>
              <a:ext cx="12850" cy="22140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01" name="Rectangle 26"/>
            <p:cNvSpPr>
              <a:spLocks noChangeArrowheads="1"/>
            </p:cNvSpPr>
            <p:nvPr/>
          </p:nvSpPr>
          <p:spPr bwMode="auto">
            <a:xfrm rot="173527" flipH="1">
              <a:off x="921968" y="966316"/>
              <a:ext cx="49065" cy="15148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02" name="Freeform 29"/>
            <p:cNvSpPr>
              <a:spLocks/>
            </p:cNvSpPr>
            <p:nvPr/>
          </p:nvSpPr>
          <p:spPr bwMode="auto">
            <a:xfrm rot="173527" flipH="1">
              <a:off x="965146" y="96229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9" y="0"/>
                </a:cxn>
                <a:cxn ang="0">
                  <a:pos x="3" y="12"/>
                </a:cxn>
                <a:cxn ang="0">
                  <a:pos x="0" y="22"/>
                </a:cxn>
                <a:cxn ang="0">
                  <a:pos x="3" y="35"/>
                </a:cxn>
                <a:cxn ang="0">
                  <a:pos x="9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9" y="0"/>
                  </a:lnTo>
                  <a:lnTo>
                    <a:pt x="3" y="12"/>
                  </a:lnTo>
                  <a:lnTo>
                    <a:pt x="0" y="22"/>
                  </a:lnTo>
                  <a:lnTo>
                    <a:pt x="3" y="35"/>
                  </a:lnTo>
                  <a:lnTo>
                    <a:pt x="9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03" name="Freeform 31"/>
            <p:cNvSpPr>
              <a:spLocks/>
            </p:cNvSpPr>
            <p:nvPr/>
          </p:nvSpPr>
          <p:spPr bwMode="auto">
            <a:xfrm rot="173527" flipH="1">
              <a:off x="976230" y="962870"/>
              <a:ext cx="11682" cy="26218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13" y="0"/>
                </a:cxn>
                <a:cxn ang="0">
                  <a:pos x="10" y="0"/>
                </a:cxn>
                <a:cxn ang="0">
                  <a:pos x="4" y="12"/>
                </a:cxn>
                <a:cxn ang="0">
                  <a:pos x="0" y="22"/>
                </a:cxn>
                <a:cxn ang="0">
                  <a:pos x="4" y="35"/>
                </a:cxn>
                <a:cxn ang="0">
                  <a:pos x="10" y="45"/>
                </a:cxn>
                <a:cxn ang="0">
                  <a:pos x="13" y="45"/>
                </a:cxn>
                <a:cxn ang="0">
                  <a:pos x="20" y="45"/>
                </a:cxn>
                <a:cxn ang="0">
                  <a:pos x="20" y="22"/>
                </a:cxn>
                <a:cxn ang="0">
                  <a:pos x="20" y="0"/>
                </a:cxn>
              </a:cxnLst>
              <a:rect l="0" t="0" r="r" b="b"/>
              <a:pathLst>
                <a:path w="20" h="45">
                  <a:moveTo>
                    <a:pt x="20" y="0"/>
                  </a:moveTo>
                  <a:lnTo>
                    <a:pt x="13" y="0"/>
                  </a:lnTo>
                  <a:lnTo>
                    <a:pt x="10" y="0"/>
                  </a:lnTo>
                  <a:lnTo>
                    <a:pt x="4" y="12"/>
                  </a:lnTo>
                  <a:lnTo>
                    <a:pt x="0" y="22"/>
                  </a:lnTo>
                  <a:lnTo>
                    <a:pt x="4" y="35"/>
                  </a:lnTo>
                  <a:lnTo>
                    <a:pt x="10" y="45"/>
                  </a:lnTo>
                  <a:lnTo>
                    <a:pt x="13" y="45"/>
                  </a:lnTo>
                  <a:lnTo>
                    <a:pt x="20" y="45"/>
                  </a:lnTo>
                  <a:lnTo>
                    <a:pt x="20" y="22"/>
                  </a:lnTo>
                  <a:lnTo>
                    <a:pt x="2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04" name="Freeform 33"/>
            <p:cNvSpPr>
              <a:spLocks/>
            </p:cNvSpPr>
            <p:nvPr/>
          </p:nvSpPr>
          <p:spPr bwMode="auto">
            <a:xfrm rot="173527" flipH="1">
              <a:off x="987897" y="96344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10" y="0"/>
                </a:cxn>
                <a:cxn ang="0">
                  <a:pos x="3" y="12"/>
                </a:cxn>
                <a:cxn ang="0">
                  <a:pos x="0" y="22"/>
                </a:cxn>
                <a:cxn ang="0">
                  <a:pos x="3" y="35"/>
                </a:cxn>
                <a:cxn ang="0">
                  <a:pos x="10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10" y="0"/>
                  </a:lnTo>
                  <a:lnTo>
                    <a:pt x="3" y="12"/>
                  </a:lnTo>
                  <a:lnTo>
                    <a:pt x="0" y="22"/>
                  </a:lnTo>
                  <a:lnTo>
                    <a:pt x="3" y="35"/>
                  </a:lnTo>
                  <a:lnTo>
                    <a:pt x="10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05" name="Freeform 35"/>
            <p:cNvSpPr>
              <a:spLocks/>
            </p:cNvSpPr>
            <p:nvPr/>
          </p:nvSpPr>
          <p:spPr bwMode="auto">
            <a:xfrm rot="173527" flipH="1">
              <a:off x="998981" y="96400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9" y="0"/>
                </a:cxn>
                <a:cxn ang="0">
                  <a:pos x="0" y="12"/>
                </a:cxn>
                <a:cxn ang="0">
                  <a:pos x="0" y="22"/>
                </a:cxn>
                <a:cxn ang="0">
                  <a:pos x="0" y="35"/>
                </a:cxn>
                <a:cxn ang="0">
                  <a:pos x="9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9" y="0"/>
                  </a:lnTo>
                  <a:lnTo>
                    <a:pt x="0" y="12"/>
                  </a:lnTo>
                  <a:lnTo>
                    <a:pt x="0" y="22"/>
                  </a:lnTo>
                  <a:lnTo>
                    <a:pt x="0" y="35"/>
                  </a:lnTo>
                  <a:lnTo>
                    <a:pt x="9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06" name="Freeform 37"/>
            <p:cNvSpPr>
              <a:spLocks/>
            </p:cNvSpPr>
            <p:nvPr/>
          </p:nvSpPr>
          <p:spPr bwMode="auto">
            <a:xfrm rot="173527" flipH="1">
              <a:off x="1010065" y="964579"/>
              <a:ext cx="11682" cy="26218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13" y="0"/>
                </a:cxn>
                <a:cxn ang="0">
                  <a:pos x="7" y="0"/>
                </a:cxn>
                <a:cxn ang="0">
                  <a:pos x="0" y="12"/>
                </a:cxn>
                <a:cxn ang="0">
                  <a:pos x="0" y="22"/>
                </a:cxn>
                <a:cxn ang="0">
                  <a:pos x="0" y="35"/>
                </a:cxn>
                <a:cxn ang="0">
                  <a:pos x="7" y="45"/>
                </a:cxn>
                <a:cxn ang="0">
                  <a:pos x="13" y="45"/>
                </a:cxn>
                <a:cxn ang="0">
                  <a:pos x="20" y="45"/>
                </a:cxn>
                <a:cxn ang="0">
                  <a:pos x="20" y="22"/>
                </a:cxn>
                <a:cxn ang="0">
                  <a:pos x="20" y="0"/>
                </a:cxn>
              </a:cxnLst>
              <a:rect l="0" t="0" r="r" b="b"/>
              <a:pathLst>
                <a:path w="20" h="45">
                  <a:moveTo>
                    <a:pt x="20" y="0"/>
                  </a:moveTo>
                  <a:lnTo>
                    <a:pt x="13" y="0"/>
                  </a:lnTo>
                  <a:lnTo>
                    <a:pt x="7" y="0"/>
                  </a:lnTo>
                  <a:lnTo>
                    <a:pt x="0" y="12"/>
                  </a:lnTo>
                  <a:lnTo>
                    <a:pt x="0" y="22"/>
                  </a:lnTo>
                  <a:lnTo>
                    <a:pt x="0" y="35"/>
                  </a:lnTo>
                  <a:lnTo>
                    <a:pt x="7" y="45"/>
                  </a:lnTo>
                  <a:lnTo>
                    <a:pt x="13" y="45"/>
                  </a:lnTo>
                  <a:lnTo>
                    <a:pt x="20" y="45"/>
                  </a:lnTo>
                  <a:lnTo>
                    <a:pt x="20" y="22"/>
                  </a:lnTo>
                  <a:lnTo>
                    <a:pt x="2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07" name="Полилиния 105"/>
            <p:cNvSpPr/>
            <p:nvPr/>
          </p:nvSpPr>
          <p:spPr bwMode="auto">
            <a:xfrm flipH="1">
              <a:off x="8147989" y="979714"/>
              <a:ext cx="996043" cy="310243"/>
            </a:xfrm>
            <a:custGeom>
              <a:avLst/>
              <a:gdLst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96043" h="310243">
                  <a:moveTo>
                    <a:pt x="996043" y="0"/>
                  </a:moveTo>
                  <a:cubicBezTo>
                    <a:pt x="764069" y="166704"/>
                    <a:pt x="546356" y="280324"/>
                    <a:pt x="0" y="310243"/>
                  </a:cubicBezTo>
                </a:path>
              </a:pathLst>
            </a:custGeom>
            <a:noFill/>
            <a:ln w="19050" cap="flat" cmpd="sng" algn="ctr">
              <a:solidFill>
                <a:srgbClr val="0070C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08" name="Rectangle 26"/>
            <p:cNvSpPr>
              <a:spLocks noChangeArrowheads="1"/>
            </p:cNvSpPr>
            <p:nvPr/>
          </p:nvSpPr>
          <p:spPr bwMode="auto">
            <a:xfrm rot="21426473">
              <a:off x="8171465" y="966316"/>
              <a:ext cx="49065" cy="15148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09" name="Freeform 29"/>
            <p:cNvSpPr>
              <a:spLocks/>
            </p:cNvSpPr>
            <p:nvPr/>
          </p:nvSpPr>
          <p:spPr bwMode="auto">
            <a:xfrm rot="21426473">
              <a:off x="8166254" y="96229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9" y="0"/>
                </a:cxn>
                <a:cxn ang="0">
                  <a:pos x="3" y="12"/>
                </a:cxn>
                <a:cxn ang="0">
                  <a:pos x="0" y="22"/>
                </a:cxn>
                <a:cxn ang="0">
                  <a:pos x="3" y="35"/>
                </a:cxn>
                <a:cxn ang="0">
                  <a:pos x="9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9" y="0"/>
                  </a:lnTo>
                  <a:lnTo>
                    <a:pt x="3" y="12"/>
                  </a:lnTo>
                  <a:lnTo>
                    <a:pt x="0" y="22"/>
                  </a:lnTo>
                  <a:lnTo>
                    <a:pt x="3" y="35"/>
                  </a:lnTo>
                  <a:lnTo>
                    <a:pt x="9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10" name="Freeform 31"/>
            <p:cNvSpPr>
              <a:spLocks/>
            </p:cNvSpPr>
            <p:nvPr/>
          </p:nvSpPr>
          <p:spPr bwMode="auto">
            <a:xfrm rot="21426473">
              <a:off x="8154586" y="962870"/>
              <a:ext cx="11682" cy="26218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13" y="0"/>
                </a:cxn>
                <a:cxn ang="0">
                  <a:pos x="10" y="0"/>
                </a:cxn>
                <a:cxn ang="0">
                  <a:pos x="4" y="12"/>
                </a:cxn>
                <a:cxn ang="0">
                  <a:pos x="0" y="22"/>
                </a:cxn>
                <a:cxn ang="0">
                  <a:pos x="4" y="35"/>
                </a:cxn>
                <a:cxn ang="0">
                  <a:pos x="10" y="45"/>
                </a:cxn>
                <a:cxn ang="0">
                  <a:pos x="13" y="45"/>
                </a:cxn>
                <a:cxn ang="0">
                  <a:pos x="20" y="45"/>
                </a:cxn>
                <a:cxn ang="0">
                  <a:pos x="20" y="22"/>
                </a:cxn>
                <a:cxn ang="0">
                  <a:pos x="20" y="0"/>
                </a:cxn>
              </a:cxnLst>
              <a:rect l="0" t="0" r="r" b="b"/>
              <a:pathLst>
                <a:path w="20" h="45">
                  <a:moveTo>
                    <a:pt x="20" y="0"/>
                  </a:moveTo>
                  <a:lnTo>
                    <a:pt x="13" y="0"/>
                  </a:lnTo>
                  <a:lnTo>
                    <a:pt x="10" y="0"/>
                  </a:lnTo>
                  <a:lnTo>
                    <a:pt x="4" y="12"/>
                  </a:lnTo>
                  <a:lnTo>
                    <a:pt x="0" y="22"/>
                  </a:lnTo>
                  <a:lnTo>
                    <a:pt x="4" y="35"/>
                  </a:lnTo>
                  <a:lnTo>
                    <a:pt x="10" y="45"/>
                  </a:lnTo>
                  <a:lnTo>
                    <a:pt x="13" y="45"/>
                  </a:lnTo>
                  <a:lnTo>
                    <a:pt x="20" y="45"/>
                  </a:lnTo>
                  <a:lnTo>
                    <a:pt x="20" y="22"/>
                  </a:lnTo>
                  <a:lnTo>
                    <a:pt x="2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11" name="Freeform 33"/>
            <p:cNvSpPr>
              <a:spLocks/>
            </p:cNvSpPr>
            <p:nvPr/>
          </p:nvSpPr>
          <p:spPr bwMode="auto">
            <a:xfrm rot="21426473">
              <a:off x="8143503" y="96344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10" y="0"/>
                </a:cxn>
                <a:cxn ang="0">
                  <a:pos x="3" y="12"/>
                </a:cxn>
                <a:cxn ang="0">
                  <a:pos x="0" y="22"/>
                </a:cxn>
                <a:cxn ang="0">
                  <a:pos x="3" y="35"/>
                </a:cxn>
                <a:cxn ang="0">
                  <a:pos x="10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10" y="0"/>
                  </a:lnTo>
                  <a:lnTo>
                    <a:pt x="3" y="12"/>
                  </a:lnTo>
                  <a:lnTo>
                    <a:pt x="0" y="22"/>
                  </a:lnTo>
                  <a:lnTo>
                    <a:pt x="3" y="35"/>
                  </a:lnTo>
                  <a:lnTo>
                    <a:pt x="10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12" name="Freeform 35"/>
            <p:cNvSpPr>
              <a:spLocks/>
            </p:cNvSpPr>
            <p:nvPr/>
          </p:nvSpPr>
          <p:spPr bwMode="auto">
            <a:xfrm rot="21426473">
              <a:off x="8132419" y="96400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9" y="0"/>
                </a:cxn>
                <a:cxn ang="0">
                  <a:pos x="0" y="12"/>
                </a:cxn>
                <a:cxn ang="0">
                  <a:pos x="0" y="22"/>
                </a:cxn>
                <a:cxn ang="0">
                  <a:pos x="0" y="35"/>
                </a:cxn>
                <a:cxn ang="0">
                  <a:pos x="9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9" y="0"/>
                  </a:lnTo>
                  <a:lnTo>
                    <a:pt x="0" y="12"/>
                  </a:lnTo>
                  <a:lnTo>
                    <a:pt x="0" y="22"/>
                  </a:lnTo>
                  <a:lnTo>
                    <a:pt x="0" y="35"/>
                  </a:lnTo>
                  <a:lnTo>
                    <a:pt x="9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13" name="Freeform 37"/>
            <p:cNvSpPr>
              <a:spLocks/>
            </p:cNvSpPr>
            <p:nvPr/>
          </p:nvSpPr>
          <p:spPr bwMode="auto">
            <a:xfrm rot="21426473">
              <a:off x="8120751" y="964579"/>
              <a:ext cx="11682" cy="26218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13" y="0"/>
                </a:cxn>
                <a:cxn ang="0">
                  <a:pos x="7" y="0"/>
                </a:cxn>
                <a:cxn ang="0">
                  <a:pos x="0" y="12"/>
                </a:cxn>
                <a:cxn ang="0">
                  <a:pos x="0" y="22"/>
                </a:cxn>
                <a:cxn ang="0">
                  <a:pos x="0" y="35"/>
                </a:cxn>
                <a:cxn ang="0">
                  <a:pos x="7" y="45"/>
                </a:cxn>
                <a:cxn ang="0">
                  <a:pos x="13" y="45"/>
                </a:cxn>
                <a:cxn ang="0">
                  <a:pos x="20" y="45"/>
                </a:cxn>
                <a:cxn ang="0">
                  <a:pos x="20" y="22"/>
                </a:cxn>
                <a:cxn ang="0">
                  <a:pos x="20" y="0"/>
                </a:cxn>
              </a:cxnLst>
              <a:rect l="0" t="0" r="r" b="b"/>
              <a:pathLst>
                <a:path w="20" h="45">
                  <a:moveTo>
                    <a:pt x="20" y="0"/>
                  </a:moveTo>
                  <a:lnTo>
                    <a:pt x="13" y="0"/>
                  </a:lnTo>
                  <a:lnTo>
                    <a:pt x="7" y="0"/>
                  </a:lnTo>
                  <a:lnTo>
                    <a:pt x="0" y="12"/>
                  </a:lnTo>
                  <a:lnTo>
                    <a:pt x="0" y="22"/>
                  </a:lnTo>
                  <a:lnTo>
                    <a:pt x="0" y="35"/>
                  </a:lnTo>
                  <a:lnTo>
                    <a:pt x="7" y="45"/>
                  </a:lnTo>
                  <a:lnTo>
                    <a:pt x="13" y="45"/>
                  </a:lnTo>
                  <a:lnTo>
                    <a:pt x="20" y="45"/>
                  </a:lnTo>
                  <a:lnTo>
                    <a:pt x="20" y="22"/>
                  </a:lnTo>
                  <a:lnTo>
                    <a:pt x="2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</p:grpSp>
      <p:grpSp>
        <p:nvGrpSpPr>
          <p:cNvPr id="114" name="Группа 112"/>
          <p:cNvGrpSpPr/>
          <p:nvPr userDrawn="1"/>
        </p:nvGrpSpPr>
        <p:grpSpPr>
          <a:xfrm>
            <a:off x="-32" y="1081096"/>
            <a:ext cx="9144935" cy="490517"/>
            <a:chOff x="-902" y="799440"/>
            <a:chExt cx="9144934" cy="490517"/>
          </a:xfr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115" name="Freeform 2"/>
            <p:cNvSpPr>
              <a:spLocks/>
            </p:cNvSpPr>
            <p:nvPr/>
          </p:nvSpPr>
          <p:spPr bwMode="auto">
            <a:xfrm rot="21426473">
              <a:off x="8328841" y="852899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39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4" y="74"/>
                </a:cxn>
                <a:cxn ang="0">
                  <a:pos x="55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39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4" y="74"/>
                  </a:lnTo>
                  <a:lnTo>
                    <a:pt x="55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16" name="Freeform 3"/>
            <p:cNvSpPr>
              <a:spLocks/>
            </p:cNvSpPr>
            <p:nvPr/>
          </p:nvSpPr>
          <p:spPr bwMode="auto">
            <a:xfrm rot="21426473">
              <a:off x="8337336" y="1021065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39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4" y="74"/>
                </a:cxn>
                <a:cxn ang="0">
                  <a:pos x="55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39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4" y="74"/>
                  </a:lnTo>
                  <a:lnTo>
                    <a:pt x="55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17" name="Freeform 4"/>
            <p:cNvSpPr>
              <a:spLocks/>
            </p:cNvSpPr>
            <p:nvPr/>
          </p:nvSpPr>
          <p:spPr bwMode="auto">
            <a:xfrm rot="21426473">
              <a:off x="8406428" y="84899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18" name="Freeform 5"/>
            <p:cNvSpPr>
              <a:spLocks/>
            </p:cNvSpPr>
            <p:nvPr/>
          </p:nvSpPr>
          <p:spPr bwMode="auto">
            <a:xfrm rot="21426473">
              <a:off x="8414924" y="101716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19" name="Freeform 6"/>
            <p:cNvSpPr>
              <a:spLocks/>
            </p:cNvSpPr>
            <p:nvPr/>
          </p:nvSpPr>
          <p:spPr bwMode="auto">
            <a:xfrm rot="21426473">
              <a:off x="8483432" y="84510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20" name="Freeform 7"/>
            <p:cNvSpPr>
              <a:spLocks/>
            </p:cNvSpPr>
            <p:nvPr/>
          </p:nvSpPr>
          <p:spPr bwMode="auto">
            <a:xfrm rot="21426473">
              <a:off x="8491928" y="101327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21" name="Freeform 8"/>
            <p:cNvSpPr>
              <a:spLocks/>
            </p:cNvSpPr>
            <p:nvPr/>
          </p:nvSpPr>
          <p:spPr bwMode="auto">
            <a:xfrm rot="21426473">
              <a:off x="8560435" y="841199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22" name="Freeform 9"/>
            <p:cNvSpPr>
              <a:spLocks/>
            </p:cNvSpPr>
            <p:nvPr/>
          </p:nvSpPr>
          <p:spPr bwMode="auto">
            <a:xfrm rot="21426473">
              <a:off x="8568931" y="1009365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23" name="Freeform 10"/>
            <p:cNvSpPr>
              <a:spLocks/>
            </p:cNvSpPr>
            <p:nvPr/>
          </p:nvSpPr>
          <p:spPr bwMode="auto">
            <a:xfrm rot="21426473">
              <a:off x="8638023" y="83729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4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4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24" name="Freeform 11"/>
            <p:cNvSpPr>
              <a:spLocks/>
            </p:cNvSpPr>
            <p:nvPr/>
          </p:nvSpPr>
          <p:spPr bwMode="auto">
            <a:xfrm rot="21426473">
              <a:off x="8646519" y="100546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4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4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25" name="Freeform 12"/>
            <p:cNvSpPr>
              <a:spLocks/>
            </p:cNvSpPr>
            <p:nvPr/>
          </p:nvSpPr>
          <p:spPr bwMode="auto">
            <a:xfrm rot="21426473">
              <a:off x="8715027" y="83340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7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7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26" name="Freeform 13"/>
            <p:cNvSpPr>
              <a:spLocks/>
            </p:cNvSpPr>
            <p:nvPr/>
          </p:nvSpPr>
          <p:spPr bwMode="auto">
            <a:xfrm rot="21426473">
              <a:off x="8723522" y="1001569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7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7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27" name="Freeform 14"/>
            <p:cNvSpPr>
              <a:spLocks/>
            </p:cNvSpPr>
            <p:nvPr/>
          </p:nvSpPr>
          <p:spPr bwMode="auto">
            <a:xfrm rot="21426473">
              <a:off x="8792029" y="829455"/>
              <a:ext cx="70093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20" y="36"/>
                </a:cxn>
                <a:cxn ang="0">
                  <a:pos x="120" y="49"/>
                </a:cxn>
                <a:cxn ang="0">
                  <a:pos x="120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3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20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20" y="36"/>
                  </a:lnTo>
                  <a:lnTo>
                    <a:pt x="120" y="49"/>
                  </a:lnTo>
                  <a:lnTo>
                    <a:pt x="120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3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28" name="Freeform 15"/>
            <p:cNvSpPr>
              <a:spLocks/>
            </p:cNvSpPr>
            <p:nvPr/>
          </p:nvSpPr>
          <p:spPr bwMode="auto">
            <a:xfrm rot="21426473">
              <a:off x="8800525" y="997620"/>
              <a:ext cx="70093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20" y="36"/>
                </a:cxn>
                <a:cxn ang="0">
                  <a:pos x="120" y="49"/>
                </a:cxn>
                <a:cxn ang="0">
                  <a:pos x="120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3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20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20" y="36"/>
                  </a:lnTo>
                  <a:lnTo>
                    <a:pt x="120" y="49"/>
                  </a:lnTo>
                  <a:lnTo>
                    <a:pt x="120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3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29" name="Freeform 16"/>
            <p:cNvSpPr>
              <a:spLocks/>
            </p:cNvSpPr>
            <p:nvPr/>
          </p:nvSpPr>
          <p:spPr bwMode="auto">
            <a:xfrm rot="21426473">
              <a:off x="8869616" y="825550"/>
              <a:ext cx="69509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1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19" y="36"/>
                </a:cxn>
                <a:cxn ang="0">
                  <a:pos x="119" y="49"/>
                </a:cxn>
                <a:cxn ang="0">
                  <a:pos x="119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2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9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1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19" y="36"/>
                  </a:lnTo>
                  <a:lnTo>
                    <a:pt x="119" y="49"/>
                  </a:lnTo>
                  <a:lnTo>
                    <a:pt x="119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2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30" name="Freeform 17"/>
            <p:cNvSpPr>
              <a:spLocks/>
            </p:cNvSpPr>
            <p:nvPr/>
          </p:nvSpPr>
          <p:spPr bwMode="auto">
            <a:xfrm rot="21426473">
              <a:off x="8878112" y="993715"/>
              <a:ext cx="69509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1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19" y="36"/>
                </a:cxn>
                <a:cxn ang="0">
                  <a:pos x="119" y="49"/>
                </a:cxn>
                <a:cxn ang="0">
                  <a:pos x="119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2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9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1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19" y="36"/>
                  </a:lnTo>
                  <a:lnTo>
                    <a:pt x="119" y="49"/>
                  </a:lnTo>
                  <a:lnTo>
                    <a:pt x="119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2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31" name="Rectangle 18"/>
            <p:cNvSpPr>
              <a:spLocks noChangeArrowheads="1"/>
            </p:cNvSpPr>
            <p:nvPr/>
          </p:nvSpPr>
          <p:spPr bwMode="auto">
            <a:xfrm rot="21426473">
              <a:off x="8939071" y="847884"/>
              <a:ext cx="15187" cy="9322"/>
            </a:xfrm>
            <a:prstGeom prst="rect">
              <a:avLst/>
            </a:pr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32" name="Rectangle 19"/>
            <p:cNvSpPr>
              <a:spLocks noChangeArrowheads="1"/>
            </p:cNvSpPr>
            <p:nvPr/>
          </p:nvSpPr>
          <p:spPr bwMode="auto">
            <a:xfrm rot="21426473">
              <a:off x="8302623" y="880037"/>
              <a:ext cx="15187" cy="9322"/>
            </a:xfrm>
            <a:prstGeom prst="rect">
              <a:avLst/>
            </a:pr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33" name="Rectangle 20"/>
            <p:cNvSpPr>
              <a:spLocks noChangeArrowheads="1"/>
            </p:cNvSpPr>
            <p:nvPr/>
          </p:nvSpPr>
          <p:spPr bwMode="auto">
            <a:xfrm rot="21426473">
              <a:off x="8947567" y="1016049"/>
              <a:ext cx="15187" cy="9322"/>
            </a:xfrm>
            <a:prstGeom prst="rect">
              <a:avLst/>
            </a:pr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34" name="Rectangle 21"/>
            <p:cNvSpPr>
              <a:spLocks noChangeArrowheads="1"/>
            </p:cNvSpPr>
            <p:nvPr/>
          </p:nvSpPr>
          <p:spPr bwMode="auto">
            <a:xfrm rot="21426473">
              <a:off x="8311119" y="1048202"/>
              <a:ext cx="15187" cy="9322"/>
            </a:xfrm>
            <a:prstGeom prst="rect">
              <a:avLst/>
            </a:pr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35" name="Freeform 22"/>
            <p:cNvSpPr>
              <a:spLocks/>
            </p:cNvSpPr>
            <p:nvPr/>
          </p:nvSpPr>
          <p:spPr bwMode="auto">
            <a:xfrm rot="21426473">
              <a:off x="8956669" y="840338"/>
              <a:ext cx="75350" cy="187024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00" y="0"/>
                </a:cxn>
                <a:cxn ang="0">
                  <a:pos x="129" y="144"/>
                </a:cxn>
                <a:cxn ang="0">
                  <a:pos x="129" y="179"/>
                </a:cxn>
                <a:cxn ang="0">
                  <a:pos x="103" y="321"/>
                </a:cxn>
                <a:cxn ang="0">
                  <a:pos x="0" y="321"/>
                </a:cxn>
                <a:cxn ang="0">
                  <a:pos x="0" y="285"/>
                </a:cxn>
                <a:cxn ang="0">
                  <a:pos x="58" y="285"/>
                </a:cxn>
                <a:cxn ang="0">
                  <a:pos x="58" y="38"/>
                </a:cxn>
                <a:cxn ang="0">
                  <a:pos x="0" y="38"/>
                </a:cxn>
                <a:cxn ang="0">
                  <a:pos x="0" y="0"/>
                </a:cxn>
              </a:cxnLst>
              <a:rect l="0" t="0" r="r" b="b"/>
              <a:pathLst>
                <a:path w="129" h="321">
                  <a:moveTo>
                    <a:pt x="0" y="0"/>
                  </a:moveTo>
                  <a:lnTo>
                    <a:pt x="100" y="0"/>
                  </a:lnTo>
                  <a:lnTo>
                    <a:pt x="129" y="144"/>
                  </a:lnTo>
                  <a:lnTo>
                    <a:pt x="129" y="179"/>
                  </a:lnTo>
                  <a:lnTo>
                    <a:pt x="103" y="321"/>
                  </a:lnTo>
                  <a:lnTo>
                    <a:pt x="0" y="321"/>
                  </a:lnTo>
                  <a:lnTo>
                    <a:pt x="0" y="285"/>
                  </a:lnTo>
                  <a:lnTo>
                    <a:pt x="58" y="285"/>
                  </a:lnTo>
                  <a:lnTo>
                    <a:pt x="58" y="38"/>
                  </a:lnTo>
                  <a:lnTo>
                    <a:pt x="0" y="3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36" name="Freeform 23"/>
            <p:cNvSpPr>
              <a:spLocks/>
            </p:cNvSpPr>
            <p:nvPr/>
          </p:nvSpPr>
          <p:spPr bwMode="auto">
            <a:xfrm rot="21426473">
              <a:off x="8233300" y="876882"/>
              <a:ext cx="75350" cy="187024"/>
            </a:xfrm>
            <a:custGeom>
              <a:avLst/>
              <a:gdLst/>
              <a:ahLst/>
              <a:cxnLst>
                <a:cxn ang="0">
                  <a:pos x="129" y="0"/>
                </a:cxn>
                <a:cxn ang="0">
                  <a:pos x="29" y="0"/>
                </a:cxn>
                <a:cxn ang="0">
                  <a:pos x="0" y="144"/>
                </a:cxn>
                <a:cxn ang="0">
                  <a:pos x="0" y="179"/>
                </a:cxn>
                <a:cxn ang="0">
                  <a:pos x="26" y="321"/>
                </a:cxn>
                <a:cxn ang="0">
                  <a:pos x="129" y="321"/>
                </a:cxn>
                <a:cxn ang="0">
                  <a:pos x="129" y="285"/>
                </a:cxn>
                <a:cxn ang="0">
                  <a:pos x="71" y="285"/>
                </a:cxn>
                <a:cxn ang="0">
                  <a:pos x="71" y="38"/>
                </a:cxn>
                <a:cxn ang="0">
                  <a:pos x="129" y="38"/>
                </a:cxn>
                <a:cxn ang="0">
                  <a:pos x="129" y="0"/>
                </a:cxn>
              </a:cxnLst>
              <a:rect l="0" t="0" r="r" b="b"/>
              <a:pathLst>
                <a:path w="129" h="321">
                  <a:moveTo>
                    <a:pt x="129" y="0"/>
                  </a:moveTo>
                  <a:lnTo>
                    <a:pt x="29" y="0"/>
                  </a:lnTo>
                  <a:lnTo>
                    <a:pt x="0" y="144"/>
                  </a:lnTo>
                  <a:lnTo>
                    <a:pt x="0" y="179"/>
                  </a:lnTo>
                  <a:lnTo>
                    <a:pt x="26" y="321"/>
                  </a:lnTo>
                  <a:lnTo>
                    <a:pt x="129" y="321"/>
                  </a:lnTo>
                  <a:lnTo>
                    <a:pt x="129" y="285"/>
                  </a:lnTo>
                  <a:lnTo>
                    <a:pt x="71" y="285"/>
                  </a:lnTo>
                  <a:lnTo>
                    <a:pt x="71" y="38"/>
                  </a:lnTo>
                  <a:lnTo>
                    <a:pt x="129" y="38"/>
                  </a:lnTo>
                  <a:lnTo>
                    <a:pt x="12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37" name="Rectangle 24"/>
            <p:cNvSpPr>
              <a:spLocks noChangeArrowheads="1"/>
            </p:cNvSpPr>
            <p:nvPr/>
          </p:nvSpPr>
          <p:spPr bwMode="auto">
            <a:xfrm rot="21426473">
              <a:off x="8220491" y="961259"/>
              <a:ext cx="12850" cy="22140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38" name="Rectangle 25"/>
            <p:cNvSpPr>
              <a:spLocks noChangeArrowheads="1"/>
            </p:cNvSpPr>
            <p:nvPr/>
          </p:nvSpPr>
          <p:spPr bwMode="auto">
            <a:xfrm rot="21426473">
              <a:off x="9031364" y="920293"/>
              <a:ext cx="12850" cy="22140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39" name="Rectangle 27"/>
            <p:cNvSpPr>
              <a:spLocks noChangeArrowheads="1"/>
            </p:cNvSpPr>
            <p:nvPr/>
          </p:nvSpPr>
          <p:spPr bwMode="auto">
            <a:xfrm rot="21426473">
              <a:off x="9043592" y="922257"/>
              <a:ext cx="49065" cy="15148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40" name="Freeform 28"/>
            <p:cNvSpPr>
              <a:spLocks/>
            </p:cNvSpPr>
            <p:nvPr/>
          </p:nvSpPr>
          <p:spPr bwMode="auto">
            <a:xfrm rot="21426473">
              <a:off x="9086799" y="915790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12"/>
                </a:cxn>
                <a:cxn ang="0">
                  <a:pos x="19" y="22"/>
                </a:cxn>
                <a:cxn ang="0">
                  <a:pos x="16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12"/>
                  </a:lnTo>
                  <a:lnTo>
                    <a:pt x="19" y="22"/>
                  </a:lnTo>
                  <a:lnTo>
                    <a:pt x="16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41" name="Freeform 30"/>
            <p:cNvSpPr>
              <a:spLocks/>
            </p:cNvSpPr>
            <p:nvPr/>
          </p:nvSpPr>
          <p:spPr bwMode="auto">
            <a:xfrm rot="21426473">
              <a:off x="9097883" y="915215"/>
              <a:ext cx="11682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7" y="12"/>
                </a:cxn>
                <a:cxn ang="0">
                  <a:pos x="20" y="22"/>
                </a:cxn>
                <a:cxn ang="0">
                  <a:pos x="17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20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7" y="12"/>
                  </a:lnTo>
                  <a:lnTo>
                    <a:pt x="20" y="22"/>
                  </a:lnTo>
                  <a:lnTo>
                    <a:pt x="17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42" name="Freeform 32"/>
            <p:cNvSpPr>
              <a:spLocks/>
            </p:cNvSpPr>
            <p:nvPr/>
          </p:nvSpPr>
          <p:spPr bwMode="auto">
            <a:xfrm rot="21426473">
              <a:off x="9109550" y="914640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6" y="12"/>
                </a:cxn>
                <a:cxn ang="0">
                  <a:pos x="19" y="22"/>
                </a:cxn>
                <a:cxn ang="0">
                  <a:pos x="16" y="35"/>
                </a:cxn>
                <a:cxn ang="0">
                  <a:pos x="9" y="45"/>
                </a:cxn>
                <a:cxn ang="0">
                  <a:pos x="6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6" y="12"/>
                  </a:lnTo>
                  <a:lnTo>
                    <a:pt x="19" y="22"/>
                  </a:lnTo>
                  <a:lnTo>
                    <a:pt x="16" y="35"/>
                  </a:lnTo>
                  <a:lnTo>
                    <a:pt x="9" y="45"/>
                  </a:lnTo>
                  <a:lnTo>
                    <a:pt x="6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43" name="Freeform 34"/>
            <p:cNvSpPr>
              <a:spLocks/>
            </p:cNvSpPr>
            <p:nvPr/>
          </p:nvSpPr>
          <p:spPr bwMode="auto">
            <a:xfrm rot="21426473">
              <a:off x="9120634" y="914065"/>
              <a:ext cx="11682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20" y="12"/>
                </a:cxn>
                <a:cxn ang="0">
                  <a:pos x="20" y="22"/>
                </a:cxn>
                <a:cxn ang="0">
                  <a:pos x="20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20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20" y="12"/>
                  </a:lnTo>
                  <a:lnTo>
                    <a:pt x="20" y="22"/>
                  </a:lnTo>
                  <a:lnTo>
                    <a:pt x="20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44" name="Freeform 36"/>
            <p:cNvSpPr>
              <a:spLocks/>
            </p:cNvSpPr>
            <p:nvPr/>
          </p:nvSpPr>
          <p:spPr bwMode="auto">
            <a:xfrm rot="21426473">
              <a:off x="9132302" y="913491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2" y="0"/>
                </a:cxn>
                <a:cxn ang="0">
                  <a:pos x="19" y="12"/>
                </a:cxn>
                <a:cxn ang="0">
                  <a:pos x="19" y="22"/>
                </a:cxn>
                <a:cxn ang="0">
                  <a:pos x="19" y="35"/>
                </a:cxn>
                <a:cxn ang="0">
                  <a:pos x="12" y="45"/>
                </a:cxn>
                <a:cxn ang="0">
                  <a:pos x="6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6" y="0"/>
                  </a:lnTo>
                  <a:lnTo>
                    <a:pt x="12" y="0"/>
                  </a:lnTo>
                  <a:lnTo>
                    <a:pt x="19" y="12"/>
                  </a:lnTo>
                  <a:lnTo>
                    <a:pt x="19" y="22"/>
                  </a:lnTo>
                  <a:lnTo>
                    <a:pt x="19" y="35"/>
                  </a:lnTo>
                  <a:lnTo>
                    <a:pt x="12" y="45"/>
                  </a:lnTo>
                  <a:lnTo>
                    <a:pt x="6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45" name="Freeform 38"/>
            <p:cNvSpPr>
              <a:spLocks/>
            </p:cNvSpPr>
            <p:nvPr/>
          </p:nvSpPr>
          <p:spPr bwMode="auto">
            <a:xfrm rot="21426473">
              <a:off x="8328039" y="994999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4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4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4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46" name="Freeform 39"/>
            <p:cNvSpPr>
              <a:spLocks/>
            </p:cNvSpPr>
            <p:nvPr/>
          </p:nvSpPr>
          <p:spPr bwMode="auto">
            <a:xfrm rot="21426473">
              <a:off x="8405626" y="99109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47" name="Freeform 40"/>
            <p:cNvSpPr>
              <a:spLocks/>
            </p:cNvSpPr>
            <p:nvPr/>
          </p:nvSpPr>
          <p:spPr bwMode="auto">
            <a:xfrm rot="21426473">
              <a:off x="8482630" y="98720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48" name="Freeform 41"/>
            <p:cNvSpPr>
              <a:spLocks/>
            </p:cNvSpPr>
            <p:nvPr/>
          </p:nvSpPr>
          <p:spPr bwMode="auto">
            <a:xfrm rot="21426473">
              <a:off x="8559633" y="983299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49" name="Freeform 42"/>
            <p:cNvSpPr>
              <a:spLocks/>
            </p:cNvSpPr>
            <p:nvPr/>
          </p:nvSpPr>
          <p:spPr bwMode="auto">
            <a:xfrm rot="21426473">
              <a:off x="8637221" y="97939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9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9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50" name="Freeform 43"/>
            <p:cNvSpPr>
              <a:spLocks/>
            </p:cNvSpPr>
            <p:nvPr/>
          </p:nvSpPr>
          <p:spPr bwMode="auto">
            <a:xfrm rot="21426473">
              <a:off x="8714225" y="97550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51" name="Freeform 44"/>
            <p:cNvSpPr>
              <a:spLocks/>
            </p:cNvSpPr>
            <p:nvPr/>
          </p:nvSpPr>
          <p:spPr bwMode="auto">
            <a:xfrm rot="21426473">
              <a:off x="8791228" y="97161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7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52" name="Freeform 45"/>
            <p:cNvSpPr>
              <a:spLocks/>
            </p:cNvSpPr>
            <p:nvPr/>
          </p:nvSpPr>
          <p:spPr bwMode="auto">
            <a:xfrm rot="21426473">
              <a:off x="8870566" y="967606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53" name="Freeform 46"/>
            <p:cNvSpPr>
              <a:spLocks/>
            </p:cNvSpPr>
            <p:nvPr/>
          </p:nvSpPr>
          <p:spPr bwMode="auto">
            <a:xfrm rot="21426473">
              <a:off x="8319543" y="826834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4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4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4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54" name="Freeform 47"/>
            <p:cNvSpPr>
              <a:spLocks/>
            </p:cNvSpPr>
            <p:nvPr/>
          </p:nvSpPr>
          <p:spPr bwMode="auto">
            <a:xfrm rot="21426473">
              <a:off x="8397130" y="82292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55" name="Freeform 48"/>
            <p:cNvSpPr>
              <a:spLocks/>
            </p:cNvSpPr>
            <p:nvPr/>
          </p:nvSpPr>
          <p:spPr bwMode="auto">
            <a:xfrm rot="21426473">
              <a:off x="8474134" y="81903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56" name="Freeform 49"/>
            <p:cNvSpPr>
              <a:spLocks/>
            </p:cNvSpPr>
            <p:nvPr/>
          </p:nvSpPr>
          <p:spPr bwMode="auto">
            <a:xfrm rot="21426473">
              <a:off x="8551138" y="815134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57" name="Freeform 50"/>
            <p:cNvSpPr>
              <a:spLocks/>
            </p:cNvSpPr>
            <p:nvPr/>
          </p:nvSpPr>
          <p:spPr bwMode="auto">
            <a:xfrm rot="21426473">
              <a:off x="8628725" y="81122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9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9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58" name="Freeform 51"/>
            <p:cNvSpPr>
              <a:spLocks/>
            </p:cNvSpPr>
            <p:nvPr/>
          </p:nvSpPr>
          <p:spPr bwMode="auto">
            <a:xfrm rot="21426473">
              <a:off x="8705729" y="80733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59" name="Freeform 52"/>
            <p:cNvSpPr>
              <a:spLocks/>
            </p:cNvSpPr>
            <p:nvPr/>
          </p:nvSpPr>
          <p:spPr bwMode="auto">
            <a:xfrm rot="21426473">
              <a:off x="8782733" y="80344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7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60" name="Freeform 53"/>
            <p:cNvSpPr>
              <a:spLocks/>
            </p:cNvSpPr>
            <p:nvPr/>
          </p:nvSpPr>
          <p:spPr bwMode="auto">
            <a:xfrm rot="21426473">
              <a:off x="8862070" y="799440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61" name="Freeform 2"/>
            <p:cNvSpPr>
              <a:spLocks/>
            </p:cNvSpPr>
            <p:nvPr/>
          </p:nvSpPr>
          <p:spPr bwMode="auto">
            <a:xfrm rot="173527" flipH="1">
              <a:off x="745317" y="852899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39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4" y="74"/>
                </a:cxn>
                <a:cxn ang="0">
                  <a:pos x="55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39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4" y="74"/>
                  </a:lnTo>
                  <a:lnTo>
                    <a:pt x="55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62" name="Freeform 3"/>
            <p:cNvSpPr>
              <a:spLocks/>
            </p:cNvSpPr>
            <p:nvPr/>
          </p:nvSpPr>
          <p:spPr bwMode="auto">
            <a:xfrm rot="173527" flipH="1">
              <a:off x="736821" y="1021065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39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4" y="74"/>
                </a:cxn>
                <a:cxn ang="0">
                  <a:pos x="55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39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4" y="74"/>
                  </a:lnTo>
                  <a:lnTo>
                    <a:pt x="55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63" name="Freeform 4"/>
            <p:cNvSpPr>
              <a:spLocks/>
            </p:cNvSpPr>
            <p:nvPr/>
          </p:nvSpPr>
          <p:spPr bwMode="auto">
            <a:xfrm rot="173527" flipH="1">
              <a:off x="668314" y="84899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64" name="Freeform 5"/>
            <p:cNvSpPr>
              <a:spLocks/>
            </p:cNvSpPr>
            <p:nvPr/>
          </p:nvSpPr>
          <p:spPr bwMode="auto">
            <a:xfrm rot="173527" flipH="1">
              <a:off x="659818" y="101716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65" name="Freeform 6"/>
            <p:cNvSpPr>
              <a:spLocks/>
            </p:cNvSpPr>
            <p:nvPr/>
          </p:nvSpPr>
          <p:spPr bwMode="auto">
            <a:xfrm rot="173527" flipH="1">
              <a:off x="591310" y="84510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66" name="Freeform 7"/>
            <p:cNvSpPr>
              <a:spLocks/>
            </p:cNvSpPr>
            <p:nvPr/>
          </p:nvSpPr>
          <p:spPr bwMode="auto">
            <a:xfrm rot="173527" flipH="1">
              <a:off x="582814" y="101327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67" name="Freeform 8"/>
            <p:cNvSpPr>
              <a:spLocks/>
            </p:cNvSpPr>
            <p:nvPr/>
          </p:nvSpPr>
          <p:spPr bwMode="auto">
            <a:xfrm rot="173527" flipH="1">
              <a:off x="513722" y="841199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68" name="Freeform 9"/>
            <p:cNvSpPr>
              <a:spLocks/>
            </p:cNvSpPr>
            <p:nvPr/>
          </p:nvSpPr>
          <p:spPr bwMode="auto">
            <a:xfrm rot="173527" flipH="1">
              <a:off x="505227" y="1009365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69" name="Freeform 10"/>
            <p:cNvSpPr>
              <a:spLocks/>
            </p:cNvSpPr>
            <p:nvPr/>
          </p:nvSpPr>
          <p:spPr bwMode="auto">
            <a:xfrm rot="173527" flipH="1">
              <a:off x="436719" y="83729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4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4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70" name="Freeform 11"/>
            <p:cNvSpPr>
              <a:spLocks/>
            </p:cNvSpPr>
            <p:nvPr/>
          </p:nvSpPr>
          <p:spPr bwMode="auto">
            <a:xfrm rot="173527" flipH="1">
              <a:off x="428223" y="100546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4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4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71" name="Freeform 12"/>
            <p:cNvSpPr>
              <a:spLocks/>
            </p:cNvSpPr>
            <p:nvPr/>
          </p:nvSpPr>
          <p:spPr bwMode="auto">
            <a:xfrm rot="173527" flipH="1">
              <a:off x="359715" y="83340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7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7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72" name="Freeform 13"/>
            <p:cNvSpPr>
              <a:spLocks/>
            </p:cNvSpPr>
            <p:nvPr/>
          </p:nvSpPr>
          <p:spPr bwMode="auto">
            <a:xfrm rot="173527" flipH="1">
              <a:off x="351219" y="1001569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7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7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73" name="Freeform 14"/>
            <p:cNvSpPr>
              <a:spLocks/>
            </p:cNvSpPr>
            <p:nvPr/>
          </p:nvSpPr>
          <p:spPr bwMode="auto">
            <a:xfrm rot="173527" flipH="1">
              <a:off x="280376" y="829455"/>
              <a:ext cx="70093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20" y="36"/>
                </a:cxn>
                <a:cxn ang="0">
                  <a:pos x="120" y="49"/>
                </a:cxn>
                <a:cxn ang="0">
                  <a:pos x="120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3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20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20" y="36"/>
                  </a:lnTo>
                  <a:lnTo>
                    <a:pt x="120" y="49"/>
                  </a:lnTo>
                  <a:lnTo>
                    <a:pt x="120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3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74" name="Freeform 15"/>
            <p:cNvSpPr>
              <a:spLocks/>
            </p:cNvSpPr>
            <p:nvPr/>
          </p:nvSpPr>
          <p:spPr bwMode="auto">
            <a:xfrm rot="173527" flipH="1">
              <a:off x="271881" y="997620"/>
              <a:ext cx="70093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20" y="36"/>
                </a:cxn>
                <a:cxn ang="0">
                  <a:pos x="120" y="49"/>
                </a:cxn>
                <a:cxn ang="0">
                  <a:pos x="120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3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20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20" y="36"/>
                  </a:lnTo>
                  <a:lnTo>
                    <a:pt x="120" y="49"/>
                  </a:lnTo>
                  <a:lnTo>
                    <a:pt x="120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3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75" name="Freeform 16"/>
            <p:cNvSpPr>
              <a:spLocks/>
            </p:cNvSpPr>
            <p:nvPr/>
          </p:nvSpPr>
          <p:spPr bwMode="auto">
            <a:xfrm rot="173527" flipH="1">
              <a:off x="203373" y="825550"/>
              <a:ext cx="69509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1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19" y="36"/>
                </a:cxn>
                <a:cxn ang="0">
                  <a:pos x="119" y="49"/>
                </a:cxn>
                <a:cxn ang="0">
                  <a:pos x="119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2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9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1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19" y="36"/>
                  </a:lnTo>
                  <a:lnTo>
                    <a:pt x="119" y="49"/>
                  </a:lnTo>
                  <a:lnTo>
                    <a:pt x="119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2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76" name="Freeform 17"/>
            <p:cNvSpPr>
              <a:spLocks/>
            </p:cNvSpPr>
            <p:nvPr/>
          </p:nvSpPr>
          <p:spPr bwMode="auto">
            <a:xfrm rot="173527" flipH="1">
              <a:off x="194877" y="993715"/>
              <a:ext cx="69509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1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19" y="36"/>
                </a:cxn>
                <a:cxn ang="0">
                  <a:pos x="119" y="49"/>
                </a:cxn>
                <a:cxn ang="0">
                  <a:pos x="119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2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9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1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19" y="36"/>
                  </a:lnTo>
                  <a:lnTo>
                    <a:pt x="119" y="49"/>
                  </a:lnTo>
                  <a:lnTo>
                    <a:pt x="119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2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77" name="Rectangle 18"/>
            <p:cNvSpPr>
              <a:spLocks noChangeArrowheads="1"/>
            </p:cNvSpPr>
            <p:nvPr/>
          </p:nvSpPr>
          <p:spPr bwMode="auto">
            <a:xfrm rot="173527" flipH="1">
              <a:off x="188240" y="847884"/>
              <a:ext cx="15187" cy="9322"/>
            </a:xfrm>
            <a:prstGeom prst="rect">
              <a:avLst/>
            </a:pr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78" name="Rectangle 19"/>
            <p:cNvSpPr>
              <a:spLocks noChangeArrowheads="1"/>
            </p:cNvSpPr>
            <p:nvPr/>
          </p:nvSpPr>
          <p:spPr bwMode="auto">
            <a:xfrm rot="173527" flipH="1">
              <a:off x="824688" y="880037"/>
              <a:ext cx="15187" cy="9322"/>
            </a:xfrm>
            <a:prstGeom prst="rect">
              <a:avLst/>
            </a:pr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79" name="Rectangle 20"/>
            <p:cNvSpPr>
              <a:spLocks noChangeArrowheads="1"/>
            </p:cNvSpPr>
            <p:nvPr/>
          </p:nvSpPr>
          <p:spPr bwMode="auto">
            <a:xfrm rot="173527" flipH="1">
              <a:off x="179744" y="1016049"/>
              <a:ext cx="15187" cy="9322"/>
            </a:xfrm>
            <a:prstGeom prst="rect">
              <a:avLst/>
            </a:pr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80" name="Rectangle 21"/>
            <p:cNvSpPr>
              <a:spLocks noChangeArrowheads="1"/>
            </p:cNvSpPr>
            <p:nvPr/>
          </p:nvSpPr>
          <p:spPr bwMode="auto">
            <a:xfrm rot="173527" flipH="1">
              <a:off x="816192" y="1048202"/>
              <a:ext cx="15187" cy="9322"/>
            </a:xfrm>
            <a:prstGeom prst="rect">
              <a:avLst/>
            </a:pr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81" name="Freeform 22"/>
            <p:cNvSpPr>
              <a:spLocks/>
            </p:cNvSpPr>
            <p:nvPr/>
          </p:nvSpPr>
          <p:spPr bwMode="auto">
            <a:xfrm rot="173527" flipH="1">
              <a:off x="110480" y="840338"/>
              <a:ext cx="75350" cy="187024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00" y="0"/>
                </a:cxn>
                <a:cxn ang="0">
                  <a:pos x="129" y="144"/>
                </a:cxn>
                <a:cxn ang="0">
                  <a:pos x="129" y="179"/>
                </a:cxn>
                <a:cxn ang="0">
                  <a:pos x="103" y="321"/>
                </a:cxn>
                <a:cxn ang="0">
                  <a:pos x="0" y="321"/>
                </a:cxn>
                <a:cxn ang="0">
                  <a:pos x="0" y="285"/>
                </a:cxn>
                <a:cxn ang="0">
                  <a:pos x="58" y="285"/>
                </a:cxn>
                <a:cxn ang="0">
                  <a:pos x="58" y="38"/>
                </a:cxn>
                <a:cxn ang="0">
                  <a:pos x="0" y="38"/>
                </a:cxn>
                <a:cxn ang="0">
                  <a:pos x="0" y="0"/>
                </a:cxn>
              </a:cxnLst>
              <a:rect l="0" t="0" r="r" b="b"/>
              <a:pathLst>
                <a:path w="129" h="321">
                  <a:moveTo>
                    <a:pt x="0" y="0"/>
                  </a:moveTo>
                  <a:lnTo>
                    <a:pt x="100" y="0"/>
                  </a:lnTo>
                  <a:lnTo>
                    <a:pt x="129" y="144"/>
                  </a:lnTo>
                  <a:lnTo>
                    <a:pt x="129" y="179"/>
                  </a:lnTo>
                  <a:lnTo>
                    <a:pt x="103" y="321"/>
                  </a:lnTo>
                  <a:lnTo>
                    <a:pt x="0" y="321"/>
                  </a:lnTo>
                  <a:lnTo>
                    <a:pt x="0" y="285"/>
                  </a:lnTo>
                  <a:lnTo>
                    <a:pt x="58" y="285"/>
                  </a:lnTo>
                  <a:lnTo>
                    <a:pt x="58" y="38"/>
                  </a:lnTo>
                  <a:lnTo>
                    <a:pt x="0" y="3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82" name="Freeform 23"/>
            <p:cNvSpPr>
              <a:spLocks/>
            </p:cNvSpPr>
            <p:nvPr/>
          </p:nvSpPr>
          <p:spPr bwMode="auto">
            <a:xfrm rot="173527" flipH="1">
              <a:off x="833849" y="876882"/>
              <a:ext cx="75350" cy="187024"/>
            </a:xfrm>
            <a:custGeom>
              <a:avLst/>
              <a:gdLst/>
              <a:ahLst/>
              <a:cxnLst>
                <a:cxn ang="0">
                  <a:pos x="129" y="0"/>
                </a:cxn>
                <a:cxn ang="0">
                  <a:pos x="29" y="0"/>
                </a:cxn>
                <a:cxn ang="0">
                  <a:pos x="0" y="144"/>
                </a:cxn>
                <a:cxn ang="0">
                  <a:pos x="0" y="179"/>
                </a:cxn>
                <a:cxn ang="0">
                  <a:pos x="26" y="321"/>
                </a:cxn>
                <a:cxn ang="0">
                  <a:pos x="129" y="321"/>
                </a:cxn>
                <a:cxn ang="0">
                  <a:pos x="129" y="285"/>
                </a:cxn>
                <a:cxn ang="0">
                  <a:pos x="71" y="285"/>
                </a:cxn>
                <a:cxn ang="0">
                  <a:pos x="71" y="38"/>
                </a:cxn>
                <a:cxn ang="0">
                  <a:pos x="129" y="38"/>
                </a:cxn>
                <a:cxn ang="0">
                  <a:pos x="129" y="0"/>
                </a:cxn>
              </a:cxnLst>
              <a:rect l="0" t="0" r="r" b="b"/>
              <a:pathLst>
                <a:path w="129" h="321">
                  <a:moveTo>
                    <a:pt x="129" y="0"/>
                  </a:moveTo>
                  <a:lnTo>
                    <a:pt x="29" y="0"/>
                  </a:lnTo>
                  <a:lnTo>
                    <a:pt x="0" y="144"/>
                  </a:lnTo>
                  <a:lnTo>
                    <a:pt x="0" y="179"/>
                  </a:lnTo>
                  <a:lnTo>
                    <a:pt x="26" y="321"/>
                  </a:lnTo>
                  <a:lnTo>
                    <a:pt x="129" y="321"/>
                  </a:lnTo>
                  <a:lnTo>
                    <a:pt x="129" y="285"/>
                  </a:lnTo>
                  <a:lnTo>
                    <a:pt x="71" y="285"/>
                  </a:lnTo>
                  <a:lnTo>
                    <a:pt x="71" y="38"/>
                  </a:lnTo>
                  <a:lnTo>
                    <a:pt x="129" y="38"/>
                  </a:lnTo>
                  <a:lnTo>
                    <a:pt x="12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83" name="Rectangle 25"/>
            <p:cNvSpPr>
              <a:spLocks noChangeArrowheads="1"/>
            </p:cNvSpPr>
            <p:nvPr/>
          </p:nvSpPr>
          <p:spPr bwMode="auto">
            <a:xfrm rot="173527" flipH="1">
              <a:off x="98284" y="920293"/>
              <a:ext cx="12850" cy="22140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84" name="Rectangle 27"/>
            <p:cNvSpPr>
              <a:spLocks noChangeArrowheads="1"/>
            </p:cNvSpPr>
            <p:nvPr/>
          </p:nvSpPr>
          <p:spPr bwMode="auto">
            <a:xfrm rot="173527" flipH="1">
              <a:off x="49841" y="922257"/>
              <a:ext cx="49065" cy="15148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85" name="Freeform 28"/>
            <p:cNvSpPr>
              <a:spLocks/>
            </p:cNvSpPr>
            <p:nvPr/>
          </p:nvSpPr>
          <p:spPr bwMode="auto">
            <a:xfrm rot="173527" flipH="1">
              <a:off x="44601" y="915790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12"/>
                </a:cxn>
                <a:cxn ang="0">
                  <a:pos x="19" y="22"/>
                </a:cxn>
                <a:cxn ang="0">
                  <a:pos x="16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12"/>
                  </a:lnTo>
                  <a:lnTo>
                    <a:pt x="19" y="22"/>
                  </a:lnTo>
                  <a:lnTo>
                    <a:pt x="16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86" name="Freeform 30"/>
            <p:cNvSpPr>
              <a:spLocks/>
            </p:cNvSpPr>
            <p:nvPr/>
          </p:nvSpPr>
          <p:spPr bwMode="auto">
            <a:xfrm rot="173527" flipH="1">
              <a:off x="32933" y="915215"/>
              <a:ext cx="11682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7" y="12"/>
                </a:cxn>
                <a:cxn ang="0">
                  <a:pos x="20" y="22"/>
                </a:cxn>
                <a:cxn ang="0">
                  <a:pos x="17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20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7" y="12"/>
                  </a:lnTo>
                  <a:lnTo>
                    <a:pt x="20" y="22"/>
                  </a:lnTo>
                  <a:lnTo>
                    <a:pt x="17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87" name="Freeform 32"/>
            <p:cNvSpPr>
              <a:spLocks/>
            </p:cNvSpPr>
            <p:nvPr/>
          </p:nvSpPr>
          <p:spPr bwMode="auto">
            <a:xfrm rot="173527" flipH="1">
              <a:off x="21850" y="914640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6" y="12"/>
                </a:cxn>
                <a:cxn ang="0">
                  <a:pos x="19" y="22"/>
                </a:cxn>
                <a:cxn ang="0">
                  <a:pos x="16" y="35"/>
                </a:cxn>
                <a:cxn ang="0">
                  <a:pos x="9" y="45"/>
                </a:cxn>
                <a:cxn ang="0">
                  <a:pos x="6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6" y="12"/>
                  </a:lnTo>
                  <a:lnTo>
                    <a:pt x="19" y="22"/>
                  </a:lnTo>
                  <a:lnTo>
                    <a:pt x="16" y="35"/>
                  </a:lnTo>
                  <a:lnTo>
                    <a:pt x="9" y="45"/>
                  </a:lnTo>
                  <a:lnTo>
                    <a:pt x="6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88" name="Freeform 34"/>
            <p:cNvSpPr>
              <a:spLocks/>
            </p:cNvSpPr>
            <p:nvPr/>
          </p:nvSpPr>
          <p:spPr bwMode="auto">
            <a:xfrm rot="173527" flipH="1">
              <a:off x="10182" y="914065"/>
              <a:ext cx="11682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20" y="12"/>
                </a:cxn>
                <a:cxn ang="0">
                  <a:pos x="20" y="22"/>
                </a:cxn>
                <a:cxn ang="0">
                  <a:pos x="20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20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20" y="12"/>
                  </a:lnTo>
                  <a:lnTo>
                    <a:pt x="20" y="22"/>
                  </a:lnTo>
                  <a:lnTo>
                    <a:pt x="20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89" name="Freeform 36"/>
            <p:cNvSpPr>
              <a:spLocks/>
            </p:cNvSpPr>
            <p:nvPr/>
          </p:nvSpPr>
          <p:spPr bwMode="auto">
            <a:xfrm rot="173527" flipH="1">
              <a:off x="-902" y="913491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2" y="0"/>
                </a:cxn>
                <a:cxn ang="0">
                  <a:pos x="19" y="12"/>
                </a:cxn>
                <a:cxn ang="0">
                  <a:pos x="19" y="22"/>
                </a:cxn>
                <a:cxn ang="0">
                  <a:pos x="19" y="35"/>
                </a:cxn>
                <a:cxn ang="0">
                  <a:pos x="12" y="45"/>
                </a:cxn>
                <a:cxn ang="0">
                  <a:pos x="6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6" y="0"/>
                  </a:lnTo>
                  <a:lnTo>
                    <a:pt x="12" y="0"/>
                  </a:lnTo>
                  <a:lnTo>
                    <a:pt x="19" y="12"/>
                  </a:lnTo>
                  <a:lnTo>
                    <a:pt x="19" y="22"/>
                  </a:lnTo>
                  <a:lnTo>
                    <a:pt x="19" y="35"/>
                  </a:lnTo>
                  <a:lnTo>
                    <a:pt x="12" y="45"/>
                  </a:lnTo>
                  <a:lnTo>
                    <a:pt x="6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90" name="Freeform 38"/>
            <p:cNvSpPr>
              <a:spLocks/>
            </p:cNvSpPr>
            <p:nvPr/>
          </p:nvSpPr>
          <p:spPr bwMode="auto">
            <a:xfrm rot="173527" flipH="1">
              <a:off x="802777" y="994999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4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4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4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91" name="Freeform 39"/>
            <p:cNvSpPr>
              <a:spLocks/>
            </p:cNvSpPr>
            <p:nvPr/>
          </p:nvSpPr>
          <p:spPr bwMode="auto">
            <a:xfrm rot="173527" flipH="1">
              <a:off x="725774" y="99109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92" name="Freeform 40"/>
            <p:cNvSpPr>
              <a:spLocks/>
            </p:cNvSpPr>
            <p:nvPr/>
          </p:nvSpPr>
          <p:spPr bwMode="auto">
            <a:xfrm rot="173527" flipH="1">
              <a:off x="648770" y="98720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93" name="Freeform 41"/>
            <p:cNvSpPr>
              <a:spLocks/>
            </p:cNvSpPr>
            <p:nvPr/>
          </p:nvSpPr>
          <p:spPr bwMode="auto">
            <a:xfrm rot="173527" flipH="1">
              <a:off x="571183" y="983299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94" name="Freeform 42"/>
            <p:cNvSpPr>
              <a:spLocks/>
            </p:cNvSpPr>
            <p:nvPr/>
          </p:nvSpPr>
          <p:spPr bwMode="auto">
            <a:xfrm rot="173527" flipH="1">
              <a:off x="494179" y="97939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9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9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95" name="Freeform 43"/>
            <p:cNvSpPr>
              <a:spLocks/>
            </p:cNvSpPr>
            <p:nvPr/>
          </p:nvSpPr>
          <p:spPr bwMode="auto">
            <a:xfrm rot="173527" flipH="1">
              <a:off x="417175" y="97550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96" name="Freeform 44"/>
            <p:cNvSpPr>
              <a:spLocks/>
            </p:cNvSpPr>
            <p:nvPr/>
          </p:nvSpPr>
          <p:spPr bwMode="auto">
            <a:xfrm rot="173527" flipH="1">
              <a:off x="340172" y="97161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7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97" name="Freeform 45"/>
            <p:cNvSpPr>
              <a:spLocks/>
            </p:cNvSpPr>
            <p:nvPr/>
          </p:nvSpPr>
          <p:spPr bwMode="auto">
            <a:xfrm rot="173527" flipH="1">
              <a:off x="260834" y="967606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98" name="Freeform 46"/>
            <p:cNvSpPr>
              <a:spLocks/>
            </p:cNvSpPr>
            <p:nvPr/>
          </p:nvSpPr>
          <p:spPr bwMode="auto">
            <a:xfrm rot="173527" flipH="1">
              <a:off x="811273" y="826834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4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4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4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199" name="Freeform 47"/>
            <p:cNvSpPr>
              <a:spLocks/>
            </p:cNvSpPr>
            <p:nvPr/>
          </p:nvSpPr>
          <p:spPr bwMode="auto">
            <a:xfrm rot="173527" flipH="1">
              <a:off x="734270" y="82292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00" name="Freeform 48"/>
            <p:cNvSpPr>
              <a:spLocks/>
            </p:cNvSpPr>
            <p:nvPr/>
          </p:nvSpPr>
          <p:spPr bwMode="auto">
            <a:xfrm rot="173527" flipH="1">
              <a:off x="657266" y="81903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01" name="Freeform 49"/>
            <p:cNvSpPr>
              <a:spLocks/>
            </p:cNvSpPr>
            <p:nvPr/>
          </p:nvSpPr>
          <p:spPr bwMode="auto">
            <a:xfrm rot="173527" flipH="1">
              <a:off x="579678" y="815134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02" name="Freeform 50"/>
            <p:cNvSpPr>
              <a:spLocks/>
            </p:cNvSpPr>
            <p:nvPr/>
          </p:nvSpPr>
          <p:spPr bwMode="auto">
            <a:xfrm rot="173527" flipH="1">
              <a:off x="502675" y="81122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9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9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03" name="Freeform 51"/>
            <p:cNvSpPr>
              <a:spLocks/>
            </p:cNvSpPr>
            <p:nvPr/>
          </p:nvSpPr>
          <p:spPr bwMode="auto">
            <a:xfrm rot="173527" flipH="1">
              <a:off x="425671" y="80733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04" name="Freeform 52"/>
            <p:cNvSpPr>
              <a:spLocks/>
            </p:cNvSpPr>
            <p:nvPr/>
          </p:nvSpPr>
          <p:spPr bwMode="auto">
            <a:xfrm rot="173527" flipH="1">
              <a:off x="348667" y="80344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7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05" name="Freeform 53"/>
            <p:cNvSpPr>
              <a:spLocks/>
            </p:cNvSpPr>
            <p:nvPr/>
          </p:nvSpPr>
          <p:spPr bwMode="auto">
            <a:xfrm rot="173527" flipH="1">
              <a:off x="269330" y="799440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06" name="Полилиния 204"/>
            <p:cNvSpPr/>
            <p:nvPr/>
          </p:nvSpPr>
          <p:spPr bwMode="auto">
            <a:xfrm>
              <a:off x="1002632" y="978568"/>
              <a:ext cx="7114673" cy="142852"/>
            </a:xfrm>
            <a:custGeom>
              <a:avLst/>
              <a:gdLst>
                <a:gd name="connsiteX0" fmla="*/ 0 w 7114673"/>
                <a:gd name="connsiteY0" fmla="*/ 0 h 0"/>
                <a:gd name="connsiteX1" fmla="*/ 7114673 w 7114673"/>
                <a:gd name="connsiteY1" fmla="*/ 0 h 0"/>
                <a:gd name="connsiteX2" fmla="*/ 7114673 w 7114673"/>
                <a:gd name="connsiteY2" fmla="*/ 0 h 0"/>
                <a:gd name="connsiteX0" fmla="*/ 0 w 7114673"/>
                <a:gd name="connsiteY0" fmla="*/ 0 h 0"/>
                <a:gd name="connsiteX1" fmla="*/ 7114673 w 7114673"/>
                <a:gd name="connsiteY1" fmla="*/ 0 h 0"/>
                <a:gd name="connsiteX2" fmla="*/ 7114673 w 7114673"/>
                <a:gd name="connsiteY2" fmla="*/ 0 h 0"/>
                <a:gd name="connsiteX0" fmla="*/ 0 w 7114673"/>
                <a:gd name="connsiteY0" fmla="*/ 0 h 98776"/>
                <a:gd name="connsiteX1" fmla="*/ 7114673 w 7114673"/>
                <a:gd name="connsiteY1" fmla="*/ 0 h 98776"/>
                <a:gd name="connsiteX2" fmla="*/ 7114673 w 7114673"/>
                <a:gd name="connsiteY2" fmla="*/ 0 h 98776"/>
                <a:gd name="connsiteX0" fmla="*/ 0 w 7114673"/>
                <a:gd name="connsiteY0" fmla="*/ 1337 h 64730"/>
                <a:gd name="connsiteX1" fmla="*/ 3643306 w 7114673"/>
                <a:gd name="connsiteY1" fmla="*/ 64730 h 64730"/>
                <a:gd name="connsiteX2" fmla="*/ 7114673 w 7114673"/>
                <a:gd name="connsiteY2" fmla="*/ 1337 h 64730"/>
                <a:gd name="connsiteX3" fmla="*/ 7114673 w 7114673"/>
                <a:gd name="connsiteY3" fmla="*/ 1337 h 64730"/>
                <a:gd name="connsiteX0" fmla="*/ 0 w 7114673"/>
                <a:gd name="connsiteY0" fmla="*/ 1337 h 116131"/>
                <a:gd name="connsiteX1" fmla="*/ 3643306 w 7114673"/>
                <a:gd name="connsiteY1" fmla="*/ 64730 h 116131"/>
                <a:gd name="connsiteX2" fmla="*/ 7114673 w 7114673"/>
                <a:gd name="connsiteY2" fmla="*/ 1337 h 116131"/>
                <a:gd name="connsiteX3" fmla="*/ 7114673 w 7114673"/>
                <a:gd name="connsiteY3" fmla="*/ 1337 h 116131"/>
                <a:gd name="connsiteX0" fmla="*/ 0 w 7114673"/>
                <a:gd name="connsiteY0" fmla="*/ 0 h 0"/>
                <a:gd name="connsiteX1" fmla="*/ 7114673 w 7114673"/>
                <a:gd name="connsiteY1" fmla="*/ 0 h 0"/>
                <a:gd name="connsiteX2" fmla="*/ 7114673 w 7114673"/>
                <a:gd name="connsiteY2" fmla="*/ 0 h 0"/>
                <a:gd name="connsiteX0" fmla="*/ 0 w 7114673"/>
                <a:gd name="connsiteY0" fmla="*/ 0 h 259197"/>
                <a:gd name="connsiteX1" fmla="*/ 7114673 w 7114673"/>
                <a:gd name="connsiteY1" fmla="*/ 0 h 259197"/>
                <a:gd name="connsiteX2" fmla="*/ 7114673 w 7114673"/>
                <a:gd name="connsiteY2" fmla="*/ 0 h 259197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64241"/>
                <a:gd name="connsiteX1" fmla="*/ 3643306 w 7114673"/>
                <a:gd name="connsiteY1" fmla="*/ 142852 h 164241"/>
                <a:gd name="connsiteX2" fmla="*/ 5022911 w 7114673"/>
                <a:gd name="connsiteY2" fmla="*/ 128337 h 164241"/>
                <a:gd name="connsiteX3" fmla="*/ 7114673 w 7114673"/>
                <a:gd name="connsiteY3" fmla="*/ 0 h 164241"/>
                <a:gd name="connsiteX4" fmla="*/ 7114673 w 7114673"/>
                <a:gd name="connsiteY4" fmla="*/ 0 h 164241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5255 h 148107"/>
                <a:gd name="connsiteX1" fmla="*/ 3643306 w 7114673"/>
                <a:gd name="connsiteY1" fmla="*/ 148107 h 148107"/>
                <a:gd name="connsiteX2" fmla="*/ 7114673 w 7114673"/>
                <a:gd name="connsiteY2" fmla="*/ 5255 h 148107"/>
                <a:gd name="connsiteX3" fmla="*/ 7114673 w 7114673"/>
                <a:gd name="connsiteY3" fmla="*/ 5255 h 148107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14673" h="142852">
                  <a:moveTo>
                    <a:pt x="0" y="0"/>
                  </a:moveTo>
                  <a:cubicBezTo>
                    <a:pt x="1079383" y="39898"/>
                    <a:pt x="2256426" y="122573"/>
                    <a:pt x="3643306" y="142852"/>
                  </a:cubicBezTo>
                  <a:cubicBezTo>
                    <a:pt x="4829085" y="142852"/>
                    <a:pt x="6367148" y="58417"/>
                    <a:pt x="7114673" y="0"/>
                  </a:cubicBezTo>
                  <a:lnTo>
                    <a:pt x="7114673" y="0"/>
                  </a:lnTo>
                </a:path>
              </a:pathLst>
            </a:custGeom>
            <a:noFill/>
            <a:ln w="19050" cap="flat" cmpd="sng" algn="ctr">
              <a:solidFill>
                <a:srgbClr val="0070C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07" name="Полилиния 205"/>
            <p:cNvSpPr/>
            <p:nvPr/>
          </p:nvSpPr>
          <p:spPr bwMode="auto">
            <a:xfrm>
              <a:off x="0" y="979714"/>
              <a:ext cx="996043" cy="310243"/>
            </a:xfrm>
            <a:custGeom>
              <a:avLst/>
              <a:gdLst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96043" h="310243">
                  <a:moveTo>
                    <a:pt x="996043" y="0"/>
                  </a:moveTo>
                  <a:cubicBezTo>
                    <a:pt x="764069" y="166704"/>
                    <a:pt x="546356" y="280324"/>
                    <a:pt x="0" y="310243"/>
                  </a:cubicBezTo>
                </a:path>
              </a:pathLst>
            </a:custGeom>
            <a:noFill/>
            <a:ln w="19050" cap="flat" cmpd="sng" algn="ctr">
              <a:solidFill>
                <a:srgbClr val="0070C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08" name="Rectangle 24"/>
            <p:cNvSpPr>
              <a:spLocks noChangeArrowheads="1"/>
            </p:cNvSpPr>
            <p:nvPr/>
          </p:nvSpPr>
          <p:spPr bwMode="auto">
            <a:xfrm rot="173527" flipH="1">
              <a:off x="909157" y="961259"/>
              <a:ext cx="12850" cy="22140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09" name="Rectangle 26"/>
            <p:cNvSpPr>
              <a:spLocks noChangeArrowheads="1"/>
            </p:cNvSpPr>
            <p:nvPr/>
          </p:nvSpPr>
          <p:spPr bwMode="auto">
            <a:xfrm rot="173527" flipH="1">
              <a:off x="921968" y="966316"/>
              <a:ext cx="49065" cy="15148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10" name="Freeform 29"/>
            <p:cNvSpPr>
              <a:spLocks/>
            </p:cNvSpPr>
            <p:nvPr/>
          </p:nvSpPr>
          <p:spPr bwMode="auto">
            <a:xfrm rot="173527" flipH="1">
              <a:off x="965146" y="96229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9" y="0"/>
                </a:cxn>
                <a:cxn ang="0">
                  <a:pos x="3" y="12"/>
                </a:cxn>
                <a:cxn ang="0">
                  <a:pos x="0" y="22"/>
                </a:cxn>
                <a:cxn ang="0">
                  <a:pos x="3" y="35"/>
                </a:cxn>
                <a:cxn ang="0">
                  <a:pos x="9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9" y="0"/>
                  </a:lnTo>
                  <a:lnTo>
                    <a:pt x="3" y="12"/>
                  </a:lnTo>
                  <a:lnTo>
                    <a:pt x="0" y="22"/>
                  </a:lnTo>
                  <a:lnTo>
                    <a:pt x="3" y="35"/>
                  </a:lnTo>
                  <a:lnTo>
                    <a:pt x="9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11" name="Freeform 31"/>
            <p:cNvSpPr>
              <a:spLocks/>
            </p:cNvSpPr>
            <p:nvPr/>
          </p:nvSpPr>
          <p:spPr bwMode="auto">
            <a:xfrm rot="173527" flipH="1">
              <a:off x="976230" y="962870"/>
              <a:ext cx="11682" cy="26218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13" y="0"/>
                </a:cxn>
                <a:cxn ang="0">
                  <a:pos x="10" y="0"/>
                </a:cxn>
                <a:cxn ang="0">
                  <a:pos x="4" y="12"/>
                </a:cxn>
                <a:cxn ang="0">
                  <a:pos x="0" y="22"/>
                </a:cxn>
                <a:cxn ang="0">
                  <a:pos x="4" y="35"/>
                </a:cxn>
                <a:cxn ang="0">
                  <a:pos x="10" y="45"/>
                </a:cxn>
                <a:cxn ang="0">
                  <a:pos x="13" y="45"/>
                </a:cxn>
                <a:cxn ang="0">
                  <a:pos x="20" y="45"/>
                </a:cxn>
                <a:cxn ang="0">
                  <a:pos x="20" y="22"/>
                </a:cxn>
                <a:cxn ang="0">
                  <a:pos x="20" y="0"/>
                </a:cxn>
              </a:cxnLst>
              <a:rect l="0" t="0" r="r" b="b"/>
              <a:pathLst>
                <a:path w="20" h="45">
                  <a:moveTo>
                    <a:pt x="20" y="0"/>
                  </a:moveTo>
                  <a:lnTo>
                    <a:pt x="13" y="0"/>
                  </a:lnTo>
                  <a:lnTo>
                    <a:pt x="10" y="0"/>
                  </a:lnTo>
                  <a:lnTo>
                    <a:pt x="4" y="12"/>
                  </a:lnTo>
                  <a:lnTo>
                    <a:pt x="0" y="22"/>
                  </a:lnTo>
                  <a:lnTo>
                    <a:pt x="4" y="35"/>
                  </a:lnTo>
                  <a:lnTo>
                    <a:pt x="10" y="45"/>
                  </a:lnTo>
                  <a:lnTo>
                    <a:pt x="13" y="45"/>
                  </a:lnTo>
                  <a:lnTo>
                    <a:pt x="20" y="45"/>
                  </a:lnTo>
                  <a:lnTo>
                    <a:pt x="20" y="22"/>
                  </a:lnTo>
                  <a:lnTo>
                    <a:pt x="2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12" name="Freeform 33"/>
            <p:cNvSpPr>
              <a:spLocks/>
            </p:cNvSpPr>
            <p:nvPr/>
          </p:nvSpPr>
          <p:spPr bwMode="auto">
            <a:xfrm rot="173527" flipH="1">
              <a:off x="987897" y="96344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10" y="0"/>
                </a:cxn>
                <a:cxn ang="0">
                  <a:pos x="3" y="12"/>
                </a:cxn>
                <a:cxn ang="0">
                  <a:pos x="0" y="22"/>
                </a:cxn>
                <a:cxn ang="0">
                  <a:pos x="3" y="35"/>
                </a:cxn>
                <a:cxn ang="0">
                  <a:pos x="10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10" y="0"/>
                  </a:lnTo>
                  <a:lnTo>
                    <a:pt x="3" y="12"/>
                  </a:lnTo>
                  <a:lnTo>
                    <a:pt x="0" y="22"/>
                  </a:lnTo>
                  <a:lnTo>
                    <a:pt x="3" y="35"/>
                  </a:lnTo>
                  <a:lnTo>
                    <a:pt x="10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13" name="Freeform 35"/>
            <p:cNvSpPr>
              <a:spLocks/>
            </p:cNvSpPr>
            <p:nvPr/>
          </p:nvSpPr>
          <p:spPr bwMode="auto">
            <a:xfrm rot="173527" flipH="1">
              <a:off x="998981" y="96400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9" y="0"/>
                </a:cxn>
                <a:cxn ang="0">
                  <a:pos x="0" y="12"/>
                </a:cxn>
                <a:cxn ang="0">
                  <a:pos x="0" y="22"/>
                </a:cxn>
                <a:cxn ang="0">
                  <a:pos x="0" y="35"/>
                </a:cxn>
                <a:cxn ang="0">
                  <a:pos x="9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9" y="0"/>
                  </a:lnTo>
                  <a:lnTo>
                    <a:pt x="0" y="12"/>
                  </a:lnTo>
                  <a:lnTo>
                    <a:pt x="0" y="22"/>
                  </a:lnTo>
                  <a:lnTo>
                    <a:pt x="0" y="35"/>
                  </a:lnTo>
                  <a:lnTo>
                    <a:pt x="9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14" name="Freeform 37"/>
            <p:cNvSpPr>
              <a:spLocks/>
            </p:cNvSpPr>
            <p:nvPr/>
          </p:nvSpPr>
          <p:spPr bwMode="auto">
            <a:xfrm rot="173527" flipH="1">
              <a:off x="1010065" y="964579"/>
              <a:ext cx="11682" cy="26218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13" y="0"/>
                </a:cxn>
                <a:cxn ang="0">
                  <a:pos x="7" y="0"/>
                </a:cxn>
                <a:cxn ang="0">
                  <a:pos x="0" y="12"/>
                </a:cxn>
                <a:cxn ang="0">
                  <a:pos x="0" y="22"/>
                </a:cxn>
                <a:cxn ang="0">
                  <a:pos x="0" y="35"/>
                </a:cxn>
                <a:cxn ang="0">
                  <a:pos x="7" y="45"/>
                </a:cxn>
                <a:cxn ang="0">
                  <a:pos x="13" y="45"/>
                </a:cxn>
                <a:cxn ang="0">
                  <a:pos x="20" y="45"/>
                </a:cxn>
                <a:cxn ang="0">
                  <a:pos x="20" y="22"/>
                </a:cxn>
                <a:cxn ang="0">
                  <a:pos x="20" y="0"/>
                </a:cxn>
              </a:cxnLst>
              <a:rect l="0" t="0" r="r" b="b"/>
              <a:pathLst>
                <a:path w="20" h="45">
                  <a:moveTo>
                    <a:pt x="20" y="0"/>
                  </a:moveTo>
                  <a:lnTo>
                    <a:pt x="13" y="0"/>
                  </a:lnTo>
                  <a:lnTo>
                    <a:pt x="7" y="0"/>
                  </a:lnTo>
                  <a:lnTo>
                    <a:pt x="0" y="12"/>
                  </a:lnTo>
                  <a:lnTo>
                    <a:pt x="0" y="22"/>
                  </a:lnTo>
                  <a:lnTo>
                    <a:pt x="0" y="35"/>
                  </a:lnTo>
                  <a:lnTo>
                    <a:pt x="7" y="45"/>
                  </a:lnTo>
                  <a:lnTo>
                    <a:pt x="13" y="45"/>
                  </a:lnTo>
                  <a:lnTo>
                    <a:pt x="20" y="45"/>
                  </a:lnTo>
                  <a:lnTo>
                    <a:pt x="20" y="22"/>
                  </a:lnTo>
                  <a:lnTo>
                    <a:pt x="2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15" name="Полилиния 213"/>
            <p:cNvSpPr/>
            <p:nvPr/>
          </p:nvSpPr>
          <p:spPr bwMode="auto">
            <a:xfrm flipH="1">
              <a:off x="8147989" y="979714"/>
              <a:ext cx="996043" cy="310243"/>
            </a:xfrm>
            <a:custGeom>
              <a:avLst/>
              <a:gdLst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96043" h="310243">
                  <a:moveTo>
                    <a:pt x="996043" y="0"/>
                  </a:moveTo>
                  <a:cubicBezTo>
                    <a:pt x="764069" y="166704"/>
                    <a:pt x="546356" y="280324"/>
                    <a:pt x="0" y="310243"/>
                  </a:cubicBezTo>
                </a:path>
              </a:pathLst>
            </a:custGeom>
            <a:noFill/>
            <a:ln w="19050" cap="flat" cmpd="sng" algn="ctr">
              <a:solidFill>
                <a:srgbClr val="0070C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16" name="Rectangle 26"/>
            <p:cNvSpPr>
              <a:spLocks noChangeArrowheads="1"/>
            </p:cNvSpPr>
            <p:nvPr/>
          </p:nvSpPr>
          <p:spPr bwMode="auto">
            <a:xfrm rot="21426473">
              <a:off x="8171465" y="966316"/>
              <a:ext cx="49065" cy="15148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17" name="Freeform 29"/>
            <p:cNvSpPr>
              <a:spLocks/>
            </p:cNvSpPr>
            <p:nvPr/>
          </p:nvSpPr>
          <p:spPr bwMode="auto">
            <a:xfrm rot="21426473">
              <a:off x="8166254" y="96229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9" y="0"/>
                </a:cxn>
                <a:cxn ang="0">
                  <a:pos x="3" y="12"/>
                </a:cxn>
                <a:cxn ang="0">
                  <a:pos x="0" y="22"/>
                </a:cxn>
                <a:cxn ang="0">
                  <a:pos x="3" y="35"/>
                </a:cxn>
                <a:cxn ang="0">
                  <a:pos x="9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9" y="0"/>
                  </a:lnTo>
                  <a:lnTo>
                    <a:pt x="3" y="12"/>
                  </a:lnTo>
                  <a:lnTo>
                    <a:pt x="0" y="22"/>
                  </a:lnTo>
                  <a:lnTo>
                    <a:pt x="3" y="35"/>
                  </a:lnTo>
                  <a:lnTo>
                    <a:pt x="9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18" name="Freeform 31"/>
            <p:cNvSpPr>
              <a:spLocks/>
            </p:cNvSpPr>
            <p:nvPr/>
          </p:nvSpPr>
          <p:spPr bwMode="auto">
            <a:xfrm rot="21426473">
              <a:off x="8154586" y="962870"/>
              <a:ext cx="11682" cy="26218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13" y="0"/>
                </a:cxn>
                <a:cxn ang="0">
                  <a:pos x="10" y="0"/>
                </a:cxn>
                <a:cxn ang="0">
                  <a:pos x="4" y="12"/>
                </a:cxn>
                <a:cxn ang="0">
                  <a:pos x="0" y="22"/>
                </a:cxn>
                <a:cxn ang="0">
                  <a:pos x="4" y="35"/>
                </a:cxn>
                <a:cxn ang="0">
                  <a:pos x="10" y="45"/>
                </a:cxn>
                <a:cxn ang="0">
                  <a:pos x="13" y="45"/>
                </a:cxn>
                <a:cxn ang="0">
                  <a:pos x="20" y="45"/>
                </a:cxn>
                <a:cxn ang="0">
                  <a:pos x="20" y="22"/>
                </a:cxn>
                <a:cxn ang="0">
                  <a:pos x="20" y="0"/>
                </a:cxn>
              </a:cxnLst>
              <a:rect l="0" t="0" r="r" b="b"/>
              <a:pathLst>
                <a:path w="20" h="45">
                  <a:moveTo>
                    <a:pt x="20" y="0"/>
                  </a:moveTo>
                  <a:lnTo>
                    <a:pt x="13" y="0"/>
                  </a:lnTo>
                  <a:lnTo>
                    <a:pt x="10" y="0"/>
                  </a:lnTo>
                  <a:lnTo>
                    <a:pt x="4" y="12"/>
                  </a:lnTo>
                  <a:lnTo>
                    <a:pt x="0" y="22"/>
                  </a:lnTo>
                  <a:lnTo>
                    <a:pt x="4" y="35"/>
                  </a:lnTo>
                  <a:lnTo>
                    <a:pt x="10" y="45"/>
                  </a:lnTo>
                  <a:lnTo>
                    <a:pt x="13" y="45"/>
                  </a:lnTo>
                  <a:lnTo>
                    <a:pt x="20" y="45"/>
                  </a:lnTo>
                  <a:lnTo>
                    <a:pt x="20" y="22"/>
                  </a:lnTo>
                  <a:lnTo>
                    <a:pt x="2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19" name="Freeform 33"/>
            <p:cNvSpPr>
              <a:spLocks/>
            </p:cNvSpPr>
            <p:nvPr/>
          </p:nvSpPr>
          <p:spPr bwMode="auto">
            <a:xfrm rot="21426473">
              <a:off x="8143503" y="96344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10" y="0"/>
                </a:cxn>
                <a:cxn ang="0">
                  <a:pos x="3" y="12"/>
                </a:cxn>
                <a:cxn ang="0">
                  <a:pos x="0" y="22"/>
                </a:cxn>
                <a:cxn ang="0">
                  <a:pos x="3" y="35"/>
                </a:cxn>
                <a:cxn ang="0">
                  <a:pos x="10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10" y="0"/>
                  </a:lnTo>
                  <a:lnTo>
                    <a:pt x="3" y="12"/>
                  </a:lnTo>
                  <a:lnTo>
                    <a:pt x="0" y="22"/>
                  </a:lnTo>
                  <a:lnTo>
                    <a:pt x="3" y="35"/>
                  </a:lnTo>
                  <a:lnTo>
                    <a:pt x="10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20" name="Freeform 35"/>
            <p:cNvSpPr>
              <a:spLocks/>
            </p:cNvSpPr>
            <p:nvPr/>
          </p:nvSpPr>
          <p:spPr bwMode="auto">
            <a:xfrm rot="21426473">
              <a:off x="8132419" y="96400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9" y="0"/>
                </a:cxn>
                <a:cxn ang="0">
                  <a:pos x="0" y="12"/>
                </a:cxn>
                <a:cxn ang="0">
                  <a:pos x="0" y="22"/>
                </a:cxn>
                <a:cxn ang="0">
                  <a:pos x="0" y="35"/>
                </a:cxn>
                <a:cxn ang="0">
                  <a:pos x="9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9" y="0"/>
                  </a:lnTo>
                  <a:lnTo>
                    <a:pt x="0" y="12"/>
                  </a:lnTo>
                  <a:lnTo>
                    <a:pt x="0" y="22"/>
                  </a:lnTo>
                  <a:lnTo>
                    <a:pt x="0" y="35"/>
                  </a:lnTo>
                  <a:lnTo>
                    <a:pt x="9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21" name="Freeform 37"/>
            <p:cNvSpPr>
              <a:spLocks/>
            </p:cNvSpPr>
            <p:nvPr/>
          </p:nvSpPr>
          <p:spPr bwMode="auto">
            <a:xfrm rot="21426473">
              <a:off x="8120751" y="964579"/>
              <a:ext cx="11682" cy="26218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13" y="0"/>
                </a:cxn>
                <a:cxn ang="0">
                  <a:pos x="7" y="0"/>
                </a:cxn>
                <a:cxn ang="0">
                  <a:pos x="0" y="12"/>
                </a:cxn>
                <a:cxn ang="0">
                  <a:pos x="0" y="22"/>
                </a:cxn>
                <a:cxn ang="0">
                  <a:pos x="0" y="35"/>
                </a:cxn>
                <a:cxn ang="0">
                  <a:pos x="7" y="45"/>
                </a:cxn>
                <a:cxn ang="0">
                  <a:pos x="13" y="45"/>
                </a:cxn>
                <a:cxn ang="0">
                  <a:pos x="20" y="45"/>
                </a:cxn>
                <a:cxn ang="0">
                  <a:pos x="20" y="22"/>
                </a:cxn>
                <a:cxn ang="0">
                  <a:pos x="20" y="0"/>
                </a:cxn>
              </a:cxnLst>
              <a:rect l="0" t="0" r="r" b="b"/>
              <a:pathLst>
                <a:path w="20" h="45">
                  <a:moveTo>
                    <a:pt x="20" y="0"/>
                  </a:moveTo>
                  <a:lnTo>
                    <a:pt x="13" y="0"/>
                  </a:lnTo>
                  <a:lnTo>
                    <a:pt x="7" y="0"/>
                  </a:lnTo>
                  <a:lnTo>
                    <a:pt x="0" y="12"/>
                  </a:lnTo>
                  <a:lnTo>
                    <a:pt x="0" y="22"/>
                  </a:lnTo>
                  <a:lnTo>
                    <a:pt x="0" y="35"/>
                  </a:lnTo>
                  <a:lnTo>
                    <a:pt x="7" y="45"/>
                  </a:lnTo>
                  <a:lnTo>
                    <a:pt x="13" y="45"/>
                  </a:lnTo>
                  <a:lnTo>
                    <a:pt x="20" y="45"/>
                  </a:lnTo>
                  <a:lnTo>
                    <a:pt x="20" y="22"/>
                  </a:lnTo>
                  <a:lnTo>
                    <a:pt x="2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</p:grpSp>
      <p:sp>
        <p:nvSpPr>
          <p:cNvPr id="222" name="Freeform 55"/>
          <p:cNvSpPr>
            <a:spLocks noEditPoints="1"/>
          </p:cNvSpPr>
          <p:nvPr userDrawn="1"/>
        </p:nvSpPr>
        <p:spPr bwMode="auto">
          <a:xfrm flipH="1">
            <a:off x="-23814" y="2947988"/>
            <a:ext cx="1571627" cy="3917950"/>
          </a:xfrm>
          <a:custGeom>
            <a:avLst/>
            <a:gdLst/>
            <a:ahLst/>
            <a:cxnLst>
              <a:cxn ang="0">
                <a:pos x="67" y="0"/>
              </a:cxn>
              <a:cxn ang="0">
                <a:pos x="31" y="93"/>
              </a:cxn>
              <a:cxn ang="0">
                <a:pos x="0" y="167"/>
              </a:cxn>
              <a:cxn ang="0">
                <a:pos x="56" y="167"/>
              </a:cxn>
              <a:cxn ang="0">
                <a:pos x="44" y="148"/>
              </a:cxn>
              <a:cxn ang="0">
                <a:pos x="21" y="117"/>
              </a:cxn>
              <a:cxn ang="0">
                <a:pos x="67" y="140"/>
              </a:cxn>
              <a:cxn ang="0">
                <a:pos x="37" y="157"/>
              </a:cxn>
              <a:cxn ang="0">
                <a:pos x="18" y="167"/>
              </a:cxn>
              <a:cxn ang="0">
                <a:pos x="13" y="167"/>
              </a:cxn>
              <a:cxn ang="0">
                <a:pos x="38" y="148"/>
              </a:cxn>
              <a:cxn ang="0">
                <a:pos x="67" y="127"/>
              </a:cxn>
              <a:cxn ang="0">
                <a:pos x="21" y="117"/>
              </a:cxn>
              <a:cxn ang="0">
                <a:pos x="46" y="144"/>
              </a:cxn>
              <a:cxn ang="0">
                <a:pos x="67" y="167"/>
              </a:cxn>
              <a:cxn ang="0">
                <a:pos x="67" y="147"/>
              </a:cxn>
              <a:cxn ang="0">
                <a:pos x="42" y="147"/>
              </a:cxn>
              <a:cxn ang="0">
                <a:pos x="8" y="149"/>
              </a:cxn>
              <a:cxn ang="0">
                <a:pos x="8" y="149"/>
              </a:cxn>
              <a:cxn ang="0">
                <a:pos x="42" y="149"/>
              </a:cxn>
              <a:cxn ang="0">
                <a:pos x="67" y="151"/>
              </a:cxn>
              <a:cxn ang="0">
                <a:pos x="67" y="99"/>
              </a:cxn>
              <a:cxn ang="0">
                <a:pos x="53" y="104"/>
              </a:cxn>
              <a:cxn ang="0">
                <a:pos x="21" y="117"/>
              </a:cxn>
              <a:cxn ang="0">
                <a:pos x="21" y="117"/>
              </a:cxn>
              <a:cxn ang="0">
                <a:pos x="54" y="98"/>
              </a:cxn>
              <a:cxn ang="0">
                <a:pos x="67" y="91"/>
              </a:cxn>
              <a:cxn ang="0">
                <a:pos x="67" y="107"/>
              </a:cxn>
              <a:cxn ang="0">
                <a:pos x="57" y="98"/>
              </a:cxn>
              <a:cxn ang="0">
                <a:pos x="37" y="79"/>
              </a:cxn>
              <a:cxn ang="0">
                <a:pos x="37" y="79"/>
              </a:cxn>
              <a:cxn ang="0">
                <a:pos x="58" y="96"/>
              </a:cxn>
              <a:cxn ang="0">
                <a:pos x="67" y="103"/>
              </a:cxn>
              <a:cxn ang="0">
                <a:pos x="67" y="56"/>
              </a:cxn>
              <a:cxn ang="0">
                <a:pos x="64" y="58"/>
              </a:cxn>
              <a:cxn ang="0">
                <a:pos x="37" y="79"/>
              </a:cxn>
              <a:cxn ang="0">
                <a:pos x="37" y="79"/>
              </a:cxn>
              <a:cxn ang="0">
                <a:pos x="64" y="65"/>
              </a:cxn>
              <a:cxn ang="0">
                <a:pos x="67" y="63"/>
              </a:cxn>
              <a:cxn ang="0">
                <a:pos x="53" y="38"/>
              </a:cxn>
              <a:cxn ang="0">
                <a:pos x="67" y="57"/>
              </a:cxn>
              <a:cxn ang="0">
                <a:pos x="67" y="28"/>
              </a:cxn>
              <a:cxn ang="0">
                <a:pos x="53" y="38"/>
              </a:cxn>
              <a:cxn ang="0">
                <a:pos x="67" y="53"/>
              </a:cxn>
              <a:cxn ang="0">
                <a:pos x="53" y="38"/>
              </a:cxn>
              <a:cxn ang="0">
                <a:pos x="67" y="24"/>
              </a:cxn>
            </a:cxnLst>
            <a:rect l="0" t="0" r="r" b="b"/>
            <a:pathLst>
              <a:path w="67" h="167">
                <a:moveTo>
                  <a:pt x="67" y="0"/>
                </a:moveTo>
                <a:cubicBezTo>
                  <a:pt x="56" y="31"/>
                  <a:pt x="44" y="62"/>
                  <a:pt x="31" y="93"/>
                </a:cubicBezTo>
                <a:cubicBezTo>
                  <a:pt x="21" y="118"/>
                  <a:pt x="11" y="142"/>
                  <a:pt x="0" y="167"/>
                </a:cubicBezTo>
                <a:moveTo>
                  <a:pt x="56" y="167"/>
                </a:moveTo>
                <a:cubicBezTo>
                  <a:pt x="52" y="161"/>
                  <a:pt x="48" y="154"/>
                  <a:pt x="44" y="148"/>
                </a:cubicBezTo>
                <a:cubicBezTo>
                  <a:pt x="36" y="138"/>
                  <a:pt x="28" y="128"/>
                  <a:pt x="21" y="117"/>
                </a:cubicBezTo>
                <a:moveTo>
                  <a:pt x="67" y="140"/>
                </a:moveTo>
                <a:cubicBezTo>
                  <a:pt x="57" y="146"/>
                  <a:pt x="47" y="151"/>
                  <a:pt x="37" y="157"/>
                </a:cubicBezTo>
                <a:cubicBezTo>
                  <a:pt x="30" y="160"/>
                  <a:pt x="24" y="163"/>
                  <a:pt x="18" y="167"/>
                </a:cubicBezTo>
                <a:moveTo>
                  <a:pt x="13" y="167"/>
                </a:moveTo>
                <a:cubicBezTo>
                  <a:pt x="21" y="160"/>
                  <a:pt x="29" y="154"/>
                  <a:pt x="38" y="148"/>
                </a:cubicBezTo>
                <a:cubicBezTo>
                  <a:pt x="47" y="141"/>
                  <a:pt x="57" y="134"/>
                  <a:pt x="67" y="127"/>
                </a:cubicBezTo>
                <a:moveTo>
                  <a:pt x="21" y="117"/>
                </a:moveTo>
                <a:cubicBezTo>
                  <a:pt x="29" y="126"/>
                  <a:pt x="37" y="135"/>
                  <a:pt x="46" y="144"/>
                </a:cubicBezTo>
                <a:cubicBezTo>
                  <a:pt x="53" y="151"/>
                  <a:pt x="60" y="159"/>
                  <a:pt x="67" y="167"/>
                </a:cubicBezTo>
                <a:moveTo>
                  <a:pt x="67" y="147"/>
                </a:moveTo>
                <a:cubicBezTo>
                  <a:pt x="58" y="147"/>
                  <a:pt x="50" y="147"/>
                  <a:pt x="42" y="147"/>
                </a:cubicBezTo>
                <a:cubicBezTo>
                  <a:pt x="31" y="148"/>
                  <a:pt x="20" y="148"/>
                  <a:pt x="8" y="149"/>
                </a:cubicBezTo>
                <a:moveTo>
                  <a:pt x="8" y="149"/>
                </a:moveTo>
                <a:cubicBezTo>
                  <a:pt x="20" y="149"/>
                  <a:pt x="31" y="149"/>
                  <a:pt x="42" y="149"/>
                </a:cubicBezTo>
                <a:cubicBezTo>
                  <a:pt x="50" y="150"/>
                  <a:pt x="58" y="150"/>
                  <a:pt x="67" y="151"/>
                </a:cubicBezTo>
                <a:moveTo>
                  <a:pt x="67" y="99"/>
                </a:moveTo>
                <a:cubicBezTo>
                  <a:pt x="62" y="100"/>
                  <a:pt x="58" y="102"/>
                  <a:pt x="53" y="104"/>
                </a:cubicBezTo>
                <a:cubicBezTo>
                  <a:pt x="42" y="108"/>
                  <a:pt x="32" y="113"/>
                  <a:pt x="21" y="117"/>
                </a:cubicBezTo>
                <a:moveTo>
                  <a:pt x="21" y="117"/>
                </a:moveTo>
                <a:cubicBezTo>
                  <a:pt x="32" y="111"/>
                  <a:pt x="43" y="104"/>
                  <a:pt x="54" y="98"/>
                </a:cubicBezTo>
                <a:cubicBezTo>
                  <a:pt x="58" y="95"/>
                  <a:pt x="62" y="93"/>
                  <a:pt x="67" y="91"/>
                </a:cubicBezTo>
                <a:moveTo>
                  <a:pt x="67" y="107"/>
                </a:moveTo>
                <a:cubicBezTo>
                  <a:pt x="63" y="104"/>
                  <a:pt x="60" y="101"/>
                  <a:pt x="57" y="98"/>
                </a:cubicBezTo>
                <a:cubicBezTo>
                  <a:pt x="50" y="92"/>
                  <a:pt x="44" y="85"/>
                  <a:pt x="37" y="79"/>
                </a:cubicBezTo>
                <a:moveTo>
                  <a:pt x="37" y="79"/>
                </a:moveTo>
                <a:cubicBezTo>
                  <a:pt x="44" y="84"/>
                  <a:pt x="51" y="90"/>
                  <a:pt x="58" y="96"/>
                </a:cubicBezTo>
                <a:cubicBezTo>
                  <a:pt x="61" y="98"/>
                  <a:pt x="64" y="101"/>
                  <a:pt x="67" y="103"/>
                </a:cubicBezTo>
                <a:moveTo>
                  <a:pt x="67" y="56"/>
                </a:moveTo>
                <a:cubicBezTo>
                  <a:pt x="66" y="57"/>
                  <a:pt x="65" y="57"/>
                  <a:pt x="64" y="58"/>
                </a:cubicBezTo>
                <a:cubicBezTo>
                  <a:pt x="56" y="65"/>
                  <a:pt x="47" y="72"/>
                  <a:pt x="37" y="79"/>
                </a:cubicBezTo>
                <a:moveTo>
                  <a:pt x="37" y="79"/>
                </a:moveTo>
                <a:cubicBezTo>
                  <a:pt x="46" y="74"/>
                  <a:pt x="55" y="69"/>
                  <a:pt x="64" y="65"/>
                </a:cubicBezTo>
                <a:cubicBezTo>
                  <a:pt x="65" y="64"/>
                  <a:pt x="66" y="64"/>
                  <a:pt x="67" y="63"/>
                </a:cubicBezTo>
                <a:moveTo>
                  <a:pt x="53" y="38"/>
                </a:moveTo>
                <a:cubicBezTo>
                  <a:pt x="57" y="44"/>
                  <a:pt x="62" y="50"/>
                  <a:pt x="67" y="57"/>
                </a:cubicBezTo>
                <a:moveTo>
                  <a:pt x="67" y="28"/>
                </a:moveTo>
                <a:cubicBezTo>
                  <a:pt x="62" y="31"/>
                  <a:pt x="58" y="35"/>
                  <a:pt x="53" y="38"/>
                </a:cubicBezTo>
                <a:cubicBezTo>
                  <a:pt x="57" y="43"/>
                  <a:pt x="62" y="48"/>
                  <a:pt x="67" y="53"/>
                </a:cubicBezTo>
                <a:moveTo>
                  <a:pt x="53" y="38"/>
                </a:moveTo>
                <a:cubicBezTo>
                  <a:pt x="58" y="33"/>
                  <a:pt x="62" y="28"/>
                  <a:pt x="67" y="24"/>
                </a:cubicBezTo>
              </a:path>
            </a:pathLst>
          </a:custGeom>
          <a:noFill/>
          <a:ln w="38100" cap="flat" cmpd="sng">
            <a:solidFill>
              <a:schemeClr val="accent1">
                <a:lumMod val="75000"/>
              </a:schemeClr>
            </a:solidFill>
            <a:prstDash val="solid"/>
            <a:miter lim="800000"/>
            <a:headEnd/>
            <a:tailEnd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eaLnBrk="1" hangingPunct="1">
              <a:defRPr/>
            </a:pPr>
            <a:endParaRPr lang="ru-RU" b="1" dirty="0">
              <a:solidFill>
                <a:srgbClr val="000000"/>
              </a:solidFill>
              <a:latin typeface="Tahoma" pitchFamily="34" charset="0"/>
            </a:endParaRPr>
          </a:p>
        </p:txBody>
      </p:sp>
      <p:sp>
        <p:nvSpPr>
          <p:cNvPr id="223" name="Freeform 55"/>
          <p:cNvSpPr>
            <a:spLocks noEditPoints="1"/>
          </p:cNvSpPr>
          <p:nvPr userDrawn="1"/>
        </p:nvSpPr>
        <p:spPr bwMode="auto">
          <a:xfrm>
            <a:off x="7588252" y="2947988"/>
            <a:ext cx="1571625" cy="3917950"/>
          </a:xfrm>
          <a:custGeom>
            <a:avLst/>
            <a:gdLst/>
            <a:ahLst/>
            <a:cxnLst>
              <a:cxn ang="0">
                <a:pos x="67" y="0"/>
              </a:cxn>
              <a:cxn ang="0">
                <a:pos x="31" y="93"/>
              </a:cxn>
              <a:cxn ang="0">
                <a:pos x="0" y="167"/>
              </a:cxn>
              <a:cxn ang="0">
                <a:pos x="56" y="167"/>
              </a:cxn>
              <a:cxn ang="0">
                <a:pos x="44" y="148"/>
              </a:cxn>
              <a:cxn ang="0">
                <a:pos x="21" y="117"/>
              </a:cxn>
              <a:cxn ang="0">
                <a:pos x="67" y="140"/>
              </a:cxn>
              <a:cxn ang="0">
                <a:pos x="37" y="157"/>
              </a:cxn>
              <a:cxn ang="0">
                <a:pos x="18" y="167"/>
              </a:cxn>
              <a:cxn ang="0">
                <a:pos x="13" y="167"/>
              </a:cxn>
              <a:cxn ang="0">
                <a:pos x="38" y="148"/>
              </a:cxn>
              <a:cxn ang="0">
                <a:pos x="67" y="127"/>
              </a:cxn>
              <a:cxn ang="0">
                <a:pos x="21" y="117"/>
              </a:cxn>
              <a:cxn ang="0">
                <a:pos x="46" y="144"/>
              </a:cxn>
              <a:cxn ang="0">
                <a:pos x="67" y="167"/>
              </a:cxn>
              <a:cxn ang="0">
                <a:pos x="67" y="147"/>
              </a:cxn>
              <a:cxn ang="0">
                <a:pos x="42" y="147"/>
              </a:cxn>
              <a:cxn ang="0">
                <a:pos x="8" y="149"/>
              </a:cxn>
              <a:cxn ang="0">
                <a:pos x="8" y="149"/>
              </a:cxn>
              <a:cxn ang="0">
                <a:pos x="42" y="149"/>
              </a:cxn>
              <a:cxn ang="0">
                <a:pos x="67" y="151"/>
              </a:cxn>
              <a:cxn ang="0">
                <a:pos x="67" y="99"/>
              </a:cxn>
              <a:cxn ang="0">
                <a:pos x="53" y="104"/>
              </a:cxn>
              <a:cxn ang="0">
                <a:pos x="21" y="117"/>
              </a:cxn>
              <a:cxn ang="0">
                <a:pos x="21" y="117"/>
              </a:cxn>
              <a:cxn ang="0">
                <a:pos x="54" y="98"/>
              </a:cxn>
              <a:cxn ang="0">
                <a:pos x="67" y="91"/>
              </a:cxn>
              <a:cxn ang="0">
                <a:pos x="67" y="107"/>
              </a:cxn>
              <a:cxn ang="0">
                <a:pos x="57" y="98"/>
              </a:cxn>
              <a:cxn ang="0">
                <a:pos x="37" y="79"/>
              </a:cxn>
              <a:cxn ang="0">
                <a:pos x="37" y="79"/>
              </a:cxn>
              <a:cxn ang="0">
                <a:pos x="58" y="96"/>
              </a:cxn>
              <a:cxn ang="0">
                <a:pos x="67" y="103"/>
              </a:cxn>
              <a:cxn ang="0">
                <a:pos x="67" y="56"/>
              </a:cxn>
              <a:cxn ang="0">
                <a:pos x="64" y="58"/>
              </a:cxn>
              <a:cxn ang="0">
                <a:pos x="37" y="79"/>
              </a:cxn>
              <a:cxn ang="0">
                <a:pos x="37" y="79"/>
              </a:cxn>
              <a:cxn ang="0">
                <a:pos x="64" y="65"/>
              </a:cxn>
              <a:cxn ang="0">
                <a:pos x="67" y="63"/>
              </a:cxn>
              <a:cxn ang="0">
                <a:pos x="53" y="38"/>
              </a:cxn>
              <a:cxn ang="0">
                <a:pos x="67" y="57"/>
              </a:cxn>
              <a:cxn ang="0">
                <a:pos x="67" y="28"/>
              </a:cxn>
              <a:cxn ang="0">
                <a:pos x="53" y="38"/>
              </a:cxn>
              <a:cxn ang="0">
                <a:pos x="67" y="53"/>
              </a:cxn>
              <a:cxn ang="0">
                <a:pos x="53" y="38"/>
              </a:cxn>
              <a:cxn ang="0">
                <a:pos x="67" y="24"/>
              </a:cxn>
            </a:cxnLst>
            <a:rect l="0" t="0" r="r" b="b"/>
            <a:pathLst>
              <a:path w="67" h="167">
                <a:moveTo>
                  <a:pt x="67" y="0"/>
                </a:moveTo>
                <a:cubicBezTo>
                  <a:pt x="56" y="31"/>
                  <a:pt x="44" y="62"/>
                  <a:pt x="31" y="93"/>
                </a:cubicBezTo>
                <a:cubicBezTo>
                  <a:pt x="21" y="118"/>
                  <a:pt x="11" y="142"/>
                  <a:pt x="0" y="167"/>
                </a:cubicBezTo>
                <a:moveTo>
                  <a:pt x="56" y="167"/>
                </a:moveTo>
                <a:cubicBezTo>
                  <a:pt x="52" y="161"/>
                  <a:pt x="48" y="154"/>
                  <a:pt x="44" y="148"/>
                </a:cubicBezTo>
                <a:cubicBezTo>
                  <a:pt x="36" y="138"/>
                  <a:pt x="28" y="128"/>
                  <a:pt x="21" y="117"/>
                </a:cubicBezTo>
                <a:moveTo>
                  <a:pt x="67" y="140"/>
                </a:moveTo>
                <a:cubicBezTo>
                  <a:pt x="57" y="146"/>
                  <a:pt x="47" y="151"/>
                  <a:pt x="37" y="157"/>
                </a:cubicBezTo>
                <a:cubicBezTo>
                  <a:pt x="30" y="160"/>
                  <a:pt x="24" y="163"/>
                  <a:pt x="18" y="167"/>
                </a:cubicBezTo>
                <a:moveTo>
                  <a:pt x="13" y="167"/>
                </a:moveTo>
                <a:cubicBezTo>
                  <a:pt x="21" y="160"/>
                  <a:pt x="29" y="154"/>
                  <a:pt x="38" y="148"/>
                </a:cubicBezTo>
                <a:cubicBezTo>
                  <a:pt x="47" y="141"/>
                  <a:pt x="57" y="134"/>
                  <a:pt x="67" y="127"/>
                </a:cubicBezTo>
                <a:moveTo>
                  <a:pt x="21" y="117"/>
                </a:moveTo>
                <a:cubicBezTo>
                  <a:pt x="29" y="126"/>
                  <a:pt x="37" y="135"/>
                  <a:pt x="46" y="144"/>
                </a:cubicBezTo>
                <a:cubicBezTo>
                  <a:pt x="53" y="151"/>
                  <a:pt x="60" y="159"/>
                  <a:pt x="67" y="167"/>
                </a:cubicBezTo>
                <a:moveTo>
                  <a:pt x="67" y="147"/>
                </a:moveTo>
                <a:cubicBezTo>
                  <a:pt x="58" y="147"/>
                  <a:pt x="50" y="147"/>
                  <a:pt x="42" y="147"/>
                </a:cubicBezTo>
                <a:cubicBezTo>
                  <a:pt x="31" y="148"/>
                  <a:pt x="20" y="148"/>
                  <a:pt x="8" y="149"/>
                </a:cubicBezTo>
                <a:moveTo>
                  <a:pt x="8" y="149"/>
                </a:moveTo>
                <a:cubicBezTo>
                  <a:pt x="20" y="149"/>
                  <a:pt x="31" y="149"/>
                  <a:pt x="42" y="149"/>
                </a:cubicBezTo>
                <a:cubicBezTo>
                  <a:pt x="50" y="150"/>
                  <a:pt x="58" y="150"/>
                  <a:pt x="67" y="151"/>
                </a:cubicBezTo>
                <a:moveTo>
                  <a:pt x="67" y="99"/>
                </a:moveTo>
                <a:cubicBezTo>
                  <a:pt x="62" y="100"/>
                  <a:pt x="58" y="102"/>
                  <a:pt x="53" y="104"/>
                </a:cubicBezTo>
                <a:cubicBezTo>
                  <a:pt x="42" y="108"/>
                  <a:pt x="32" y="113"/>
                  <a:pt x="21" y="117"/>
                </a:cubicBezTo>
                <a:moveTo>
                  <a:pt x="21" y="117"/>
                </a:moveTo>
                <a:cubicBezTo>
                  <a:pt x="32" y="111"/>
                  <a:pt x="43" y="104"/>
                  <a:pt x="54" y="98"/>
                </a:cubicBezTo>
                <a:cubicBezTo>
                  <a:pt x="58" y="95"/>
                  <a:pt x="62" y="93"/>
                  <a:pt x="67" y="91"/>
                </a:cubicBezTo>
                <a:moveTo>
                  <a:pt x="67" y="107"/>
                </a:moveTo>
                <a:cubicBezTo>
                  <a:pt x="63" y="104"/>
                  <a:pt x="60" y="101"/>
                  <a:pt x="57" y="98"/>
                </a:cubicBezTo>
                <a:cubicBezTo>
                  <a:pt x="50" y="92"/>
                  <a:pt x="44" y="85"/>
                  <a:pt x="37" y="79"/>
                </a:cubicBezTo>
                <a:moveTo>
                  <a:pt x="37" y="79"/>
                </a:moveTo>
                <a:cubicBezTo>
                  <a:pt x="44" y="84"/>
                  <a:pt x="51" y="90"/>
                  <a:pt x="58" y="96"/>
                </a:cubicBezTo>
                <a:cubicBezTo>
                  <a:pt x="61" y="98"/>
                  <a:pt x="64" y="101"/>
                  <a:pt x="67" y="103"/>
                </a:cubicBezTo>
                <a:moveTo>
                  <a:pt x="67" y="56"/>
                </a:moveTo>
                <a:cubicBezTo>
                  <a:pt x="66" y="57"/>
                  <a:pt x="65" y="57"/>
                  <a:pt x="64" y="58"/>
                </a:cubicBezTo>
                <a:cubicBezTo>
                  <a:pt x="56" y="65"/>
                  <a:pt x="47" y="72"/>
                  <a:pt x="37" y="79"/>
                </a:cubicBezTo>
                <a:moveTo>
                  <a:pt x="37" y="79"/>
                </a:moveTo>
                <a:cubicBezTo>
                  <a:pt x="46" y="74"/>
                  <a:pt x="55" y="69"/>
                  <a:pt x="64" y="65"/>
                </a:cubicBezTo>
                <a:cubicBezTo>
                  <a:pt x="65" y="64"/>
                  <a:pt x="66" y="64"/>
                  <a:pt x="67" y="63"/>
                </a:cubicBezTo>
                <a:moveTo>
                  <a:pt x="53" y="38"/>
                </a:moveTo>
                <a:cubicBezTo>
                  <a:pt x="57" y="44"/>
                  <a:pt x="62" y="50"/>
                  <a:pt x="67" y="57"/>
                </a:cubicBezTo>
                <a:moveTo>
                  <a:pt x="67" y="28"/>
                </a:moveTo>
                <a:cubicBezTo>
                  <a:pt x="62" y="31"/>
                  <a:pt x="58" y="35"/>
                  <a:pt x="53" y="38"/>
                </a:cubicBezTo>
                <a:cubicBezTo>
                  <a:pt x="57" y="43"/>
                  <a:pt x="62" y="48"/>
                  <a:pt x="67" y="53"/>
                </a:cubicBezTo>
                <a:moveTo>
                  <a:pt x="53" y="38"/>
                </a:moveTo>
                <a:cubicBezTo>
                  <a:pt x="58" y="33"/>
                  <a:pt x="62" y="28"/>
                  <a:pt x="67" y="24"/>
                </a:cubicBezTo>
              </a:path>
            </a:pathLst>
          </a:custGeom>
          <a:noFill/>
          <a:ln w="38100" cap="flat" cmpd="sng">
            <a:solidFill>
              <a:schemeClr val="accent1">
                <a:lumMod val="75000"/>
              </a:schemeClr>
            </a:solidFill>
            <a:prstDash val="solid"/>
            <a:miter lim="800000"/>
            <a:headEnd/>
            <a:tailEnd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eaLnBrk="1" hangingPunct="1">
              <a:defRPr/>
            </a:pPr>
            <a:endParaRPr lang="ru-RU" b="1" dirty="0">
              <a:solidFill>
                <a:srgbClr val="000000"/>
              </a:solidFill>
              <a:latin typeface="Tahoma" pitchFamily="34" charset="0"/>
            </a:endParaRPr>
          </a:p>
        </p:txBody>
      </p:sp>
      <p:grpSp>
        <p:nvGrpSpPr>
          <p:cNvPr id="224" name="Группа 331"/>
          <p:cNvGrpSpPr/>
          <p:nvPr userDrawn="1"/>
        </p:nvGrpSpPr>
        <p:grpSpPr>
          <a:xfrm>
            <a:off x="-32" y="1581162"/>
            <a:ext cx="9144935" cy="490517"/>
            <a:chOff x="-902" y="799440"/>
            <a:chExt cx="9144934" cy="490517"/>
          </a:xfr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225" name="Freeform 2"/>
            <p:cNvSpPr>
              <a:spLocks/>
            </p:cNvSpPr>
            <p:nvPr/>
          </p:nvSpPr>
          <p:spPr bwMode="auto">
            <a:xfrm rot="21426473">
              <a:off x="8328841" y="852899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39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4" y="74"/>
                </a:cxn>
                <a:cxn ang="0">
                  <a:pos x="55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39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4" y="74"/>
                  </a:lnTo>
                  <a:lnTo>
                    <a:pt x="55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26" name="Freeform 3"/>
            <p:cNvSpPr>
              <a:spLocks/>
            </p:cNvSpPr>
            <p:nvPr/>
          </p:nvSpPr>
          <p:spPr bwMode="auto">
            <a:xfrm rot="21426473">
              <a:off x="8337336" y="1021065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39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4" y="74"/>
                </a:cxn>
                <a:cxn ang="0">
                  <a:pos x="55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39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4" y="74"/>
                  </a:lnTo>
                  <a:lnTo>
                    <a:pt x="55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27" name="Freeform 4"/>
            <p:cNvSpPr>
              <a:spLocks/>
            </p:cNvSpPr>
            <p:nvPr/>
          </p:nvSpPr>
          <p:spPr bwMode="auto">
            <a:xfrm rot="21426473">
              <a:off x="8406428" y="84899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28" name="Freeform 5"/>
            <p:cNvSpPr>
              <a:spLocks/>
            </p:cNvSpPr>
            <p:nvPr/>
          </p:nvSpPr>
          <p:spPr bwMode="auto">
            <a:xfrm rot="21426473">
              <a:off x="8414924" y="101716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29" name="Freeform 6"/>
            <p:cNvSpPr>
              <a:spLocks/>
            </p:cNvSpPr>
            <p:nvPr/>
          </p:nvSpPr>
          <p:spPr bwMode="auto">
            <a:xfrm rot="21426473">
              <a:off x="8483432" y="84510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30" name="Freeform 7"/>
            <p:cNvSpPr>
              <a:spLocks/>
            </p:cNvSpPr>
            <p:nvPr/>
          </p:nvSpPr>
          <p:spPr bwMode="auto">
            <a:xfrm rot="21426473">
              <a:off x="8491928" y="101327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31" name="Freeform 8"/>
            <p:cNvSpPr>
              <a:spLocks/>
            </p:cNvSpPr>
            <p:nvPr/>
          </p:nvSpPr>
          <p:spPr bwMode="auto">
            <a:xfrm rot="21426473">
              <a:off x="8560435" y="841199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32" name="Freeform 9"/>
            <p:cNvSpPr>
              <a:spLocks/>
            </p:cNvSpPr>
            <p:nvPr/>
          </p:nvSpPr>
          <p:spPr bwMode="auto">
            <a:xfrm rot="21426473">
              <a:off x="8568931" y="1009365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33" name="Freeform 10"/>
            <p:cNvSpPr>
              <a:spLocks/>
            </p:cNvSpPr>
            <p:nvPr/>
          </p:nvSpPr>
          <p:spPr bwMode="auto">
            <a:xfrm rot="21426473">
              <a:off x="8638023" y="83729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4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4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34" name="Freeform 11"/>
            <p:cNvSpPr>
              <a:spLocks/>
            </p:cNvSpPr>
            <p:nvPr/>
          </p:nvSpPr>
          <p:spPr bwMode="auto">
            <a:xfrm rot="21426473">
              <a:off x="8646519" y="100546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4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4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35" name="Freeform 12"/>
            <p:cNvSpPr>
              <a:spLocks/>
            </p:cNvSpPr>
            <p:nvPr/>
          </p:nvSpPr>
          <p:spPr bwMode="auto">
            <a:xfrm rot="21426473">
              <a:off x="8715027" y="83340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7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7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36" name="Freeform 13"/>
            <p:cNvSpPr>
              <a:spLocks/>
            </p:cNvSpPr>
            <p:nvPr/>
          </p:nvSpPr>
          <p:spPr bwMode="auto">
            <a:xfrm rot="21426473">
              <a:off x="8723522" y="1001569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7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7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37" name="Freeform 14"/>
            <p:cNvSpPr>
              <a:spLocks/>
            </p:cNvSpPr>
            <p:nvPr/>
          </p:nvSpPr>
          <p:spPr bwMode="auto">
            <a:xfrm rot="21426473">
              <a:off x="8792029" y="829455"/>
              <a:ext cx="70093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20" y="36"/>
                </a:cxn>
                <a:cxn ang="0">
                  <a:pos x="120" y="49"/>
                </a:cxn>
                <a:cxn ang="0">
                  <a:pos x="120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3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20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20" y="36"/>
                  </a:lnTo>
                  <a:lnTo>
                    <a:pt x="120" y="49"/>
                  </a:lnTo>
                  <a:lnTo>
                    <a:pt x="120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3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38" name="Freeform 15"/>
            <p:cNvSpPr>
              <a:spLocks/>
            </p:cNvSpPr>
            <p:nvPr/>
          </p:nvSpPr>
          <p:spPr bwMode="auto">
            <a:xfrm rot="21426473">
              <a:off x="8800525" y="997620"/>
              <a:ext cx="70093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20" y="36"/>
                </a:cxn>
                <a:cxn ang="0">
                  <a:pos x="120" y="49"/>
                </a:cxn>
                <a:cxn ang="0">
                  <a:pos x="120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3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20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20" y="36"/>
                  </a:lnTo>
                  <a:lnTo>
                    <a:pt x="120" y="49"/>
                  </a:lnTo>
                  <a:lnTo>
                    <a:pt x="120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3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39" name="Freeform 16"/>
            <p:cNvSpPr>
              <a:spLocks/>
            </p:cNvSpPr>
            <p:nvPr/>
          </p:nvSpPr>
          <p:spPr bwMode="auto">
            <a:xfrm rot="21426473">
              <a:off x="8869616" y="825550"/>
              <a:ext cx="69509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1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19" y="36"/>
                </a:cxn>
                <a:cxn ang="0">
                  <a:pos x="119" y="49"/>
                </a:cxn>
                <a:cxn ang="0">
                  <a:pos x="119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2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9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1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19" y="36"/>
                  </a:lnTo>
                  <a:lnTo>
                    <a:pt x="119" y="49"/>
                  </a:lnTo>
                  <a:lnTo>
                    <a:pt x="119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2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0" name="Freeform 17"/>
            <p:cNvSpPr>
              <a:spLocks/>
            </p:cNvSpPr>
            <p:nvPr/>
          </p:nvSpPr>
          <p:spPr bwMode="auto">
            <a:xfrm rot="21426473">
              <a:off x="8878112" y="993715"/>
              <a:ext cx="69509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1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19" y="36"/>
                </a:cxn>
                <a:cxn ang="0">
                  <a:pos x="119" y="49"/>
                </a:cxn>
                <a:cxn ang="0">
                  <a:pos x="119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2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9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1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19" y="36"/>
                  </a:lnTo>
                  <a:lnTo>
                    <a:pt x="119" y="49"/>
                  </a:lnTo>
                  <a:lnTo>
                    <a:pt x="119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2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1" name="Rectangle 18"/>
            <p:cNvSpPr>
              <a:spLocks noChangeArrowheads="1"/>
            </p:cNvSpPr>
            <p:nvPr/>
          </p:nvSpPr>
          <p:spPr bwMode="auto">
            <a:xfrm rot="21426473">
              <a:off x="8939071" y="847884"/>
              <a:ext cx="15187" cy="9322"/>
            </a:xfrm>
            <a:prstGeom prst="rect">
              <a:avLst/>
            </a:pr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2" name="Rectangle 19"/>
            <p:cNvSpPr>
              <a:spLocks noChangeArrowheads="1"/>
            </p:cNvSpPr>
            <p:nvPr/>
          </p:nvSpPr>
          <p:spPr bwMode="auto">
            <a:xfrm rot="21426473">
              <a:off x="8302623" y="880037"/>
              <a:ext cx="15187" cy="9322"/>
            </a:xfrm>
            <a:prstGeom prst="rect">
              <a:avLst/>
            </a:pr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3" name="Rectangle 20"/>
            <p:cNvSpPr>
              <a:spLocks noChangeArrowheads="1"/>
            </p:cNvSpPr>
            <p:nvPr/>
          </p:nvSpPr>
          <p:spPr bwMode="auto">
            <a:xfrm rot="21426473">
              <a:off x="8947567" y="1016049"/>
              <a:ext cx="15187" cy="9322"/>
            </a:xfrm>
            <a:prstGeom prst="rect">
              <a:avLst/>
            </a:pr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4" name="Rectangle 21"/>
            <p:cNvSpPr>
              <a:spLocks noChangeArrowheads="1"/>
            </p:cNvSpPr>
            <p:nvPr/>
          </p:nvSpPr>
          <p:spPr bwMode="auto">
            <a:xfrm rot="21426473">
              <a:off x="8311119" y="1048202"/>
              <a:ext cx="15187" cy="9322"/>
            </a:xfrm>
            <a:prstGeom prst="rect">
              <a:avLst/>
            </a:pr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5" name="Freeform 22"/>
            <p:cNvSpPr>
              <a:spLocks/>
            </p:cNvSpPr>
            <p:nvPr/>
          </p:nvSpPr>
          <p:spPr bwMode="auto">
            <a:xfrm rot="21426473">
              <a:off x="8956669" y="840338"/>
              <a:ext cx="75350" cy="187024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00" y="0"/>
                </a:cxn>
                <a:cxn ang="0">
                  <a:pos x="129" y="144"/>
                </a:cxn>
                <a:cxn ang="0">
                  <a:pos x="129" y="179"/>
                </a:cxn>
                <a:cxn ang="0">
                  <a:pos x="103" y="321"/>
                </a:cxn>
                <a:cxn ang="0">
                  <a:pos x="0" y="321"/>
                </a:cxn>
                <a:cxn ang="0">
                  <a:pos x="0" y="285"/>
                </a:cxn>
                <a:cxn ang="0">
                  <a:pos x="58" y="285"/>
                </a:cxn>
                <a:cxn ang="0">
                  <a:pos x="58" y="38"/>
                </a:cxn>
                <a:cxn ang="0">
                  <a:pos x="0" y="38"/>
                </a:cxn>
                <a:cxn ang="0">
                  <a:pos x="0" y="0"/>
                </a:cxn>
              </a:cxnLst>
              <a:rect l="0" t="0" r="r" b="b"/>
              <a:pathLst>
                <a:path w="129" h="321">
                  <a:moveTo>
                    <a:pt x="0" y="0"/>
                  </a:moveTo>
                  <a:lnTo>
                    <a:pt x="100" y="0"/>
                  </a:lnTo>
                  <a:lnTo>
                    <a:pt x="129" y="144"/>
                  </a:lnTo>
                  <a:lnTo>
                    <a:pt x="129" y="179"/>
                  </a:lnTo>
                  <a:lnTo>
                    <a:pt x="103" y="321"/>
                  </a:lnTo>
                  <a:lnTo>
                    <a:pt x="0" y="321"/>
                  </a:lnTo>
                  <a:lnTo>
                    <a:pt x="0" y="285"/>
                  </a:lnTo>
                  <a:lnTo>
                    <a:pt x="58" y="285"/>
                  </a:lnTo>
                  <a:lnTo>
                    <a:pt x="58" y="38"/>
                  </a:lnTo>
                  <a:lnTo>
                    <a:pt x="0" y="3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6" name="Freeform 23"/>
            <p:cNvSpPr>
              <a:spLocks/>
            </p:cNvSpPr>
            <p:nvPr/>
          </p:nvSpPr>
          <p:spPr bwMode="auto">
            <a:xfrm rot="21426473">
              <a:off x="8233300" y="876882"/>
              <a:ext cx="75350" cy="187024"/>
            </a:xfrm>
            <a:custGeom>
              <a:avLst/>
              <a:gdLst/>
              <a:ahLst/>
              <a:cxnLst>
                <a:cxn ang="0">
                  <a:pos x="129" y="0"/>
                </a:cxn>
                <a:cxn ang="0">
                  <a:pos x="29" y="0"/>
                </a:cxn>
                <a:cxn ang="0">
                  <a:pos x="0" y="144"/>
                </a:cxn>
                <a:cxn ang="0">
                  <a:pos x="0" y="179"/>
                </a:cxn>
                <a:cxn ang="0">
                  <a:pos x="26" y="321"/>
                </a:cxn>
                <a:cxn ang="0">
                  <a:pos x="129" y="321"/>
                </a:cxn>
                <a:cxn ang="0">
                  <a:pos x="129" y="285"/>
                </a:cxn>
                <a:cxn ang="0">
                  <a:pos x="71" y="285"/>
                </a:cxn>
                <a:cxn ang="0">
                  <a:pos x="71" y="38"/>
                </a:cxn>
                <a:cxn ang="0">
                  <a:pos x="129" y="38"/>
                </a:cxn>
                <a:cxn ang="0">
                  <a:pos x="129" y="0"/>
                </a:cxn>
              </a:cxnLst>
              <a:rect l="0" t="0" r="r" b="b"/>
              <a:pathLst>
                <a:path w="129" h="321">
                  <a:moveTo>
                    <a:pt x="129" y="0"/>
                  </a:moveTo>
                  <a:lnTo>
                    <a:pt x="29" y="0"/>
                  </a:lnTo>
                  <a:lnTo>
                    <a:pt x="0" y="144"/>
                  </a:lnTo>
                  <a:lnTo>
                    <a:pt x="0" y="179"/>
                  </a:lnTo>
                  <a:lnTo>
                    <a:pt x="26" y="321"/>
                  </a:lnTo>
                  <a:lnTo>
                    <a:pt x="129" y="321"/>
                  </a:lnTo>
                  <a:lnTo>
                    <a:pt x="129" y="285"/>
                  </a:lnTo>
                  <a:lnTo>
                    <a:pt x="71" y="285"/>
                  </a:lnTo>
                  <a:lnTo>
                    <a:pt x="71" y="38"/>
                  </a:lnTo>
                  <a:lnTo>
                    <a:pt x="129" y="38"/>
                  </a:lnTo>
                  <a:lnTo>
                    <a:pt x="12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7" name="Rectangle 24"/>
            <p:cNvSpPr>
              <a:spLocks noChangeArrowheads="1"/>
            </p:cNvSpPr>
            <p:nvPr/>
          </p:nvSpPr>
          <p:spPr bwMode="auto">
            <a:xfrm rot="21426473">
              <a:off x="8220491" y="961259"/>
              <a:ext cx="12850" cy="22140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8" name="Rectangle 25"/>
            <p:cNvSpPr>
              <a:spLocks noChangeArrowheads="1"/>
            </p:cNvSpPr>
            <p:nvPr/>
          </p:nvSpPr>
          <p:spPr bwMode="auto">
            <a:xfrm rot="21426473">
              <a:off x="9031364" y="920293"/>
              <a:ext cx="12850" cy="22140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9" name="Rectangle 27"/>
            <p:cNvSpPr>
              <a:spLocks noChangeArrowheads="1"/>
            </p:cNvSpPr>
            <p:nvPr/>
          </p:nvSpPr>
          <p:spPr bwMode="auto">
            <a:xfrm rot="21426473">
              <a:off x="9043592" y="922257"/>
              <a:ext cx="49065" cy="15148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0" name="Freeform 28"/>
            <p:cNvSpPr>
              <a:spLocks/>
            </p:cNvSpPr>
            <p:nvPr/>
          </p:nvSpPr>
          <p:spPr bwMode="auto">
            <a:xfrm rot="21426473">
              <a:off x="9086799" y="915790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12"/>
                </a:cxn>
                <a:cxn ang="0">
                  <a:pos x="19" y="22"/>
                </a:cxn>
                <a:cxn ang="0">
                  <a:pos x="16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12"/>
                  </a:lnTo>
                  <a:lnTo>
                    <a:pt x="19" y="22"/>
                  </a:lnTo>
                  <a:lnTo>
                    <a:pt x="16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1" name="Freeform 30"/>
            <p:cNvSpPr>
              <a:spLocks/>
            </p:cNvSpPr>
            <p:nvPr/>
          </p:nvSpPr>
          <p:spPr bwMode="auto">
            <a:xfrm rot="21426473">
              <a:off x="9097883" y="915215"/>
              <a:ext cx="11682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7" y="12"/>
                </a:cxn>
                <a:cxn ang="0">
                  <a:pos x="20" y="22"/>
                </a:cxn>
                <a:cxn ang="0">
                  <a:pos x="17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20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7" y="12"/>
                  </a:lnTo>
                  <a:lnTo>
                    <a:pt x="20" y="22"/>
                  </a:lnTo>
                  <a:lnTo>
                    <a:pt x="17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2" name="Freeform 32"/>
            <p:cNvSpPr>
              <a:spLocks/>
            </p:cNvSpPr>
            <p:nvPr/>
          </p:nvSpPr>
          <p:spPr bwMode="auto">
            <a:xfrm rot="21426473">
              <a:off x="9109550" y="914640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6" y="12"/>
                </a:cxn>
                <a:cxn ang="0">
                  <a:pos x="19" y="22"/>
                </a:cxn>
                <a:cxn ang="0">
                  <a:pos x="16" y="35"/>
                </a:cxn>
                <a:cxn ang="0">
                  <a:pos x="9" y="45"/>
                </a:cxn>
                <a:cxn ang="0">
                  <a:pos x="6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6" y="12"/>
                  </a:lnTo>
                  <a:lnTo>
                    <a:pt x="19" y="22"/>
                  </a:lnTo>
                  <a:lnTo>
                    <a:pt x="16" y="35"/>
                  </a:lnTo>
                  <a:lnTo>
                    <a:pt x="9" y="45"/>
                  </a:lnTo>
                  <a:lnTo>
                    <a:pt x="6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3" name="Freeform 34"/>
            <p:cNvSpPr>
              <a:spLocks/>
            </p:cNvSpPr>
            <p:nvPr/>
          </p:nvSpPr>
          <p:spPr bwMode="auto">
            <a:xfrm rot="21426473">
              <a:off x="9120634" y="914065"/>
              <a:ext cx="11682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20" y="12"/>
                </a:cxn>
                <a:cxn ang="0">
                  <a:pos x="20" y="22"/>
                </a:cxn>
                <a:cxn ang="0">
                  <a:pos x="20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20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20" y="12"/>
                  </a:lnTo>
                  <a:lnTo>
                    <a:pt x="20" y="22"/>
                  </a:lnTo>
                  <a:lnTo>
                    <a:pt x="20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4" name="Freeform 36"/>
            <p:cNvSpPr>
              <a:spLocks/>
            </p:cNvSpPr>
            <p:nvPr/>
          </p:nvSpPr>
          <p:spPr bwMode="auto">
            <a:xfrm rot="21426473">
              <a:off x="9132302" y="913491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2" y="0"/>
                </a:cxn>
                <a:cxn ang="0">
                  <a:pos x="19" y="12"/>
                </a:cxn>
                <a:cxn ang="0">
                  <a:pos x="19" y="22"/>
                </a:cxn>
                <a:cxn ang="0">
                  <a:pos x="19" y="35"/>
                </a:cxn>
                <a:cxn ang="0">
                  <a:pos x="12" y="45"/>
                </a:cxn>
                <a:cxn ang="0">
                  <a:pos x="6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6" y="0"/>
                  </a:lnTo>
                  <a:lnTo>
                    <a:pt x="12" y="0"/>
                  </a:lnTo>
                  <a:lnTo>
                    <a:pt x="19" y="12"/>
                  </a:lnTo>
                  <a:lnTo>
                    <a:pt x="19" y="22"/>
                  </a:lnTo>
                  <a:lnTo>
                    <a:pt x="19" y="35"/>
                  </a:lnTo>
                  <a:lnTo>
                    <a:pt x="12" y="45"/>
                  </a:lnTo>
                  <a:lnTo>
                    <a:pt x="6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5" name="Freeform 38"/>
            <p:cNvSpPr>
              <a:spLocks/>
            </p:cNvSpPr>
            <p:nvPr/>
          </p:nvSpPr>
          <p:spPr bwMode="auto">
            <a:xfrm rot="21426473">
              <a:off x="8328039" y="994999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4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4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4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6" name="Freeform 39"/>
            <p:cNvSpPr>
              <a:spLocks/>
            </p:cNvSpPr>
            <p:nvPr/>
          </p:nvSpPr>
          <p:spPr bwMode="auto">
            <a:xfrm rot="21426473">
              <a:off x="8405626" y="99109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7" name="Freeform 40"/>
            <p:cNvSpPr>
              <a:spLocks/>
            </p:cNvSpPr>
            <p:nvPr/>
          </p:nvSpPr>
          <p:spPr bwMode="auto">
            <a:xfrm rot="21426473">
              <a:off x="8482630" y="98720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8" name="Freeform 41"/>
            <p:cNvSpPr>
              <a:spLocks/>
            </p:cNvSpPr>
            <p:nvPr/>
          </p:nvSpPr>
          <p:spPr bwMode="auto">
            <a:xfrm rot="21426473">
              <a:off x="8559633" y="983299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9" name="Freeform 42"/>
            <p:cNvSpPr>
              <a:spLocks/>
            </p:cNvSpPr>
            <p:nvPr/>
          </p:nvSpPr>
          <p:spPr bwMode="auto">
            <a:xfrm rot="21426473">
              <a:off x="8637221" y="97939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9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9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0" name="Freeform 43"/>
            <p:cNvSpPr>
              <a:spLocks/>
            </p:cNvSpPr>
            <p:nvPr/>
          </p:nvSpPr>
          <p:spPr bwMode="auto">
            <a:xfrm rot="21426473">
              <a:off x="8714225" y="97550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1" name="Freeform 44"/>
            <p:cNvSpPr>
              <a:spLocks/>
            </p:cNvSpPr>
            <p:nvPr/>
          </p:nvSpPr>
          <p:spPr bwMode="auto">
            <a:xfrm rot="21426473">
              <a:off x="8791228" y="97161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7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2" name="Freeform 45"/>
            <p:cNvSpPr>
              <a:spLocks/>
            </p:cNvSpPr>
            <p:nvPr/>
          </p:nvSpPr>
          <p:spPr bwMode="auto">
            <a:xfrm rot="21426473">
              <a:off x="8870566" y="967606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3" name="Freeform 46"/>
            <p:cNvSpPr>
              <a:spLocks/>
            </p:cNvSpPr>
            <p:nvPr/>
          </p:nvSpPr>
          <p:spPr bwMode="auto">
            <a:xfrm rot="21426473">
              <a:off x="8319543" y="826834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4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4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4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4" name="Freeform 47"/>
            <p:cNvSpPr>
              <a:spLocks/>
            </p:cNvSpPr>
            <p:nvPr/>
          </p:nvSpPr>
          <p:spPr bwMode="auto">
            <a:xfrm rot="21426473">
              <a:off x="8397130" y="82292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5" name="Freeform 48"/>
            <p:cNvSpPr>
              <a:spLocks/>
            </p:cNvSpPr>
            <p:nvPr/>
          </p:nvSpPr>
          <p:spPr bwMode="auto">
            <a:xfrm rot="21426473">
              <a:off x="8474134" y="81903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6" name="Freeform 49"/>
            <p:cNvSpPr>
              <a:spLocks/>
            </p:cNvSpPr>
            <p:nvPr/>
          </p:nvSpPr>
          <p:spPr bwMode="auto">
            <a:xfrm rot="21426473">
              <a:off x="8551138" y="815134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7" name="Freeform 50"/>
            <p:cNvSpPr>
              <a:spLocks/>
            </p:cNvSpPr>
            <p:nvPr/>
          </p:nvSpPr>
          <p:spPr bwMode="auto">
            <a:xfrm rot="21426473">
              <a:off x="8628725" y="81122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9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9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8" name="Freeform 51"/>
            <p:cNvSpPr>
              <a:spLocks/>
            </p:cNvSpPr>
            <p:nvPr/>
          </p:nvSpPr>
          <p:spPr bwMode="auto">
            <a:xfrm rot="21426473">
              <a:off x="8705729" y="80733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9" name="Freeform 52"/>
            <p:cNvSpPr>
              <a:spLocks/>
            </p:cNvSpPr>
            <p:nvPr/>
          </p:nvSpPr>
          <p:spPr bwMode="auto">
            <a:xfrm rot="21426473">
              <a:off x="8782733" y="80344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7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0" name="Freeform 53"/>
            <p:cNvSpPr>
              <a:spLocks/>
            </p:cNvSpPr>
            <p:nvPr/>
          </p:nvSpPr>
          <p:spPr bwMode="auto">
            <a:xfrm rot="21426473">
              <a:off x="8862070" y="799440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1" name="Freeform 2"/>
            <p:cNvSpPr>
              <a:spLocks/>
            </p:cNvSpPr>
            <p:nvPr/>
          </p:nvSpPr>
          <p:spPr bwMode="auto">
            <a:xfrm rot="173527" flipH="1">
              <a:off x="745317" y="852899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39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4" y="74"/>
                </a:cxn>
                <a:cxn ang="0">
                  <a:pos x="55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39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4" y="74"/>
                  </a:lnTo>
                  <a:lnTo>
                    <a:pt x="55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2" name="Freeform 3"/>
            <p:cNvSpPr>
              <a:spLocks/>
            </p:cNvSpPr>
            <p:nvPr/>
          </p:nvSpPr>
          <p:spPr bwMode="auto">
            <a:xfrm rot="173527" flipH="1">
              <a:off x="736821" y="1021065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39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4" y="74"/>
                </a:cxn>
                <a:cxn ang="0">
                  <a:pos x="55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39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4" y="74"/>
                  </a:lnTo>
                  <a:lnTo>
                    <a:pt x="55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3" name="Freeform 4"/>
            <p:cNvSpPr>
              <a:spLocks/>
            </p:cNvSpPr>
            <p:nvPr/>
          </p:nvSpPr>
          <p:spPr bwMode="auto">
            <a:xfrm rot="173527" flipH="1">
              <a:off x="668314" y="84899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4" name="Freeform 5"/>
            <p:cNvSpPr>
              <a:spLocks/>
            </p:cNvSpPr>
            <p:nvPr/>
          </p:nvSpPr>
          <p:spPr bwMode="auto">
            <a:xfrm rot="173527" flipH="1">
              <a:off x="659818" y="101716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5" name="Freeform 6"/>
            <p:cNvSpPr>
              <a:spLocks/>
            </p:cNvSpPr>
            <p:nvPr/>
          </p:nvSpPr>
          <p:spPr bwMode="auto">
            <a:xfrm rot="173527" flipH="1">
              <a:off x="591310" y="84510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6" name="Freeform 7"/>
            <p:cNvSpPr>
              <a:spLocks/>
            </p:cNvSpPr>
            <p:nvPr/>
          </p:nvSpPr>
          <p:spPr bwMode="auto">
            <a:xfrm rot="173527" flipH="1">
              <a:off x="582814" y="101327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7" name="Freeform 8"/>
            <p:cNvSpPr>
              <a:spLocks/>
            </p:cNvSpPr>
            <p:nvPr/>
          </p:nvSpPr>
          <p:spPr bwMode="auto">
            <a:xfrm rot="173527" flipH="1">
              <a:off x="513722" y="841199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8" name="Freeform 9"/>
            <p:cNvSpPr>
              <a:spLocks/>
            </p:cNvSpPr>
            <p:nvPr/>
          </p:nvSpPr>
          <p:spPr bwMode="auto">
            <a:xfrm rot="173527" flipH="1">
              <a:off x="505227" y="1009365"/>
              <a:ext cx="68340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9" name="Freeform 10"/>
            <p:cNvSpPr>
              <a:spLocks/>
            </p:cNvSpPr>
            <p:nvPr/>
          </p:nvSpPr>
          <p:spPr bwMode="auto">
            <a:xfrm rot="173527" flipH="1">
              <a:off x="436719" y="83729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4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4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0" name="Freeform 11"/>
            <p:cNvSpPr>
              <a:spLocks/>
            </p:cNvSpPr>
            <p:nvPr/>
          </p:nvSpPr>
          <p:spPr bwMode="auto">
            <a:xfrm rot="173527" flipH="1">
              <a:off x="428223" y="1005460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4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4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1" name="Freeform 12"/>
            <p:cNvSpPr>
              <a:spLocks/>
            </p:cNvSpPr>
            <p:nvPr/>
          </p:nvSpPr>
          <p:spPr bwMode="auto">
            <a:xfrm rot="173527" flipH="1">
              <a:off x="359715" y="833404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7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7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2" name="Freeform 13"/>
            <p:cNvSpPr>
              <a:spLocks/>
            </p:cNvSpPr>
            <p:nvPr/>
          </p:nvSpPr>
          <p:spPr bwMode="auto">
            <a:xfrm rot="173527" flipH="1">
              <a:off x="351219" y="1001569"/>
              <a:ext cx="67756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7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7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3" name="Freeform 14"/>
            <p:cNvSpPr>
              <a:spLocks/>
            </p:cNvSpPr>
            <p:nvPr/>
          </p:nvSpPr>
          <p:spPr bwMode="auto">
            <a:xfrm rot="173527" flipH="1">
              <a:off x="280376" y="829455"/>
              <a:ext cx="70093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20" y="36"/>
                </a:cxn>
                <a:cxn ang="0">
                  <a:pos x="120" y="49"/>
                </a:cxn>
                <a:cxn ang="0">
                  <a:pos x="120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3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20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20" y="36"/>
                  </a:lnTo>
                  <a:lnTo>
                    <a:pt x="120" y="49"/>
                  </a:lnTo>
                  <a:lnTo>
                    <a:pt x="120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3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4" name="Freeform 15"/>
            <p:cNvSpPr>
              <a:spLocks/>
            </p:cNvSpPr>
            <p:nvPr/>
          </p:nvSpPr>
          <p:spPr bwMode="auto">
            <a:xfrm rot="173527" flipH="1">
              <a:off x="271881" y="997620"/>
              <a:ext cx="70093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20" y="36"/>
                </a:cxn>
                <a:cxn ang="0">
                  <a:pos x="120" y="49"/>
                </a:cxn>
                <a:cxn ang="0">
                  <a:pos x="120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3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20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20" y="36"/>
                  </a:lnTo>
                  <a:lnTo>
                    <a:pt x="120" y="49"/>
                  </a:lnTo>
                  <a:lnTo>
                    <a:pt x="120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3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5" name="Freeform 16"/>
            <p:cNvSpPr>
              <a:spLocks/>
            </p:cNvSpPr>
            <p:nvPr/>
          </p:nvSpPr>
          <p:spPr bwMode="auto">
            <a:xfrm rot="173527" flipH="1">
              <a:off x="203373" y="825550"/>
              <a:ext cx="69509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1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19" y="36"/>
                </a:cxn>
                <a:cxn ang="0">
                  <a:pos x="119" y="49"/>
                </a:cxn>
                <a:cxn ang="0">
                  <a:pos x="119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2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9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1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19" y="36"/>
                  </a:lnTo>
                  <a:lnTo>
                    <a:pt x="119" y="49"/>
                  </a:lnTo>
                  <a:lnTo>
                    <a:pt x="119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2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6" name="Freeform 17"/>
            <p:cNvSpPr>
              <a:spLocks/>
            </p:cNvSpPr>
            <p:nvPr/>
          </p:nvSpPr>
          <p:spPr bwMode="auto">
            <a:xfrm rot="173527" flipH="1">
              <a:off x="194877" y="993715"/>
              <a:ext cx="69509" cy="58263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1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19" y="36"/>
                </a:cxn>
                <a:cxn ang="0">
                  <a:pos x="119" y="49"/>
                </a:cxn>
                <a:cxn ang="0">
                  <a:pos x="119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2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9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1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19" y="36"/>
                  </a:lnTo>
                  <a:lnTo>
                    <a:pt x="119" y="49"/>
                  </a:lnTo>
                  <a:lnTo>
                    <a:pt x="119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2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7" name="Rectangle 18"/>
            <p:cNvSpPr>
              <a:spLocks noChangeArrowheads="1"/>
            </p:cNvSpPr>
            <p:nvPr/>
          </p:nvSpPr>
          <p:spPr bwMode="auto">
            <a:xfrm rot="173527" flipH="1">
              <a:off x="188240" y="847884"/>
              <a:ext cx="15187" cy="9322"/>
            </a:xfrm>
            <a:prstGeom prst="rect">
              <a:avLst/>
            </a:pr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8" name="Rectangle 19"/>
            <p:cNvSpPr>
              <a:spLocks noChangeArrowheads="1"/>
            </p:cNvSpPr>
            <p:nvPr/>
          </p:nvSpPr>
          <p:spPr bwMode="auto">
            <a:xfrm rot="173527" flipH="1">
              <a:off x="824688" y="880037"/>
              <a:ext cx="15187" cy="9322"/>
            </a:xfrm>
            <a:prstGeom prst="rect">
              <a:avLst/>
            </a:pr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9" name="Rectangle 20"/>
            <p:cNvSpPr>
              <a:spLocks noChangeArrowheads="1"/>
            </p:cNvSpPr>
            <p:nvPr/>
          </p:nvSpPr>
          <p:spPr bwMode="auto">
            <a:xfrm rot="173527" flipH="1">
              <a:off x="179744" y="1016049"/>
              <a:ext cx="15187" cy="9322"/>
            </a:xfrm>
            <a:prstGeom prst="rect">
              <a:avLst/>
            </a:pr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0" name="Rectangle 21"/>
            <p:cNvSpPr>
              <a:spLocks noChangeArrowheads="1"/>
            </p:cNvSpPr>
            <p:nvPr/>
          </p:nvSpPr>
          <p:spPr bwMode="auto">
            <a:xfrm rot="173527" flipH="1">
              <a:off x="816192" y="1048202"/>
              <a:ext cx="15187" cy="9322"/>
            </a:xfrm>
            <a:prstGeom prst="rect">
              <a:avLst/>
            </a:pr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1" name="Freeform 22"/>
            <p:cNvSpPr>
              <a:spLocks/>
            </p:cNvSpPr>
            <p:nvPr/>
          </p:nvSpPr>
          <p:spPr bwMode="auto">
            <a:xfrm rot="173527" flipH="1">
              <a:off x="110480" y="840338"/>
              <a:ext cx="75350" cy="187024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00" y="0"/>
                </a:cxn>
                <a:cxn ang="0">
                  <a:pos x="129" y="144"/>
                </a:cxn>
                <a:cxn ang="0">
                  <a:pos x="129" y="179"/>
                </a:cxn>
                <a:cxn ang="0">
                  <a:pos x="103" y="321"/>
                </a:cxn>
                <a:cxn ang="0">
                  <a:pos x="0" y="321"/>
                </a:cxn>
                <a:cxn ang="0">
                  <a:pos x="0" y="285"/>
                </a:cxn>
                <a:cxn ang="0">
                  <a:pos x="58" y="285"/>
                </a:cxn>
                <a:cxn ang="0">
                  <a:pos x="58" y="38"/>
                </a:cxn>
                <a:cxn ang="0">
                  <a:pos x="0" y="38"/>
                </a:cxn>
                <a:cxn ang="0">
                  <a:pos x="0" y="0"/>
                </a:cxn>
              </a:cxnLst>
              <a:rect l="0" t="0" r="r" b="b"/>
              <a:pathLst>
                <a:path w="129" h="321">
                  <a:moveTo>
                    <a:pt x="0" y="0"/>
                  </a:moveTo>
                  <a:lnTo>
                    <a:pt x="100" y="0"/>
                  </a:lnTo>
                  <a:lnTo>
                    <a:pt x="129" y="144"/>
                  </a:lnTo>
                  <a:lnTo>
                    <a:pt x="129" y="179"/>
                  </a:lnTo>
                  <a:lnTo>
                    <a:pt x="103" y="321"/>
                  </a:lnTo>
                  <a:lnTo>
                    <a:pt x="0" y="321"/>
                  </a:lnTo>
                  <a:lnTo>
                    <a:pt x="0" y="285"/>
                  </a:lnTo>
                  <a:lnTo>
                    <a:pt x="58" y="285"/>
                  </a:lnTo>
                  <a:lnTo>
                    <a:pt x="58" y="38"/>
                  </a:lnTo>
                  <a:lnTo>
                    <a:pt x="0" y="3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2" name="Freeform 23"/>
            <p:cNvSpPr>
              <a:spLocks/>
            </p:cNvSpPr>
            <p:nvPr/>
          </p:nvSpPr>
          <p:spPr bwMode="auto">
            <a:xfrm rot="173527" flipH="1">
              <a:off x="833849" y="876882"/>
              <a:ext cx="75350" cy="187024"/>
            </a:xfrm>
            <a:custGeom>
              <a:avLst/>
              <a:gdLst/>
              <a:ahLst/>
              <a:cxnLst>
                <a:cxn ang="0">
                  <a:pos x="129" y="0"/>
                </a:cxn>
                <a:cxn ang="0">
                  <a:pos x="29" y="0"/>
                </a:cxn>
                <a:cxn ang="0">
                  <a:pos x="0" y="144"/>
                </a:cxn>
                <a:cxn ang="0">
                  <a:pos x="0" y="179"/>
                </a:cxn>
                <a:cxn ang="0">
                  <a:pos x="26" y="321"/>
                </a:cxn>
                <a:cxn ang="0">
                  <a:pos x="129" y="321"/>
                </a:cxn>
                <a:cxn ang="0">
                  <a:pos x="129" y="285"/>
                </a:cxn>
                <a:cxn ang="0">
                  <a:pos x="71" y="285"/>
                </a:cxn>
                <a:cxn ang="0">
                  <a:pos x="71" y="38"/>
                </a:cxn>
                <a:cxn ang="0">
                  <a:pos x="129" y="38"/>
                </a:cxn>
                <a:cxn ang="0">
                  <a:pos x="129" y="0"/>
                </a:cxn>
              </a:cxnLst>
              <a:rect l="0" t="0" r="r" b="b"/>
              <a:pathLst>
                <a:path w="129" h="321">
                  <a:moveTo>
                    <a:pt x="129" y="0"/>
                  </a:moveTo>
                  <a:lnTo>
                    <a:pt x="29" y="0"/>
                  </a:lnTo>
                  <a:lnTo>
                    <a:pt x="0" y="144"/>
                  </a:lnTo>
                  <a:lnTo>
                    <a:pt x="0" y="179"/>
                  </a:lnTo>
                  <a:lnTo>
                    <a:pt x="26" y="321"/>
                  </a:lnTo>
                  <a:lnTo>
                    <a:pt x="129" y="321"/>
                  </a:lnTo>
                  <a:lnTo>
                    <a:pt x="129" y="285"/>
                  </a:lnTo>
                  <a:lnTo>
                    <a:pt x="71" y="285"/>
                  </a:lnTo>
                  <a:lnTo>
                    <a:pt x="71" y="38"/>
                  </a:lnTo>
                  <a:lnTo>
                    <a:pt x="129" y="38"/>
                  </a:lnTo>
                  <a:lnTo>
                    <a:pt x="12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3" name="Rectangle 25"/>
            <p:cNvSpPr>
              <a:spLocks noChangeArrowheads="1"/>
            </p:cNvSpPr>
            <p:nvPr/>
          </p:nvSpPr>
          <p:spPr bwMode="auto">
            <a:xfrm rot="173527" flipH="1">
              <a:off x="98284" y="920293"/>
              <a:ext cx="12850" cy="22140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4" name="Rectangle 27"/>
            <p:cNvSpPr>
              <a:spLocks noChangeArrowheads="1"/>
            </p:cNvSpPr>
            <p:nvPr/>
          </p:nvSpPr>
          <p:spPr bwMode="auto">
            <a:xfrm rot="173527" flipH="1">
              <a:off x="49841" y="922257"/>
              <a:ext cx="49065" cy="15148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5" name="Freeform 28"/>
            <p:cNvSpPr>
              <a:spLocks/>
            </p:cNvSpPr>
            <p:nvPr/>
          </p:nvSpPr>
          <p:spPr bwMode="auto">
            <a:xfrm rot="173527" flipH="1">
              <a:off x="44601" y="915790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12"/>
                </a:cxn>
                <a:cxn ang="0">
                  <a:pos x="19" y="22"/>
                </a:cxn>
                <a:cxn ang="0">
                  <a:pos x="16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12"/>
                  </a:lnTo>
                  <a:lnTo>
                    <a:pt x="19" y="22"/>
                  </a:lnTo>
                  <a:lnTo>
                    <a:pt x="16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6" name="Freeform 30"/>
            <p:cNvSpPr>
              <a:spLocks/>
            </p:cNvSpPr>
            <p:nvPr/>
          </p:nvSpPr>
          <p:spPr bwMode="auto">
            <a:xfrm rot="173527" flipH="1">
              <a:off x="32933" y="915215"/>
              <a:ext cx="11682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7" y="12"/>
                </a:cxn>
                <a:cxn ang="0">
                  <a:pos x="20" y="22"/>
                </a:cxn>
                <a:cxn ang="0">
                  <a:pos x="17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20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7" y="12"/>
                  </a:lnTo>
                  <a:lnTo>
                    <a:pt x="20" y="22"/>
                  </a:lnTo>
                  <a:lnTo>
                    <a:pt x="17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7" name="Freeform 32"/>
            <p:cNvSpPr>
              <a:spLocks/>
            </p:cNvSpPr>
            <p:nvPr/>
          </p:nvSpPr>
          <p:spPr bwMode="auto">
            <a:xfrm rot="173527" flipH="1">
              <a:off x="21850" y="914640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6" y="12"/>
                </a:cxn>
                <a:cxn ang="0">
                  <a:pos x="19" y="22"/>
                </a:cxn>
                <a:cxn ang="0">
                  <a:pos x="16" y="35"/>
                </a:cxn>
                <a:cxn ang="0">
                  <a:pos x="9" y="45"/>
                </a:cxn>
                <a:cxn ang="0">
                  <a:pos x="6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6" y="12"/>
                  </a:lnTo>
                  <a:lnTo>
                    <a:pt x="19" y="22"/>
                  </a:lnTo>
                  <a:lnTo>
                    <a:pt x="16" y="35"/>
                  </a:lnTo>
                  <a:lnTo>
                    <a:pt x="9" y="45"/>
                  </a:lnTo>
                  <a:lnTo>
                    <a:pt x="6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8" name="Freeform 34"/>
            <p:cNvSpPr>
              <a:spLocks/>
            </p:cNvSpPr>
            <p:nvPr/>
          </p:nvSpPr>
          <p:spPr bwMode="auto">
            <a:xfrm rot="173527" flipH="1">
              <a:off x="10182" y="914065"/>
              <a:ext cx="11682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20" y="12"/>
                </a:cxn>
                <a:cxn ang="0">
                  <a:pos x="20" y="22"/>
                </a:cxn>
                <a:cxn ang="0">
                  <a:pos x="20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20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20" y="12"/>
                  </a:lnTo>
                  <a:lnTo>
                    <a:pt x="20" y="22"/>
                  </a:lnTo>
                  <a:lnTo>
                    <a:pt x="20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9" name="Freeform 36"/>
            <p:cNvSpPr>
              <a:spLocks/>
            </p:cNvSpPr>
            <p:nvPr/>
          </p:nvSpPr>
          <p:spPr bwMode="auto">
            <a:xfrm rot="173527" flipH="1">
              <a:off x="-902" y="913491"/>
              <a:ext cx="11098" cy="262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2" y="0"/>
                </a:cxn>
                <a:cxn ang="0">
                  <a:pos x="19" y="12"/>
                </a:cxn>
                <a:cxn ang="0">
                  <a:pos x="19" y="22"/>
                </a:cxn>
                <a:cxn ang="0">
                  <a:pos x="19" y="35"/>
                </a:cxn>
                <a:cxn ang="0">
                  <a:pos x="12" y="45"/>
                </a:cxn>
                <a:cxn ang="0">
                  <a:pos x="6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6" y="0"/>
                  </a:lnTo>
                  <a:lnTo>
                    <a:pt x="12" y="0"/>
                  </a:lnTo>
                  <a:lnTo>
                    <a:pt x="19" y="12"/>
                  </a:lnTo>
                  <a:lnTo>
                    <a:pt x="19" y="22"/>
                  </a:lnTo>
                  <a:lnTo>
                    <a:pt x="19" y="35"/>
                  </a:lnTo>
                  <a:lnTo>
                    <a:pt x="12" y="45"/>
                  </a:lnTo>
                  <a:lnTo>
                    <a:pt x="6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0" name="Freeform 38"/>
            <p:cNvSpPr>
              <a:spLocks/>
            </p:cNvSpPr>
            <p:nvPr/>
          </p:nvSpPr>
          <p:spPr bwMode="auto">
            <a:xfrm rot="173527" flipH="1">
              <a:off x="802777" y="994999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4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4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4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1" name="Freeform 39"/>
            <p:cNvSpPr>
              <a:spLocks/>
            </p:cNvSpPr>
            <p:nvPr/>
          </p:nvSpPr>
          <p:spPr bwMode="auto">
            <a:xfrm rot="173527" flipH="1">
              <a:off x="725774" y="99109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2" name="Freeform 40"/>
            <p:cNvSpPr>
              <a:spLocks/>
            </p:cNvSpPr>
            <p:nvPr/>
          </p:nvSpPr>
          <p:spPr bwMode="auto">
            <a:xfrm rot="173527" flipH="1">
              <a:off x="648770" y="98720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3" name="Freeform 41"/>
            <p:cNvSpPr>
              <a:spLocks/>
            </p:cNvSpPr>
            <p:nvPr/>
          </p:nvSpPr>
          <p:spPr bwMode="auto">
            <a:xfrm rot="173527" flipH="1">
              <a:off x="571183" y="983299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4" name="Freeform 42"/>
            <p:cNvSpPr>
              <a:spLocks/>
            </p:cNvSpPr>
            <p:nvPr/>
          </p:nvSpPr>
          <p:spPr bwMode="auto">
            <a:xfrm rot="173527" flipH="1">
              <a:off x="494179" y="97939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9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9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5" name="Freeform 43"/>
            <p:cNvSpPr>
              <a:spLocks/>
            </p:cNvSpPr>
            <p:nvPr/>
          </p:nvSpPr>
          <p:spPr bwMode="auto">
            <a:xfrm rot="173527" flipH="1">
              <a:off x="417175" y="97550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6" name="Freeform 44"/>
            <p:cNvSpPr>
              <a:spLocks/>
            </p:cNvSpPr>
            <p:nvPr/>
          </p:nvSpPr>
          <p:spPr bwMode="auto">
            <a:xfrm rot="173527" flipH="1">
              <a:off x="340172" y="971614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7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7" name="Freeform 45"/>
            <p:cNvSpPr>
              <a:spLocks/>
            </p:cNvSpPr>
            <p:nvPr/>
          </p:nvSpPr>
          <p:spPr bwMode="auto">
            <a:xfrm rot="173527" flipH="1">
              <a:off x="260834" y="967606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99FF"/>
                </a:gs>
                <a:gs pos="100000">
                  <a:srgbClr val="0099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8" name="Freeform 46"/>
            <p:cNvSpPr>
              <a:spLocks/>
            </p:cNvSpPr>
            <p:nvPr/>
          </p:nvSpPr>
          <p:spPr bwMode="auto">
            <a:xfrm rot="173527" flipH="1">
              <a:off x="811273" y="826834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4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4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4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9" name="Freeform 47"/>
            <p:cNvSpPr>
              <a:spLocks/>
            </p:cNvSpPr>
            <p:nvPr/>
          </p:nvSpPr>
          <p:spPr bwMode="auto">
            <a:xfrm rot="173527" flipH="1">
              <a:off x="734270" y="82292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0" name="Freeform 48"/>
            <p:cNvSpPr>
              <a:spLocks/>
            </p:cNvSpPr>
            <p:nvPr/>
          </p:nvSpPr>
          <p:spPr bwMode="auto">
            <a:xfrm rot="173527" flipH="1">
              <a:off x="657266" y="81903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1" name="Freeform 49"/>
            <p:cNvSpPr>
              <a:spLocks/>
            </p:cNvSpPr>
            <p:nvPr/>
          </p:nvSpPr>
          <p:spPr bwMode="auto">
            <a:xfrm rot="173527" flipH="1">
              <a:off x="579678" y="815134"/>
              <a:ext cx="11682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2" name="Freeform 50"/>
            <p:cNvSpPr>
              <a:spLocks/>
            </p:cNvSpPr>
            <p:nvPr/>
          </p:nvSpPr>
          <p:spPr bwMode="auto">
            <a:xfrm rot="173527" flipH="1">
              <a:off x="502675" y="81122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9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9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3" name="Freeform 51"/>
            <p:cNvSpPr>
              <a:spLocks/>
            </p:cNvSpPr>
            <p:nvPr/>
          </p:nvSpPr>
          <p:spPr bwMode="auto">
            <a:xfrm rot="173527" flipH="1">
              <a:off x="425671" y="80733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4" name="Freeform 52"/>
            <p:cNvSpPr>
              <a:spLocks/>
            </p:cNvSpPr>
            <p:nvPr/>
          </p:nvSpPr>
          <p:spPr bwMode="auto">
            <a:xfrm rot="173527" flipH="1">
              <a:off x="348667" y="803449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7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5" name="Freeform 53"/>
            <p:cNvSpPr>
              <a:spLocks/>
            </p:cNvSpPr>
            <p:nvPr/>
          </p:nvSpPr>
          <p:spPr bwMode="auto">
            <a:xfrm rot="173527" flipH="1">
              <a:off x="269330" y="799440"/>
              <a:ext cx="11098" cy="1141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6" name="Полилиния 423"/>
            <p:cNvSpPr/>
            <p:nvPr/>
          </p:nvSpPr>
          <p:spPr bwMode="auto">
            <a:xfrm>
              <a:off x="1002632" y="978568"/>
              <a:ext cx="7114673" cy="142852"/>
            </a:xfrm>
            <a:custGeom>
              <a:avLst/>
              <a:gdLst>
                <a:gd name="connsiteX0" fmla="*/ 0 w 7114673"/>
                <a:gd name="connsiteY0" fmla="*/ 0 h 0"/>
                <a:gd name="connsiteX1" fmla="*/ 7114673 w 7114673"/>
                <a:gd name="connsiteY1" fmla="*/ 0 h 0"/>
                <a:gd name="connsiteX2" fmla="*/ 7114673 w 7114673"/>
                <a:gd name="connsiteY2" fmla="*/ 0 h 0"/>
                <a:gd name="connsiteX0" fmla="*/ 0 w 7114673"/>
                <a:gd name="connsiteY0" fmla="*/ 0 h 0"/>
                <a:gd name="connsiteX1" fmla="*/ 7114673 w 7114673"/>
                <a:gd name="connsiteY1" fmla="*/ 0 h 0"/>
                <a:gd name="connsiteX2" fmla="*/ 7114673 w 7114673"/>
                <a:gd name="connsiteY2" fmla="*/ 0 h 0"/>
                <a:gd name="connsiteX0" fmla="*/ 0 w 7114673"/>
                <a:gd name="connsiteY0" fmla="*/ 0 h 98776"/>
                <a:gd name="connsiteX1" fmla="*/ 7114673 w 7114673"/>
                <a:gd name="connsiteY1" fmla="*/ 0 h 98776"/>
                <a:gd name="connsiteX2" fmla="*/ 7114673 w 7114673"/>
                <a:gd name="connsiteY2" fmla="*/ 0 h 98776"/>
                <a:gd name="connsiteX0" fmla="*/ 0 w 7114673"/>
                <a:gd name="connsiteY0" fmla="*/ 1337 h 64730"/>
                <a:gd name="connsiteX1" fmla="*/ 3643306 w 7114673"/>
                <a:gd name="connsiteY1" fmla="*/ 64730 h 64730"/>
                <a:gd name="connsiteX2" fmla="*/ 7114673 w 7114673"/>
                <a:gd name="connsiteY2" fmla="*/ 1337 h 64730"/>
                <a:gd name="connsiteX3" fmla="*/ 7114673 w 7114673"/>
                <a:gd name="connsiteY3" fmla="*/ 1337 h 64730"/>
                <a:gd name="connsiteX0" fmla="*/ 0 w 7114673"/>
                <a:gd name="connsiteY0" fmla="*/ 1337 h 116131"/>
                <a:gd name="connsiteX1" fmla="*/ 3643306 w 7114673"/>
                <a:gd name="connsiteY1" fmla="*/ 64730 h 116131"/>
                <a:gd name="connsiteX2" fmla="*/ 7114673 w 7114673"/>
                <a:gd name="connsiteY2" fmla="*/ 1337 h 116131"/>
                <a:gd name="connsiteX3" fmla="*/ 7114673 w 7114673"/>
                <a:gd name="connsiteY3" fmla="*/ 1337 h 116131"/>
                <a:gd name="connsiteX0" fmla="*/ 0 w 7114673"/>
                <a:gd name="connsiteY0" fmla="*/ 0 h 0"/>
                <a:gd name="connsiteX1" fmla="*/ 7114673 w 7114673"/>
                <a:gd name="connsiteY1" fmla="*/ 0 h 0"/>
                <a:gd name="connsiteX2" fmla="*/ 7114673 w 7114673"/>
                <a:gd name="connsiteY2" fmla="*/ 0 h 0"/>
                <a:gd name="connsiteX0" fmla="*/ 0 w 7114673"/>
                <a:gd name="connsiteY0" fmla="*/ 0 h 259197"/>
                <a:gd name="connsiteX1" fmla="*/ 7114673 w 7114673"/>
                <a:gd name="connsiteY1" fmla="*/ 0 h 259197"/>
                <a:gd name="connsiteX2" fmla="*/ 7114673 w 7114673"/>
                <a:gd name="connsiteY2" fmla="*/ 0 h 259197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64241"/>
                <a:gd name="connsiteX1" fmla="*/ 3643306 w 7114673"/>
                <a:gd name="connsiteY1" fmla="*/ 142852 h 164241"/>
                <a:gd name="connsiteX2" fmla="*/ 5022911 w 7114673"/>
                <a:gd name="connsiteY2" fmla="*/ 128337 h 164241"/>
                <a:gd name="connsiteX3" fmla="*/ 7114673 w 7114673"/>
                <a:gd name="connsiteY3" fmla="*/ 0 h 164241"/>
                <a:gd name="connsiteX4" fmla="*/ 7114673 w 7114673"/>
                <a:gd name="connsiteY4" fmla="*/ 0 h 164241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5255 h 148107"/>
                <a:gd name="connsiteX1" fmla="*/ 3643306 w 7114673"/>
                <a:gd name="connsiteY1" fmla="*/ 148107 h 148107"/>
                <a:gd name="connsiteX2" fmla="*/ 7114673 w 7114673"/>
                <a:gd name="connsiteY2" fmla="*/ 5255 h 148107"/>
                <a:gd name="connsiteX3" fmla="*/ 7114673 w 7114673"/>
                <a:gd name="connsiteY3" fmla="*/ 5255 h 148107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14673" h="142852">
                  <a:moveTo>
                    <a:pt x="0" y="0"/>
                  </a:moveTo>
                  <a:cubicBezTo>
                    <a:pt x="1079383" y="39898"/>
                    <a:pt x="2256426" y="122573"/>
                    <a:pt x="3643306" y="142852"/>
                  </a:cubicBezTo>
                  <a:cubicBezTo>
                    <a:pt x="4829085" y="142852"/>
                    <a:pt x="6367148" y="58417"/>
                    <a:pt x="7114673" y="0"/>
                  </a:cubicBezTo>
                  <a:lnTo>
                    <a:pt x="7114673" y="0"/>
                  </a:lnTo>
                </a:path>
              </a:pathLst>
            </a:custGeom>
            <a:noFill/>
            <a:ln w="19050" cap="flat" cmpd="sng" algn="ctr">
              <a:solidFill>
                <a:srgbClr val="0070C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7" name="Полилиния 424"/>
            <p:cNvSpPr/>
            <p:nvPr/>
          </p:nvSpPr>
          <p:spPr bwMode="auto">
            <a:xfrm>
              <a:off x="0" y="979714"/>
              <a:ext cx="996043" cy="310243"/>
            </a:xfrm>
            <a:custGeom>
              <a:avLst/>
              <a:gdLst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96043" h="310243">
                  <a:moveTo>
                    <a:pt x="996043" y="0"/>
                  </a:moveTo>
                  <a:cubicBezTo>
                    <a:pt x="764069" y="166704"/>
                    <a:pt x="546356" y="280324"/>
                    <a:pt x="0" y="310243"/>
                  </a:cubicBezTo>
                </a:path>
              </a:pathLst>
            </a:custGeom>
            <a:noFill/>
            <a:ln w="19050" cap="flat" cmpd="sng" algn="ctr">
              <a:solidFill>
                <a:srgbClr val="0070C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8" name="Rectangle 24"/>
            <p:cNvSpPr>
              <a:spLocks noChangeArrowheads="1"/>
            </p:cNvSpPr>
            <p:nvPr/>
          </p:nvSpPr>
          <p:spPr bwMode="auto">
            <a:xfrm rot="173527" flipH="1">
              <a:off x="909157" y="961259"/>
              <a:ext cx="12850" cy="22140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9" name="Rectangle 26"/>
            <p:cNvSpPr>
              <a:spLocks noChangeArrowheads="1"/>
            </p:cNvSpPr>
            <p:nvPr/>
          </p:nvSpPr>
          <p:spPr bwMode="auto">
            <a:xfrm rot="173527" flipH="1">
              <a:off x="921968" y="966316"/>
              <a:ext cx="49065" cy="15148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0" name="Freeform 29"/>
            <p:cNvSpPr>
              <a:spLocks/>
            </p:cNvSpPr>
            <p:nvPr/>
          </p:nvSpPr>
          <p:spPr bwMode="auto">
            <a:xfrm rot="173527" flipH="1">
              <a:off x="965146" y="96229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9" y="0"/>
                </a:cxn>
                <a:cxn ang="0">
                  <a:pos x="3" y="12"/>
                </a:cxn>
                <a:cxn ang="0">
                  <a:pos x="0" y="22"/>
                </a:cxn>
                <a:cxn ang="0">
                  <a:pos x="3" y="35"/>
                </a:cxn>
                <a:cxn ang="0">
                  <a:pos x="9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9" y="0"/>
                  </a:lnTo>
                  <a:lnTo>
                    <a:pt x="3" y="12"/>
                  </a:lnTo>
                  <a:lnTo>
                    <a:pt x="0" y="22"/>
                  </a:lnTo>
                  <a:lnTo>
                    <a:pt x="3" y="35"/>
                  </a:lnTo>
                  <a:lnTo>
                    <a:pt x="9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1" name="Freeform 31"/>
            <p:cNvSpPr>
              <a:spLocks/>
            </p:cNvSpPr>
            <p:nvPr/>
          </p:nvSpPr>
          <p:spPr bwMode="auto">
            <a:xfrm rot="173527" flipH="1">
              <a:off x="976230" y="962870"/>
              <a:ext cx="11682" cy="26218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13" y="0"/>
                </a:cxn>
                <a:cxn ang="0">
                  <a:pos x="10" y="0"/>
                </a:cxn>
                <a:cxn ang="0">
                  <a:pos x="4" y="12"/>
                </a:cxn>
                <a:cxn ang="0">
                  <a:pos x="0" y="22"/>
                </a:cxn>
                <a:cxn ang="0">
                  <a:pos x="4" y="35"/>
                </a:cxn>
                <a:cxn ang="0">
                  <a:pos x="10" y="45"/>
                </a:cxn>
                <a:cxn ang="0">
                  <a:pos x="13" y="45"/>
                </a:cxn>
                <a:cxn ang="0">
                  <a:pos x="20" y="45"/>
                </a:cxn>
                <a:cxn ang="0">
                  <a:pos x="20" y="22"/>
                </a:cxn>
                <a:cxn ang="0">
                  <a:pos x="20" y="0"/>
                </a:cxn>
              </a:cxnLst>
              <a:rect l="0" t="0" r="r" b="b"/>
              <a:pathLst>
                <a:path w="20" h="45">
                  <a:moveTo>
                    <a:pt x="20" y="0"/>
                  </a:moveTo>
                  <a:lnTo>
                    <a:pt x="13" y="0"/>
                  </a:lnTo>
                  <a:lnTo>
                    <a:pt x="10" y="0"/>
                  </a:lnTo>
                  <a:lnTo>
                    <a:pt x="4" y="12"/>
                  </a:lnTo>
                  <a:lnTo>
                    <a:pt x="0" y="22"/>
                  </a:lnTo>
                  <a:lnTo>
                    <a:pt x="4" y="35"/>
                  </a:lnTo>
                  <a:lnTo>
                    <a:pt x="10" y="45"/>
                  </a:lnTo>
                  <a:lnTo>
                    <a:pt x="13" y="45"/>
                  </a:lnTo>
                  <a:lnTo>
                    <a:pt x="20" y="45"/>
                  </a:lnTo>
                  <a:lnTo>
                    <a:pt x="20" y="22"/>
                  </a:lnTo>
                  <a:lnTo>
                    <a:pt x="2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2" name="Freeform 33"/>
            <p:cNvSpPr>
              <a:spLocks/>
            </p:cNvSpPr>
            <p:nvPr/>
          </p:nvSpPr>
          <p:spPr bwMode="auto">
            <a:xfrm rot="173527" flipH="1">
              <a:off x="987897" y="96344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10" y="0"/>
                </a:cxn>
                <a:cxn ang="0">
                  <a:pos x="3" y="12"/>
                </a:cxn>
                <a:cxn ang="0">
                  <a:pos x="0" y="22"/>
                </a:cxn>
                <a:cxn ang="0">
                  <a:pos x="3" y="35"/>
                </a:cxn>
                <a:cxn ang="0">
                  <a:pos x="10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10" y="0"/>
                  </a:lnTo>
                  <a:lnTo>
                    <a:pt x="3" y="12"/>
                  </a:lnTo>
                  <a:lnTo>
                    <a:pt x="0" y="22"/>
                  </a:lnTo>
                  <a:lnTo>
                    <a:pt x="3" y="35"/>
                  </a:lnTo>
                  <a:lnTo>
                    <a:pt x="10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3" name="Freeform 35"/>
            <p:cNvSpPr>
              <a:spLocks/>
            </p:cNvSpPr>
            <p:nvPr/>
          </p:nvSpPr>
          <p:spPr bwMode="auto">
            <a:xfrm rot="173527" flipH="1">
              <a:off x="998981" y="96400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9" y="0"/>
                </a:cxn>
                <a:cxn ang="0">
                  <a:pos x="0" y="12"/>
                </a:cxn>
                <a:cxn ang="0">
                  <a:pos x="0" y="22"/>
                </a:cxn>
                <a:cxn ang="0">
                  <a:pos x="0" y="35"/>
                </a:cxn>
                <a:cxn ang="0">
                  <a:pos x="9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9" y="0"/>
                  </a:lnTo>
                  <a:lnTo>
                    <a:pt x="0" y="12"/>
                  </a:lnTo>
                  <a:lnTo>
                    <a:pt x="0" y="22"/>
                  </a:lnTo>
                  <a:lnTo>
                    <a:pt x="0" y="35"/>
                  </a:lnTo>
                  <a:lnTo>
                    <a:pt x="9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4" name="Freeform 37"/>
            <p:cNvSpPr>
              <a:spLocks/>
            </p:cNvSpPr>
            <p:nvPr/>
          </p:nvSpPr>
          <p:spPr bwMode="auto">
            <a:xfrm rot="173527" flipH="1">
              <a:off x="1010065" y="964579"/>
              <a:ext cx="11682" cy="26218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13" y="0"/>
                </a:cxn>
                <a:cxn ang="0">
                  <a:pos x="7" y="0"/>
                </a:cxn>
                <a:cxn ang="0">
                  <a:pos x="0" y="12"/>
                </a:cxn>
                <a:cxn ang="0">
                  <a:pos x="0" y="22"/>
                </a:cxn>
                <a:cxn ang="0">
                  <a:pos x="0" y="35"/>
                </a:cxn>
                <a:cxn ang="0">
                  <a:pos x="7" y="45"/>
                </a:cxn>
                <a:cxn ang="0">
                  <a:pos x="13" y="45"/>
                </a:cxn>
                <a:cxn ang="0">
                  <a:pos x="20" y="45"/>
                </a:cxn>
                <a:cxn ang="0">
                  <a:pos x="20" y="22"/>
                </a:cxn>
                <a:cxn ang="0">
                  <a:pos x="20" y="0"/>
                </a:cxn>
              </a:cxnLst>
              <a:rect l="0" t="0" r="r" b="b"/>
              <a:pathLst>
                <a:path w="20" h="45">
                  <a:moveTo>
                    <a:pt x="20" y="0"/>
                  </a:moveTo>
                  <a:lnTo>
                    <a:pt x="13" y="0"/>
                  </a:lnTo>
                  <a:lnTo>
                    <a:pt x="7" y="0"/>
                  </a:lnTo>
                  <a:lnTo>
                    <a:pt x="0" y="12"/>
                  </a:lnTo>
                  <a:lnTo>
                    <a:pt x="0" y="22"/>
                  </a:lnTo>
                  <a:lnTo>
                    <a:pt x="0" y="35"/>
                  </a:lnTo>
                  <a:lnTo>
                    <a:pt x="7" y="45"/>
                  </a:lnTo>
                  <a:lnTo>
                    <a:pt x="13" y="45"/>
                  </a:lnTo>
                  <a:lnTo>
                    <a:pt x="20" y="45"/>
                  </a:lnTo>
                  <a:lnTo>
                    <a:pt x="20" y="22"/>
                  </a:lnTo>
                  <a:lnTo>
                    <a:pt x="2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5" name="Полилиния 432"/>
            <p:cNvSpPr/>
            <p:nvPr/>
          </p:nvSpPr>
          <p:spPr bwMode="auto">
            <a:xfrm flipH="1">
              <a:off x="8147989" y="979714"/>
              <a:ext cx="996043" cy="310243"/>
            </a:xfrm>
            <a:custGeom>
              <a:avLst/>
              <a:gdLst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96043" h="310243">
                  <a:moveTo>
                    <a:pt x="996043" y="0"/>
                  </a:moveTo>
                  <a:cubicBezTo>
                    <a:pt x="764069" y="166704"/>
                    <a:pt x="546356" y="280324"/>
                    <a:pt x="0" y="310243"/>
                  </a:cubicBezTo>
                </a:path>
              </a:pathLst>
            </a:custGeom>
            <a:noFill/>
            <a:ln w="19050" cap="flat" cmpd="sng" algn="ctr">
              <a:solidFill>
                <a:srgbClr val="0070C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6" name="Rectangle 26"/>
            <p:cNvSpPr>
              <a:spLocks noChangeArrowheads="1"/>
            </p:cNvSpPr>
            <p:nvPr/>
          </p:nvSpPr>
          <p:spPr bwMode="auto">
            <a:xfrm rot="21426473">
              <a:off x="8171465" y="966316"/>
              <a:ext cx="49065" cy="15148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7" name="Freeform 29"/>
            <p:cNvSpPr>
              <a:spLocks/>
            </p:cNvSpPr>
            <p:nvPr/>
          </p:nvSpPr>
          <p:spPr bwMode="auto">
            <a:xfrm rot="21426473">
              <a:off x="8166254" y="96229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9" y="0"/>
                </a:cxn>
                <a:cxn ang="0">
                  <a:pos x="3" y="12"/>
                </a:cxn>
                <a:cxn ang="0">
                  <a:pos x="0" y="22"/>
                </a:cxn>
                <a:cxn ang="0">
                  <a:pos x="3" y="35"/>
                </a:cxn>
                <a:cxn ang="0">
                  <a:pos x="9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9" y="0"/>
                  </a:lnTo>
                  <a:lnTo>
                    <a:pt x="3" y="12"/>
                  </a:lnTo>
                  <a:lnTo>
                    <a:pt x="0" y="22"/>
                  </a:lnTo>
                  <a:lnTo>
                    <a:pt x="3" y="35"/>
                  </a:lnTo>
                  <a:lnTo>
                    <a:pt x="9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8" name="Freeform 31"/>
            <p:cNvSpPr>
              <a:spLocks/>
            </p:cNvSpPr>
            <p:nvPr/>
          </p:nvSpPr>
          <p:spPr bwMode="auto">
            <a:xfrm rot="21426473">
              <a:off x="8154586" y="962870"/>
              <a:ext cx="11682" cy="26218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13" y="0"/>
                </a:cxn>
                <a:cxn ang="0">
                  <a:pos x="10" y="0"/>
                </a:cxn>
                <a:cxn ang="0">
                  <a:pos x="4" y="12"/>
                </a:cxn>
                <a:cxn ang="0">
                  <a:pos x="0" y="22"/>
                </a:cxn>
                <a:cxn ang="0">
                  <a:pos x="4" y="35"/>
                </a:cxn>
                <a:cxn ang="0">
                  <a:pos x="10" y="45"/>
                </a:cxn>
                <a:cxn ang="0">
                  <a:pos x="13" y="45"/>
                </a:cxn>
                <a:cxn ang="0">
                  <a:pos x="20" y="45"/>
                </a:cxn>
                <a:cxn ang="0">
                  <a:pos x="20" y="22"/>
                </a:cxn>
                <a:cxn ang="0">
                  <a:pos x="20" y="0"/>
                </a:cxn>
              </a:cxnLst>
              <a:rect l="0" t="0" r="r" b="b"/>
              <a:pathLst>
                <a:path w="20" h="45">
                  <a:moveTo>
                    <a:pt x="20" y="0"/>
                  </a:moveTo>
                  <a:lnTo>
                    <a:pt x="13" y="0"/>
                  </a:lnTo>
                  <a:lnTo>
                    <a:pt x="10" y="0"/>
                  </a:lnTo>
                  <a:lnTo>
                    <a:pt x="4" y="12"/>
                  </a:lnTo>
                  <a:lnTo>
                    <a:pt x="0" y="22"/>
                  </a:lnTo>
                  <a:lnTo>
                    <a:pt x="4" y="35"/>
                  </a:lnTo>
                  <a:lnTo>
                    <a:pt x="10" y="45"/>
                  </a:lnTo>
                  <a:lnTo>
                    <a:pt x="13" y="45"/>
                  </a:lnTo>
                  <a:lnTo>
                    <a:pt x="20" y="45"/>
                  </a:lnTo>
                  <a:lnTo>
                    <a:pt x="20" y="22"/>
                  </a:lnTo>
                  <a:lnTo>
                    <a:pt x="2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9" name="Freeform 33"/>
            <p:cNvSpPr>
              <a:spLocks/>
            </p:cNvSpPr>
            <p:nvPr/>
          </p:nvSpPr>
          <p:spPr bwMode="auto">
            <a:xfrm rot="21426473">
              <a:off x="8143503" y="96344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10" y="0"/>
                </a:cxn>
                <a:cxn ang="0">
                  <a:pos x="3" y="12"/>
                </a:cxn>
                <a:cxn ang="0">
                  <a:pos x="0" y="22"/>
                </a:cxn>
                <a:cxn ang="0">
                  <a:pos x="3" y="35"/>
                </a:cxn>
                <a:cxn ang="0">
                  <a:pos x="10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10" y="0"/>
                  </a:lnTo>
                  <a:lnTo>
                    <a:pt x="3" y="12"/>
                  </a:lnTo>
                  <a:lnTo>
                    <a:pt x="0" y="22"/>
                  </a:lnTo>
                  <a:lnTo>
                    <a:pt x="3" y="35"/>
                  </a:lnTo>
                  <a:lnTo>
                    <a:pt x="10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30" name="Freeform 35"/>
            <p:cNvSpPr>
              <a:spLocks/>
            </p:cNvSpPr>
            <p:nvPr/>
          </p:nvSpPr>
          <p:spPr bwMode="auto">
            <a:xfrm rot="21426473">
              <a:off x="8132419" y="964005"/>
              <a:ext cx="11098" cy="2621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9" y="0"/>
                </a:cxn>
                <a:cxn ang="0">
                  <a:pos x="0" y="12"/>
                </a:cxn>
                <a:cxn ang="0">
                  <a:pos x="0" y="22"/>
                </a:cxn>
                <a:cxn ang="0">
                  <a:pos x="0" y="35"/>
                </a:cxn>
                <a:cxn ang="0">
                  <a:pos x="9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9" y="0"/>
                  </a:lnTo>
                  <a:lnTo>
                    <a:pt x="0" y="12"/>
                  </a:lnTo>
                  <a:lnTo>
                    <a:pt x="0" y="22"/>
                  </a:lnTo>
                  <a:lnTo>
                    <a:pt x="0" y="35"/>
                  </a:lnTo>
                  <a:lnTo>
                    <a:pt x="9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31" name="Freeform 37"/>
            <p:cNvSpPr>
              <a:spLocks/>
            </p:cNvSpPr>
            <p:nvPr/>
          </p:nvSpPr>
          <p:spPr bwMode="auto">
            <a:xfrm rot="21426473">
              <a:off x="8120751" y="964579"/>
              <a:ext cx="11682" cy="26218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13" y="0"/>
                </a:cxn>
                <a:cxn ang="0">
                  <a:pos x="7" y="0"/>
                </a:cxn>
                <a:cxn ang="0">
                  <a:pos x="0" y="12"/>
                </a:cxn>
                <a:cxn ang="0">
                  <a:pos x="0" y="22"/>
                </a:cxn>
                <a:cxn ang="0">
                  <a:pos x="0" y="35"/>
                </a:cxn>
                <a:cxn ang="0">
                  <a:pos x="7" y="45"/>
                </a:cxn>
                <a:cxn ang="0">
                  <a:pos x="13" y="45"/>
                </a:cxn>
                <a:cxn ang="0">
                  <a:pos x="20" y="45"/>
                </a:cxn>
                <a:cxn ang="0">
                  <a:pos x="20" y="22"/>
                </a:cxn>
                <a:cxn ang="0">
                  <a:pos x="20" y="0"/>
                </a:cxn>
              </a:cxnLst>
              <a:rect l="0" t="0" r="r" b="b"/>
              <a:pathLst>
                <a:path w="20" h="45">
                  <a:moveTo>
                    <a:pt x="20" y="0"/>
                  </a:moveTo>
                  <a:lnTo>
                    <a:pt x="13" y="0"/>
                  </a:lnTo>
                  <a:lnTo>
                    <a:pt x="7" y="0"/>
                  </a:lnTo>
                  <a:lnTo>
                    <a:pt x="0" y="12"/>
                  </a:lnTo>
                  <a:lnTo>
                    <a:pt x="0" y="22"/>
                  </a:lnTo>
                  <a:lnTo>
                    <a:pt x="0" y="35"/>
                  </a:lnTo>
                  <a:lnTo>
                    <a:pt x="7" y="45"/>
                  </a:lnTo>
                  <a:lnTo>
                    <a:pt x="13" y="45"/>
                  </a:lnTo>
                  <a:lnTo>
                    <a:pt x="20" y="45"/>
                  </a:lnTo>
                  <a:lnTo>
                    <a:pt x="20" y="22"/>
                  </a:lnTo>
                  <a:lnTo>
                    <a:pt x="2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</p:grpSp>
      <p:sp>
        <p:nvSpPr>
          <p:cNvPr id="83970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2286000"/>
            <a:ext cx="7772400" cy="1143000"/>
          </a:xfrm>
        </p:spPr>
        <p:txBody>
          <a:bodyPr/>
          <a:lstStyle>
            <a:lvl1pPr algn="r">
              <a:defRPr/>
            </a:lvl1pPr>
          </a:lstStyle>
          <a:p>
            <a:r>
              <a:rPr lang="ru-RU"/>
              <a:t>Click to edit Master title style</a:t>
            </a:r>
          </a:p>
        </p:txBody>
      </p:sp>
      <p:sp>
        <p:nvSpPr>
          <p:cNvPr id="83971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1600200" y="3886200"/>
            <a:ext cx="6400800" cy="1752600"/>
          </a:xfrm>
          <a:prstGeom prst="rect">
            <a:avLst/>
          </a:prstGeom>
          <a:ln/>
        </p:spPr>
        <p:txBody>
          <a:bodyPr anchor="b"/>
          <a:lstStyle>
            <a:lvl1pPr marL="0" indent="0" algn="ctr">
              <a:buFont typeface="Tahoma" pitchFamily="34" charset="0"/>
              <a:buNone/>
              <a:defRPr/>
            </a:lvl1pPr>
          </a:lstStyle>
          <a:p>
            <a:r>
              <a:rPr lang="ru-RU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3731017528"/>
      </p:ext>
    </p:extLst>
  </p:cSld>
  <p:clrMapOvr>
    <a:masterClrMapping/>
  </p:clrMapOvr>
</p:sldLayout>
</file>

<file path=ppt/slideLayouts/slideLayout34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accent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Click to edit Master title style</a:t>
            </a:r>
            <a:endParaRPr lang="ru-RU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685800" y="1219200"/>
            <a:ext cx="7772400" cy="4876800"/>
          </a:xfrm>
          <a:prstGeom prst="rect">
            <a:avLst/>
          </a:prstGeom>
        </p:spPr>
        <p:txBody>
          <a:bodyPr/>
          <a:lstStyle>
            <a:lvl1pPr marL="265113" indent="-265113">
              <a:buClr>
                <a:schemeClr val="accent1">
                  <a:lumMod val="50000"/>
                </a:schemeClr>
              </a:buClr>
              <a:buFont typeface="Arial" pitchFamily="34" charset="0"/>
              <a:buChar char="■"/>
              <a:defRPr/>
            </a:lvl1pPr>
            <a:lvl2pPr marL="714375" indent="-257175">
              <a:buClr>
                <a:schemeClr val="accent1">
                  <a:lumMod val="50000"/>
                </a:schemeClr>
              </a:buClr>
              <a:buFont typeface="Arial" pitchFamily="34" charset="0"/>
              <a:buChar char="■"/>
              <a:defRPr/>
            </a:lvl2pPr>
            <a:lvl3pPr marL="1074738" indent="-160338">
              <a:buClr>
                <a:schemeClr val="accent1">
                  <a:lumMod val="50000"/>
                </a:schemeClr>
              </a:buClr>
              <a:buFont typeface="Arial" pitchFamily="34" charset="0"/>
              <a:buChar char="■"/>
              <a:defRPr/>
            </a:lvl3pPr>
            <a:lvl4pPr marL="1524000" indent="-152400">
              <a:buClr>
                <a:schemeClr val="accent1">
                  <a:lumMod val="50000"/>
                </a:schemeClr>
              </a:buClr>
              <a:buFont typeface="Arial" pitchFamily="34" charset="0"/>
              <a:buChar char="■"/>
              <a:defRPr/>
            </a:lvl4pPr>
            <a:lvl5pPr marL="1973263" indent="-176213">
              <a:buClr>
                <a:schemeClr val="accent1">
                  <a:lumMod val="50000"/>
                </a:schemeClr>
              </a:buClr>
              <a:buFont typeface="Arial" pitchFamily="34" charset="0"/>
              <a:buChar char="■"/>
              <a:defRPr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3568835019"/>
      </p:ext>
    </p:extLst>
  </p:cSld>
  <p:clrMapOvr>
    <a:masterClrMapping/>
  </p:clrMapOvr>
</p:sldLayout>
</file>

<file path=ppt/slideLayouts/slideLayout34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/>
              <a:t>Click to edit Master title style</a:t>
            </a:r>
            <a:endParaRPr lang="ru-RU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4"/>
            <a:ext cx="7772400" cy="1500187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Rectangle 6"/>
          <p:cNvSpPr>
            <a:spLocks noGrp="1" noChangeArrowheads="1"/>
          </p:cNvSpPr>
          <p:nvPr>
            <p:ph type="sldNum" sz="quarter" idx="10"/>
          </p:nvPr>
        </p:nvSpPr>
        <p:spPr>
          <a:xfrm>
            <a:off x="7786688" y="6429376"/>
            <a:ext cx="457200" cy="360363"/>
          </a:xfrm>
          <a:prstGeom prst="rect">
            <a:avLst/>
          </a:prstGeom>
        </p:spPr>
        <p:txBody>
          <a:bodyPr/>
          <a:lstStyle>
            <a:lvl1pPr>
              <a:defRPr b="1">
                <a:latin typeface="Tahoma" pitchFamily="34" charset="0"/>
              </a:defRPr>
            </a:lvl1pPr>
          </a:lstStyle>
          <a:p>
            <a:pPr eaLnBrk="1" hangingPunct="1">
              <a:defRPr/>
            </a:pPr>
            <a:fld id="{18C7D4DF-8D65-4758-998A-149650609EBA}" type="slidenum">
              <a:rPr lang="ru-RU">
                <a:solidFill>
                  <a:srgbClr val="000000"/>
                </a:solidFill>
              </a:rPr>
              <a:pPr eaLnBrk="1" hangingPunct="1">
                <a:defRPr/>
              </a:pPr>
              <a:t>‹#›</a:t>
            </a:fld>
            <a:endParaRPr lang="ru-RU" dirty="0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99383558"/>
      </p:ext>
    </p:extLst>
  </p:cSld>
  <p:clrMapOvr>
    <a:masterClrMapping/>
  </p:clrMapOvr>
</p:sldLayout>
</file>

<file path=ppt/slideLayouts/slideLayout34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ru-RU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685800" y="1219200"/>
            <a:ext cx="3810000" cy="4876800"/>
          </a:xfrm>
          <a:prstGeom prst="rect">
            <a:avLst/>
          </a:prstGeo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ru-RU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219200"/>
            <a:ext cx="3810000" cy="4876800"/>
          </a:xfrm>
          <a:prstGeom prst="rect">
            <a:avLst/>
          </a:prstGeo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ru-RU"/>
          </a:p>
        </p:txBody>
      </p:sp>
      <p:sp>
        <p:nvSpPr>
          <p:cNvPr id="5" name="Rectangle 6"/>
          <p:cNvSpPr>
            <a:spLocks noGrp="1" noChangeArrowheads="1"/>
          </p:cNvSpPr>
          <p:nvPr>
            <p:ph type="sldNum" sz="quarter" idx="10"/>
          </p:nvPr>
        </p:nvSpPr>
        <p:spPr>
          <a:xfrm>
            <a:off x="7786688" y="6429376"/>
            <a:ext cx="457200" cy="360363"/>
          </a:xfrm>
          <a:prstGeom prst="rect">
            <a:avLst/>
          </a:prstGeom>
        </p:spPr>
        <p:txBody>
          <a:bodyPr/>
          <a:lstStyle>
            <a:lvl1pPr>
              <a:defRPr b="1">
                <a:latin typeface="Tahoma" pitchFamily="34" charset="0"/>
              </a:defRPr>
            </a:lvl1pPr>
          </a:lstStyle>
          <a:p>
            <a:pPr eaLnBrk="1" hangingPunct="1">
              <a:defRPr/>
            </a:pPr>
            <a:fld id="{29749FB0-9B11-428A-835B-F84F89A61F5C}" type="slidenum">
              <a:rPr lang="ru-RU">
                <a:solidFill>
                  <a:srgbClr val="000000"/>
                </a:solidFill>
              </a:rPr>
              <a:pPr eaLnBrk="1" hangingPunct="1">
                <a:defRPr/>
              </a:pPr>
              <a:t>‹#›</a:t>
            </a:fld>
            <a:endParaRPr lang="ru-RU" dirty="0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88369780"/>
      </p:ext>
    </p:extLst>
  </p:cSld>
  <p:clrMapOvr>
    <a:masterClrMapping/>
  </p:clrMapOvr>
</p:sldLayout>
</file>

<file path=ppt/slideLayouts/slideLayout34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  <a:endParaRPr lang="ru-RU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1" y="1535113"/>
            <a:ext cx="4040188" cy="639762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1" y="2174875"/>
            <a:ext cx="4040188" cy="3951288"/>
          </a:xfrm>
          <a:prstGeom prst="rect">
            <a:avLst/>
          </a:prstGeo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ru-RU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6" y="1535113"/>
            <a:ext cx="4041775" cy="639762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6" y="2174875"/>
            <a:ext cx="4041775" cy="3951288"/>
          </a:xfrm>
          <a:prstGeom prst="rect">
            <a:avLst/>
          </a:prstGeo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ru-RU"/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0"/>
          </p:nvPr>
        </p:nvSpPr>
        <p:spPr>
          <a:xfrm>
            <a:off x="7786688" y="6429376"/>
            <a:ext cx="457200" cy="360363"/>
          </a:xfrm>
          <a:prstGeom prst="rect">
            <a:avLst/>
          </a:prstGeom>
        </p:spPr>
        <p:txBody>
          <a:bodyPr/>
          <a:lstStyle>
            <a:lvl1pPr>
              <a:defRPr b="1">
                <a:latin typeface="Tahoma" pitchFamily="34" charset="0"/>
              </a:defRPr>
            </a:lvl1pPr>
          </a:lstStyle>
          <a:p>
            <a:pPr eaLnBrk="1" hangingPunct="1">
              <a:defRPr/>
            </a:pPr>
            <a:fld id="{17F10901-823F-4B53-A6A9-DD4BF20E08B0}" type="slidenum">
              <a:rPr lang="ru-RU">
                <a:solidFill>
                  <a:srgbClr val="000000"/>
                </a:solidFill>
              </a:rPr>
              <a:pPr eaLnBrk="1" hangingPunct="1">
                <a:defRPr/>
              </a:pPr>
              <a:t>‹#›</a:t>
            </a:fld>
            <a:endParaRPr lang="ru-RU" dirty="0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9849037"/>
      </p:ext>
    </p:extLst>
  </p:cSld>
  <p:clrMapOvr>
    <a:masterClrMapping/>
  </p:clrMapOvr>
</p:sldLayout>
</file>

<file path=ppt/slideLayouts/slideLayout34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ru-RU"/>
          </a:p>
        </p:txBody>
      </p:sp>
      <p:sp>
        <p:nvSpPr>
          <p:cNvPr id="3" name="Rectangle 6"/>
          <p:cNvSpPr>
            <a:spLocks noGrp="1" noChangeArrowheads="1"/>
          </p:cNvSpPr>
          <p:nvPr>
            <p:ph type="sldNum" sz="quarter" idx="10"/>
          </p:nvPr>
        </p:nvSpPr>
        <p:spPr>
          <a:xfrm>
            <a:off x="7786688" y="6429376"/>
            <a:ext cx="457200" cy="360363"/>
          </a:xfrm>
          <a:prstGeom prst="rect">
            <a:avLst/>
          </a:prstGeom>
        </p:spPr>
        <p:txBody>
          <a:bodyPr/>
          <a:lstStyle>
            <a:lvl1pPr>
              <a:defRPr b="1">
                <a:latin typeface="Tahoma" pitchFamily="34" charset="0"/>
              </a:defRPr>
            </a:lvl1pPr>
          </a:lstStyle>
          <a:p>
            <a:pPr eaLnBrk="1" hangingPunct="1">
              <a:defRPr/>
            </a:pPr>
            <a:fld id="{24C398F0-C65B-48AB-97B5-485164D851A4}" type="slidenum">
              <a:rPr lang="ru-RU">
                <a:solidFill>
                  <a:srgbClr val="000000"/>
                </a:solidFill>
              </a:rPr>
              <a:pPr eaLnBrk="1" hangingPunct="1">
                <a:defRPr/>
              </a:pPr>
              <a:t>‹#›</a:t>
            </a:fld>
            <a:endParaRPr lang="ru-RU" dirty="0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65827231"/>
      </p:ext>
    </p:extLst>
  </p:cSld>
  <p:clrMapOvr>
    <a:masterClrMapping/>
  </p:clrMapOvr>
</p:sldLayout>
</file>

<file path=ppt/slideLayouts/slideLayout34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6"/>
          <p:cNvSpPr>
            <a:spLocks noGrp="1" noChangeArrowheads="1"/>
          </p:cNvSpPr>
          <p:nvPr>
            <p:ph type="sldNum" sz="quarter" idx="10"/>
          </p:nvPr>
        </p:nvSpPr>
        <p:spPr>
          <a:xfrm>
            <a:off x="7786688" y="6429376"/>
            <a:ext cx="457200" cy="360363"/>
          </a:xfrm>
          <a:prstGeom prst="rect">
            <a:avLst/>
          </a:prstGeom>
        </p:spPr>
        <p:txBody>
          <a:bodyPr/>
          <a:lstStyle>
            <a:lvl1pPr>
              <a:defRPr b="1">
                <a:latin typeface="Tahoma" pitchFamily="34" charset="0"/>
              </a:defRPr>
            </a:lvl1pPr>
          </a:lstStyle>
          <a:p>
            <a:pPr eaLnBrk="1" hangingPunct="1">
              <a:defRPr/>
            </a:pPr>
            <a:fld id="{09268893-8DE6-44B3-9D95-92B849F98D63}" type="slidenum">
              <a:rPr lang="ru-RU">
                <a:solidFill>
                  <a:srgbClr val="000000"/>
                </a:solidFill>
              </a:rPr>
              <a:pPr eaLnBrk="1" hangingPunct="1">
                <a:defRPr/>
              </a:pPr>
              <a:t>‹#›</a:t>
            </a:fld>
            <a:endParaRPr lang="ru-RU" dirty="0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40155210"/>
      </p:ext>
    </p:extLst>
  </p:cSld>
  <p:clrMapOvr>
    <a:masterClrMapping/>
  </p:clrMapOvr>
</p:sldLayout>
</file>

<file path=ppt/slideLayouts/slideLayout34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1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  <a:endParaRPr lang="ru-RU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1"/>
            <a:ext cx="5111751" cy="5853113"/>
          </a:xfrm>
          <a:prstGeom prst="rect">
            <a:avLst/>
          </a:prstGeo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ru-RU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1" y="1435101"/>
            <a:ext cx="3008313" cy="469106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Rectangle 6"/>
          <p:cNvSpPr>
            <a:spLocks noGrp="1" noChangeArrowheads="1"/>
          </p:cNvSpPr>
          <p:nvPr>
            <p:ph type="sldNum" sz="quarter" idx="10"/>
          </p:nvPr>
        </p:nvSpPr>
        <p:spPr>
          <a:xfrm>
            <a:off x="7786688" y="6429376"/>
            <a:ext cx="457200" cy="360363"/>
          </a:xfrm>
          <a:prstGeom prst="rect">
            <a:avLst/>
          </a:prstGeom>
        </p:spPr>
        <p:txBody>
          <a:bodyPr/>
          <a:lstStyle>
            <a:lvl1pPr>
              <a:defRPr b="1">
                <a:latin typeface="Tahoma" pitchFamily="34" charset="0"/>
              </a:defRPr>
            </a:lvl1pPr>
          </a:lstStyle>
          <a:p>
            <a:pPr eaLnBrk="1" hangingPunct="1">
              <a:defRPr/>
            </a:pPr>
            <a:fld id="{D468BED3-18D1-4D1A-86A3-983E01F48EC1}" type="slidenum">
              <a:rPr lang="ru-RU">
                <a:solidFill>
                  <a:srgbClr val="000000"/>
                </a:solidFill>
              </a:rPr>
              <a:pPr eaLnBrk="1" hangingPunct="1">
                <a:defRPr/>
              </a:pPr>
              <a:t>‹#›</a:t>
            </a:fld>
            <a:endParaRPr lang="ru-RU" dirty="0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62338700"/>
      </p:ext>
    </p:extLst>
  </p:cSld>
  <p:clrMapOvr>
    <a:masterClrMapping/>
  </p:clrMapOvr>
</p:sldLayout>
</file>

<file path=ppt/slideLayouts/slideLayout34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1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  <a:endParaRPr lang="ru-RU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ru-RU" noProof="0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9"/>
            <a:ext cx="5486400" cy="804862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Rectangle 6"/>
          <p:cNvSpPr>
            <a:spLocks noGrp="1" noChangeArrowheads="1"/>
          </p:cNvSpPr>
          <p:nvPr>
            <p:ph type="sldNum" sz="quarter" idx="10"/>
          </p:nvPr>
        </p:nvSpPr>
        <p:spPr>
          <a:xfrm>
            <a:off x="7786688" y="6429376"/>
            <a:ext cx="457200" cy="360363"/>
          </a:xfrm>
          <a:prstGeom prst="rect">
            <a:avLst/>
          </a:prstGeom>
        </p:spPr>
        <p:txBody>
          <a:bodyPr/>
          <a:lstStyle>
            <a:lvl1pPr>
              <a:defRPr b="1">
                <a:latin typeface="Tahoma" pitchFamily="34" charset="0"/>
              </a:defRPr>
            </a:lvl1pPr>
          </a:lstStyle>
          <a:p>
            <a:pPr eaLnBrk="1" hangingPunct="1">
              <a:defRPr/>
            </a:pPr>
            <a:fld id="{8BDB348D-DE70-47B8-8342-3278DCC768E9}" type="slidenum">
              <a:rPr lang="ru-RU">
                <a:solidFill>
                  <a:srgbClr val="000000"/>
                </a:solidFill>
              </a:rPr>
              <a:pPr eaLnBrk="1" hangingPunct="1">
                <a:defRPr/>
              </a:pPr>
              <a:t>‹#›</a:t>
            </a:fld>
            <a:endParaRPr lang="ru-RU" dirty="0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21856822"/>
      </p:ext>
    </p:extLst>
  </p:cSld>
  <p:clrMapOvr>
    <a:masterClrMapping/>
  </p:clrMapOvr>
</p:sldLayout>
</file>

<file path=ppt/slideLayouts/slideLayout34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ru-RU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685800" y="1219200"/>
            <a:ext cx="7772400" cy="4876800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ru-RU"/>
          </a:p>
        </p:txBody>
      </p:sp>
      <p:sp>
        <p:nvSpPr>
          <p:cNvPr id="4" name="Rectangle 6"/>
          <p:cNvSpPr>
            <a:spLocks noGrp="1" noChangeArrowheads="1"/>
          </p:cNvSpPr>
          <p:nvPr>
            <p:ph type="sldNum" sz="quarter" idx="10"/>
          </p:nvPr>
        </p:nvSpPr>
        <p:spPr>
          <a:xfrm>
            <a:off x="7786688" y="6429376"/>
            <a:ext cx="457200" cy="360363"/>
          </a:xfrm>
          <a:prstGeom prst="rect">
            <a:avLst/>
          </a:prstGeom>
        </p:spPr>
        <p:txBody>
          <a:bodyPr/>
          <a:lstStyle>
            <a:lvl1pPr>
              <a:defRPr b="1">
                <a:latin typeface="Tahoma" pitchFamily="34" charset="0"/>
              </a:defRPr>
            </a:lvl1pPr>
          </a:lstStyle>
          <a:p>
            <a:pPr eaLnBrk="1" hangingPunct="1">
              <a:defRPr/>
            </a:pPr>
            <a:fld id="{163EFC26-522D-47A0-9968-A52B444E1BAD}" type="slidenum">
              <a:rPr lang="ru-RU">
                <a:solidFill>
                  <a:srgbClr val="000000"/>
                </a:solidFill>
              </a:rPr>
              <a:pPr eaLnBrk="1" hangingPunct="1">
                <a:defRPr/>
              </a:pPr>
              <a:t>‹#›</a:t>
            </a:fld>
            <a:endParaRPr lang="ru-RU" dirty="0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8501701"/>
      </p:ext>
    </p:extLst>
  </p:cSld>
  <p:clrMapOvr>
    <a:masterClrMapping/>
  </p:clrMapOvr>
</p:sldLayout>
</file>

<file path=ppt/slideLayouts/slideLayout35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515101" y="209550"/>
            <a:ext cx="1943100" cy="5886450"/>
          </a:xfrm>
        </p:spPr>
        <p:txBody>
          <a:bodyPr vert="eaVert"/>
          <a:lstStyle/>
          <a:p>
            <a:r>
              <a:rPr lang="en-US"/>
              <a:t>Click to edit Master title style</a:t>
            </a:r>
            <a:endParaRPr lang="ru-RU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685801" y="209550"/>
            <a:ext cx="5676900" cy="5886450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ru-RU"/>
          </a:p>
        </p:txBody>
      </p:sp>
      <p:sp>
        <p:nvSpPr>
          <p:cNvPr id="4" name="Rectangle 6"/>
          <p:cNvSpPr>
            <a:spLocks noGrp="1" noChangeArrowheads="1"/>
          </p:cNvSpPr>
          <p:nvPr>
            <p:ph type="sldNum" sz="quarter" idx="10"/>
          </p:nvPr>
        </p:nvSpPr>
        <p:spPr>
          <a:xfrm>
            <a:off x="7786688" y="6429376"/>
            <a:ext cx="457200" cy="360363"/>
          </a:xfrm>
          <a:prstGeom prst="rect">
            <a:avLst/>
          </a:prstGeom>
        </p:spPr>
        <p:txBody>
          <a:bodyPr/>
          <a:lstStyle>
            <a:lvl1pPr>
              <a:defRPr b="1">
                <a:latin typeface="Tahoma" pitchFamily="34" charset="0"/>
              </a:defRPr>
            </a:lvl1pPr>
          </a:lstStyle>
          <a:p>
            <a:pPr eaLnBrk="1" hangingPunct="1">
              <a:defRPr/>
            </a:pPr>
            <a:fld id="{425701B7-4F7C-48FB-8480-B2FB714EB068}" type="slidenum">
              <a:rPr lang="ru-RU">
                <a:solidFill>
                  <a:srgbClr val="000000"/>
                </a:solidFill>
              </a:rPr>
              <a:pPr eaLnBrk="1" hangingPunct="1">
                <a:defRPr/>
              </a:pPr>
              <a:t>‹#›</a:t>
            </a:fld>
            <a:endParaRPr lang="ru-RU" dirty="0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3917193"/>
      </p:ext>
    </p:extLst>
  </p:cSld>
  <p:clrMapOvr>
    <a:masterClrMapping/>
  </p:clrMapOvr>
</p:sldLayout>
</file>

<file path=ppt/slideLayouts/slideLayout35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bl" preserve="1">
  <p:cSld name="Title and Tab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85800" y="209550"/>
            <a:ext cx="7772400" cy="609600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ru-RU"/>
          </a:p>
        </p:txBody>
      </p:sp>
      <p:sp>
        <p:nvSpPr>
          <p:cNvPr id="3" name="Table Placeholder 2"/>
          <p:cNvSpPr>
            <a:spLocks noGrp="1"/>
          </p:cNvSpPr>
          <p:nvPr>
            <p:ph type="tbl" idx="1"/>
          </p:nvPr>
        </p:nvSpPr>
        <p:spPr>
          <a:xfrm>
            <a:off x="685800" y="1219200"/>
            <a:ext cx="7772400" cy="4876800"/>
          </a:xfrm>
          <a:prstGeom prst="rect">
            <a:avLst/>
          </a:prstGeom>
        </p:spPr>
        <p:txBody>
          <a:bodyPr/>
          <a:lstStyle/>
          <a:p>
            <a:pPr lvl="0"/>
            <a:endParaRPr lang="ru-RU" noProof="0" dirty="0"/>
          </a:p>
        </p:txBody>
      </p:sp>
      <p:sp>
        <p:nvSpPr>
          <p:cNvPr id="4" name="Rectangle 6"/>
          <p:cNvSpPr>
            <a:spLocks noGrp="1" noChangeArrowheads="1"/>
          </p:cNvSpPr>
          <p:nvPr>
            <p:ph type="sldNum" sz="quarter" idx="10"/>
          </p:nvPr>
        </p:nvSpPr>
        <p:spPr>
          <a:xfrm>
            <a:off x="7786688" y="6429376"/>
            <a:ext cx="457200" cy="360363"/>
          </a:xfrm>
          <a:prstGeom prst="rect">
            <a:avLst/>
          </a:prstGeom>
        </p:spPr>
        <p:txBody>
          <a:bodyPr/>
          <a:lstStyle>
            <a:lvl1pPr>
              <a:defRPr b="1">
                <a:latin typeface="Tahoma" pitchFamily="34" charset="0"/>
              </a:defRPr>
            </a:lvl1pPr>
          </a:lstStyle>
          <a:p>
            <a:pPr eaLnBrk="1" hangingPunct="1">
              <a:defRPr/>
            </a:pPr>
            <a:fld id="{A3D33527-43C4-4446-BECE-FEBE7390012E}" type="slidenum">
              <a:rPr lang="ru-RU">
                <a:solidFill>
                  <a:srgbClr val="000000"/>
                </a:solidFill>
              </a:rPr>
              <a:pPr eaLnBrk="1" hangingPunct="1">
                <a:defRPr/>
              </a:pPr>
              <a:t>‹#›</a:t>
            </a:fld>
            <a:endParaRPr lang="ru-RU" dirty="0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28949827"/>
      </p:ext>
    </p:extLst>
  </p:cSld>
  <p:clrMapOvr>
    <a:masterClrMapping/>
  </p:clrMapOvr>
</p:sldLayout>
</file>

<file path=ppt/slideLayouts/slideLayout35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Only" preserve="1">
  <p:cSld name="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Content Placeholder 1"/>
          <p:cNvSpPr>
            <a:spLocks noGrp="1"/>
          </p:cNvSpPr>
          <p:nvPr>
            <p:ph/>
          </p:nvPr>
        </p:nvSpPr>
        <p:spPr>
          <a:xfrm>
            <a:off x="685800" y="209550"/>
            <a:ext cx="7772400" cy="5886450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ru-RU"/>
          </a:p>
        </p:txBody>
      </p:sp>
      <p:sp>
        <p:nvSpPr>
          <p:cNvPr id="3" name="Rectangle 6"/>
          <p:cNvSpPr>
            <a:spLocks noGrp="1" noChangeArrowheads="1"/>
          </p:cNvSpPr>
          <p:nvPr>
            <p:ph type="sldNum" sz="quarter" idx="10"/>
          </p:nvPr>
        </p:nvSpPr>
        <p:spPr>
          <a:xfrm>
            <a:off x="7786688" y="6429376"/>
            <a:ext cx="457200" cy="360363"/>
          </a:xfrm>
          <a:prstGeom prst="rect">
            <a:avLst/>
          </a:prstGeom>
        </p:spPr>
        <p:txBody>
          <a:bodyPr/>
          <a:lstStyle>
            <a:lvl1pPr>
              <a:defRPr b="1">
                <a:latin typeface="Tahoma" pitchFamily="34" charset="0"/>
              </a:defRPr>
            </a:lvl1pPr>
          </a:lstStyle>
          <a:p>
            <a:pPr eaLnBrk="1" hangingPunct="1">
              <a:defRPr/>
            </a:pPr>
            <a:fld id="{206632BA-2C99-4215-B623-27DC3469733E}" type="slidenum">
              <a:rPr lang="ru-RU">
                <a:solidFill>
                  <a:srgbClr val="000000"/>
                </a:solidFill>
              </a:rPr>
              <a:pPr eaLnBrk="1" hangingPunct="1">
                <a:defRPr/>
              </a:pPr>
              <a:t>‹#›</a:t>
            </a:fld>
            <a:endParaRPr lang="ru-RU" dirty="0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11219772"/>
      </p:ext>
    </p:extLst>
  </p:cSld>
  <p:clrMapOvr>
    <a:masterClrMapping/>
  </p:clrMapOvr>
</p:sldLayout>
</file>

<file path=ppt/slideLayouts/slideLayout35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chart" preserve="1">
  <p:cSld name="Title and 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85800" y="209550"/>
            <a:ext cx="7772400" cy="609600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ru-RU"/>
          </a:p>
        </p:txBody>
      </p:sp>
      <p:sp>
        <p:nvSpPr>
          <p:cNvPr id="3" name="Chart Placeholder 2"/>
          <p:cNvSpPr>
            <a:spLocks noGrp="1"/>
          </p:cNvSpPr>
          <p:nvPr>
            <p:ph type="chart" idx="1"/>
          </p:nvPr>
        </p:nvSpPr>
        <p:spPr>
          <a:xfrm>
            <a:off x="685800" y="1219200"/>
            <a:ext cx="7772400" cy="4876800"/>
          </a:xfrm>
          <a:prstGeom prst="rect">
            <a:avLst/>
          </a:prstGeom>
        </p:spPr>
        <p:txBody>
          <a:bodyPr/>
          <a:lstStyle/>
          <a:p>
            <a:pPr lvl="0"/>
            <a:endParaRPr lang="ru-RU" noProof="0" dirty="0"/>
          </a:p>
        </p:txBody>
      </p:sp>
      <p:sp>
        <p:nvSpPr>
          <p:cNvPr id="4" name="Rectangle 6"/>
          <p:cNvSpPr>
            <a:spLocks noGrp="1" noChangeArrowheads="1"/>
          </p:cNvSpPr>
          <p:nvPr>
            <p:ph type="sldNum" sz="quarter" idx="10"/>
          </p:nvPr>
        </p:nvSpPr>
        <p:spPr>
          <a:xfrm>
            <a:off x="7786688" y="6429376"/>
            <a:ext cx="457200" cy="360363"/>
          </a:xfrm>
          <a:prstGeom prst="rect">
            <a:avLst/>
          </a:prstGeom>
        </p:spPr>
        <p:txBody>
          <a:bodyPr/>
          <a:lstStyle>
            <a:lvl1pPr>
              <a:defRPr b="1">
                <a:latin typeface="Tahoma" pitchFamily="34" charset="0"/>
              </a:defRPr>
            </a:lvl1pPr>
          </a:lstStyle>
          <a:p>
            <a:pPr eaLnBrk="1" hangingPunct="1">
              <a:defRPr/>
            </a:pPr>
            <a:fld id="{6C134C01-FEEA-4EB9-B834-28BD5F8ABB4F}" type="slidenum">
              <a:rPr lang="ru-RU">
                <a:solidFill>
                  <a:srgbClr val="000000"/>
                </a:solidFill>
              </a:rPr>
              <a:pPr eaLnBrk="1" hangingPunct="1">
                <a:defRPr/>
              </a:pPr>
              <a:t>‹#›</a:t>
            </a:fld>
            <a:endParaRPr lang="ru-RU" dirty="0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36622033"/>
      </p:ext>
    </p:extLst>
  </p:cSld>
  <p:clrMapOvr>
    <a:masterClrMapping/>
  </p:clrMapOvr>
</p:sldLayout>
</file>

<file path=ppt/slideLayouts/slideLayout35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xAndChart" preserve="1">
  <p:cSld name="Title, Text and 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85800" y="209550"/>
            <a:ext cx="7772400" cy="609600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ru-RU"/>
          </a:p>
        </p:txBody>
      </p:sp>
      <p:sp>
        <p:nvSpPr>
          <p:cNvPr id="3" name="Text Placeholder 2"/>
          <p:cNvSpPr>
            <a:spLocks noGrp="1"/>
          </p:cNvSpPr>
          <p:nvPr>
            <p:ph type="body" sz="half" idx="1"/>
          </p:nvPr>
        </p:nvSpPr>
        <p:spPr>
          <a:xfrm>
            <a:off x="685800" y="1219200"/>
            <a:ext cx="3810000" cy="4876800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ru-RU"/>
          </a:p>
        </p:txBody>
      </p:sp>
      <p:sp>
        <p:nvSpPr>
          <p:cNvPr id="4" name="Chart Placeholder 3"/>
          <p:cNvSpPr>
            <a:spLocks noGrp="1"/>
          </p:cNvSpPr>
          <p:nvPr>
            <p:ph type="chart" sz="half" idx="2"/>
          </p:nvPr>
        </p:nvSpPr>
        <p:spPr>
          <a:xfrm>
            <a:off x="4648200" y="1219200"/>
            <a:ext cx="3810000" cy="4876800"/>
          </a:xfrm>
          <a:prstGeom prst="rect">
            <a:avLst/>
          </a:prstGeom>
        </p:spPr>
        <p:txBody>
          <a:bodyPr/>
          <a:lstStyle/>
          <a:p>
            <a:pPr lvl="0"/>
            <a:endParaRPr lang="ru-RU" noProof="0" dirty="0"/>
          </a:p>
        </p:txBody>
      </p:sp>
      <p:sp>
        <p:nvSpPr>
          <p:cNvPr id="5" name="Rectangle 6"/>
          <p:cNvSpPr>
            <a:spLocks noGrp="1" noChangeArrowheads="1"/>
          </p:cNvSpPr>
          <p:nvPr>
            <p:ph type="sldNum" sz="quarter" idx="10"/>
          </p:nvPr>
        </p:nvSpPr>
        <p:spPr>
          <a:xfrm>
            <a:off x="7786688" y="6429376"/>
            <a:ext cx="457200" cy="360363"/>
          </a:xfrm>
          <a:prstGeom prst="rect">
            <a:avLst/>
          </a:prstGeom>
        </p:spPr>
        <p:txBody>
          <a:bodyPr/>
          <a:lstStyle>
            <a:lvl1pPr>
              <a:defRPr b="1">
                <a:latin typeface="Tahoma" pitchFamily="34" charset="0"/>
              </a:defRPr>
            </a:lvl1pPr>
          </a:lstStyle>
          <a:p>
            <a:pPr eaLnBrk="1" hangingPunct="1">
              <a:defRPr/>
            </a:pPr>
            <a:fld id="{806469F2-6AB2-42C5-88E2-B84AEB0FEED1}" type="slidenum">
              <a:rPr lang="ru-RU">
                <a:solidFill>
                  <a:srgbClr val="000000"/>
                </a:solidFill>
              </a:rPr>
              <a:pPr eaLnBrk="1" hangingPunct="1">
                <a:defRPr/>
              </a:pPr>
              <a:t>‹#›</a:t>
            </a:fld>
            <a:endParaRPr lang="ru-RU" dirty="0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3146662"/>
      </p:ext>
    </p:extLst>
  </p:cSld>
  <p:clrMapOvr>
    <a:masterClrMapping/>
  </p:clrMapOvr>
</p:sldLayout>
</file>

<file path=ppt/slideLayouts/slideLayout35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xAndTwoObj" preserve="1">
  <p:cSld name="Title, Text,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85800" y="209550"/>
            <a:ext cx="7772400" cy="609600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ru-RU"/>
          </a:p>
        </p:txBody>
      </p:sp>
      <p:sp>
        <p:nvSpPr>
          <p:cNvPr id="3" name="Text Placeholder 2"/>
          <p:cNvSpPr>
            <a:spLocks noGrp="1"/>
          </p:cNvSpPr>
          <p:nvPr>
            <p:ph type="body" sz="half" idx="1"/>
          </p:nvPr>
        </p:nvSpPr>
        <p:spPr>
          <a:xfrm>
            <a:off x="685800" y="1219200"/>
            <a:ext cx="3810000" cy="4876800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ru-RU"/>
          </a:p>
        </p:txBody>
      </p:sp>
      <p:sp>
        <p:nvSpPr>
          <p:cNvPr id="4" name="Content Placeholder 3"/>
          <p:cNvSpPr>
            <a:spLocks noGrp="1"/>
          </p:cNvSpPr>
          <p:nvPr>
            <p:ph sz="quarter" idx="2"/>
          </p:nvPr>
        </p:nvSpPr>
        <p:spPr>
          <a:xfrm>
            <a:off x="4648200" y="1219200"/>
            <a:ext cx="3810000" cy="2362200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ru-RU"/>
          </a:p>
        </p:txBody>
      </p:sp>
      <p:sp>
        <p:nvSpPr>
          <p:cNvPr id="5" name="Content Placeholder 4"/>
          <p:cNvSpPr>
            <a:spLocks noGrp="1"/>
          </p:cNvSpPr>
          <p:nvPr>
            <p:ph sz="quarter" idx="3"/>
          </p:nvPr>
        </p:nvSpPr>
        <p:spPr>
          <a:xfrm>
            <a:off x="4648200" y="3733800"/>
            <a:ext cx="3810000" cy="2362200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ru-RU"/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0"/>
          </p:nvPr>
        </p:nvSpPr>
        <p:spPr>
          <a:xfrm>
            <a:off x="7786688" y="6429376"/>
            <a:ext cx="457200" cy="360363"/>
          </a:xfrm>
          <a:prstGeom prst="rect">
            <a:avLst/>
          </a:prstGeom>
        </p:spPr>
        <p:txBody>
          <a:bodyPr/>
          <a:lstStyle>
            <a:lvl1pPr>
              <a:defRPr b="1">
                <a:latin typeface="Tahoma" pitchFamily="34" charset="0"/>
              </a:defRPr>
            </a:lvl1pPr>
          </a:lstStyle>
          <a:p>
            <a:pPr eaLnBrk="1" hangingPunct="1">
              <a:defRPr/>
            </a:pPr>
            <a:fld id="{3B6EBE12-C8CB-46C5-8C90-79346439CB20}" type="slidenum">
              <a:rPr lang="ru-RU">
                <a:solidFill>
                  <a:srgbClr val="000000"/>
                </a:solidFill>
              </a:rPr>
              <a:pPr eaLnBrk="1" hangingPunct="1">
                <a:defRPr/>
              </a:pPr>
              <a:t>‹#›</a:t>
            </a:fld>
            <a:endParaRPr lang="ru-RU" dirty="0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43742625"/>
      </p:ext>
    </p:extLst>
  </p:cSld>
  <p:clrMapOvr>
    <a:masterClrMapping/>
  </p:clrMapOvr>
</p:sldLayout>
</file>

<file path=ppt/slideLayouts/slideLayout35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AndTx" preserve="1">
  <p:cSld name="Title, Content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85800" y="209550"/>
            <a:ext cx="7772400" cy="609600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ru-RU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685800" y="1219200"/>
            <a:ext cx="3810000" cy="4876800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ru-RU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648200" y="1219200"/>
            <a:ext cx="3810000" cy="4876800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ru-RU"/>
          </a:p>
        </p:txBody>
      </p:sp>
      <p:sp>
        <p:nvSpPr>
          <p:cNvPr id="5" name="Rectangle 6"/>
          <p:cNvSpPr>
            <a:spLocks noGrp="1" noChangeArrowheads="1"/>
          </p:cNvSpPr>
          <p:nvPr>
            <p:ph type="sldNum" sz="quarter" idx="10"/>
          </p:nvPr>
        </p:nvSpPr>
        <p:spPr>
          <a:xfrm>
            <a:off x="7786688" y="6429376"/>
            <a:ext cx="457200" cy="360363"/>
          </a:xfrm>
          <a:prstGeom prst="rect">
            <a:avLst/>
          </a:prstGeom>
        </p:spPr>
        <p:txBody>
          <a:bodyPr/>
          <a:lstStyle>
            <a:lvl1pPr>
              <a:defRPr b="1">
                <a:latin typeface="Tahoma" pitchFamily="34" charset="0"/>
              </a:defRPr>
            </a:lvl1pPr>
          </a:lstStyle>
          <a:p>
            <a:pPr eaLnBrk="1" hangingPunct="1">
              <a:defRPr/>
            </a:pPr>
            <a:fld id="{01D6C7E0-3EAC-4AE5-AF93-415ACA0B77BF}" type="slidenum">
              <a:rPr lang="ru-RU">
                <a:solidFill>
                  <a:srgbClr val="000000"/>
                </a:solidFill>
              </a:rPr>
              <a:pPr eaLnBrk="1" hangingPunct="1">
                <a:defRPr/>
              </a:pPr>
              <a:t>‹#›</a:t>
            </a:fld>
            <a:endParaRPr lang="ru-RU" dirty="0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47505682"/>
      </p:ext>
    </p:extLst>
  </p:cSld>
  <p:clrMapOvr>
    <a:masterClrMapping/>
  </p:clrMapOvr>
</p:sldLayout>
</file>

<file path=ppt/slideLayouts/slideLayout35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blank" preserve="1">
  <p:cSld name="Пусто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648557436"/>
      </p:ext>
    </p:extLst>
  </p:cSld>
  <p:clrMapOvr>
    <a:masterClrMapping/>
  </p:clrMapOvr>
</p:sldLayout>
</file>

<file path=ppt/slideLayouts/slideLayout35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woObj" preserve="1">
  <p:cSld name="1_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85800" y="209550"/>
            <a:ext cx="7772400" cy="609600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ru-RU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600201"/>
            <a:ext cx="4038600" cy="4525963"/>
          </a:xfrm>
          <a:prstGeom prst="rect">
            <a:avLst/>
          </a:prstGeo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ru-RU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1"/>
            <a:ext cx="4038600" cy="4525963"/>
          </a:xfrm>
          <a:prstGeom prst="rect">
            <a:avLst/>
          </a:prstGeo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1843059248"/>
      </p:ext>
    </p:extLst>
  </p:cSld>
  <p:clrMapOvr>
    <a:masterClrMapping/>
  </p:clrMapOvr>
</p:sldLayout>
</file>

<file path=ppt/slideLayouts/slideLayout35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Only" preserve="1">
  <p:cSld name="1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85800" y="209550"/>
            <a:ext cx="7772400" cy="609600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3339917735"/>
      </p:ext>
    </p:extLst>
  </p:cSld>
  <p:clrMapOvr>
    <a:masterClrMapping/>
  </p:clrMapOvr>
</p:sldLayout>
</file>

<file path=ppt/slideLayouts/slideLayout36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6"/>
            <a:ext cx="7772400" cy="1470025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en-US"/>
              <a:t>Click to edit Master subtitle style</a:t>
            </a:r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3336026865"/>
      </p:ext>
    </p:extLst>
  </p:cSld>
  <p:clrMapOvr>
    <a:masterClrMapping/>
  </p:clrMapOvr>
</p:sldLayout>
</file>

<file path=ppt/slideLayouts/slideLayout36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bl" preserve="1">
  <p:cSld name="1_Title and Tab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85800" y="209550"/>
            <a:ext cx="7772400" cy="609600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ru-RU"/>
          </a:p>
        </p:txBody>
      </p:sp>
      <p:sp>
        <p:nvSpPr>
          <p:cNvPr id="3" name="Table Placeholder 2"/>
          <p:cNvSpPr>
            <a:spLocks noGrp="1"/>
          </p:cNvSpPr>
          <p:nvPr>
            <p:ph type="tbl" idx="1"/>
          </p:nvPr>
        </p:nvSpPr>
        <p:spPr>
          <a:xfrm>
            <a:off x="457200" y="1600201"/>
            <a:ext cx="8229600" cy="4525963"/>
          </a:xfrm>
          <a:prstGeom prst="rect">
            <a:avLst/>
          </a:prstGeom>
        </p:spPr>
        <p:txBody>
          <a:bodyPr/>
          <a:lstStyle/>
          <a:p>
            <a:pPr lvl="0"/>
            <a:endParaRPr lang="ru-RU" noProof="0" dirty="0"/>
          </a:p>
        </p:txBody>
      </p:sp>
    </p:spTree>
    <p:extLst>
      <p:ext uri="{BB962C8B-B14F-4D97-AF65-F5344CB8AC3E}">
        <p14:creationId xmlns:p14="http://schemas.microsoft.com/office/powerpoint/2010/main" val="407198393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theme" Target="../theme/theme1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0.xml"/><Relationship Id="rId13" Type="http://schemas.openxmlformats.org/officeDocument/2006/relationships/theme" Target="../theme/theme2.xml"/><Relationship Id="rId3" Type="http://schemas.openxmlformats.org/officeDocument/2006/relationships/slideLayout" Target="../slideLayouts/slideLayout15.xml"/><Relationship Id="rId7" Type="http://schemas.openxmlformats.org/officeDocument/2006/relationships/slideLayout" Target="../slideLayouts/slideLayout19.xml"/><Relationship Id="rId12" Type="http://schemas.openxmlformats.org/officeDocument/2006/relationships/slideLayout" Target="../slideLayouts/slideLayout24.xml"/><Relationship Id="rId2" Type="http://schemas.openxmlformats.org/officeDocument/2006/relationships/slideLayout" Target="../slideLayouts/slideLayout14.xml"/><Relationship Id="rId1" Type="http://schemas.openxmlformats.org/officeDocument/2006/relationships/slideLayout" Target="../slideLayouts/slideLayout13.xml"/><Relationship Id="rId6" Type="http://schemas.openxmlformats.org/officeDocument/2006/relationships/slideLayout" Target="../slideLayouts/slideLayout18.xml"/><Relationship Id="rId11" Type="http://schemas.openxmlformats.org/officeDocument/2006/relationships/slideLayout" Target="../slideLayouts/slideLayout23.xml"/><Relationship Id="rId5" Type="http://schemas.openxmlformats.org/officeDocument/2006/relationships/slideLayout" Target="../slideLayouts/slideLayout17.xml"/><Relationship Id="rId10" Type="http://schemas.openxmlformats.org/officeDocument/2006/relationships/slideLayout" Target="../slideLayouts/slideLayout22.xml"/><Relationship Id="rId4" Type="http://schemas.openxmlformats.org/officeDocument/2006/relationships/slideLayout" Target="../slideLayouts/slideLayout16.xml"/><Relationship Id="rId9" Type="http://schemas.openxmlformats.org/officeDocument/2006/relationships/slideLayout" Target="../slideLayouts/slideLayout21.xml"/><Relationship Id="rId14" Type="http://schemas.openxmlformats.org/officeDocument/2006/relationships/image" Target="../media/image1.jpeg"/></Relationships>
</file>

<file path=ppt/slideMasters/_rels/slideMaster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32.xml"/><Relationship Id="rId13" Type="http://schemas.openxmlformats.org/officeDocument/2006/relationships/theme" Target="../theme/theme3.xml"/><Relationship Id="rId3" Type="http://schemas.openxmlformats.org/officeDocument/2006/relationships/slideLayout" Target="../slideLayouts/slideLayout27.xml"/><Relationship Id="rId7" Type="http://schemas.openxmlformats.org/officeDocument/2006/relationships/slideLayout" Target="../slideLayouts/slideLayout31.xml"/><Relationship Id="rId12" Type="http://schemas.openxmlformats.org/officeDocument/2006/relationships/slideLayout" Target="../slideLayouts/slideLayout36.xml"/><Relationship Id="rId2" Type="http://schemas.openxmlformats.org/officeDocument/2006/relationships/slideLayout" Target="../slideLayouts/slideLayout26.xml"/><Relationship Id="rId1" Type="http://schemas.openxmlformats.org/officeDocument/2006/relationships/slideLayout" Target="../slideLayouts/slideLayout25.xml"/><Relationship Id="rId6" Type="http://schemas.openxmlformats.org/officeDocument/2006/relationships/slideLayout" Target="../slideLayouts/slideLayout30.xml"/><Relationship Id="rId11" Type="http://schemas.openxmlformats.org/officeDocument/2006/relationships/slideLayout" Target="../slideLayouts/slideLayout35.xml"/><Relationship Id="rId5" Type="http://schemas.openxmlformats.org/officeDocument/2006/relationships/slideLayout" Target="../slideLayouts/slideLayout29.xml"/><Relationship Id="rId10" Type="http://schemas.openxmlformats.org/officeDocument/2006/relationships/slideLayout" Target="../slideLayouts/slideLayout34.xml"/><Relationship Id="rId4" Type="http://schemas.openxmlformats.org/officeDocument/2006/relationships/slideLayout" Target="../slideLayouts/slideLayout28.xml"/><Relationship Id="rId9" Type="http://schemas.openxmlformats.org/officeDocument/2006/relationships/slideLayout" Target="../slideLayouts/slideLayout33.xml"/></Relationships>
</file>

<file path=ppt/slideMasters/_rels/slideMaster4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44.xml"/><Relationship Id="rId13" Type="http://schemas.openxmlformats.org/officeDocument/2006/relationships/slideLayout" Target="../slideLayouts/slideLayout49.xml"/><Relationship Id="rId3" Type="http://schemas.openxmlformats.org/officeDocument/2006/relationships/slideLayout" Target="../slideLayouts/slideLayout39.xml"/><Relationship Id="rId7" Type="http://schemas.openxmlformats.org/officeDocument/2006/relationships/slideLayout" Target="../slideLayouts/slideLayout43.xml"/><Relationship Id="rId12" Type="http://schemas.openxmlformats.org/officeDocument/2006/relationships/slideLayout" Target="../slideLayouts/slideLayout48.xml"/><Relationship Id="rId2" Type="http://schemas.openxmlformats.org/officeDocument/2006/relationships/slideLayout" Target="../slideLayouts/slideLayout38.xml"/><Relationship Id="rId1" Type="http://schemas.openxmlformats.org/officeDocument/2006/relationships/slideLayout" Target="../slideLayouts/slideLayout37.xml"/><Relationship Id="rId6" Type="http://schemas.openxmlformats.org/officeDocument/2006/relationships/slideLayout" Target="../slideLayouts/slideLayout42.xml"/><Relationship Id="rId11" Type="http://schemas.openxmlformats.org/officeDocument/2006/relationships/slideLayout" Target="../slideLayouts/slideLayout47.xml"/><Relationship Id="rId5" Type="http://schemas.openxmlformats.org/officeDocument/2006/relationships/slideLayout" Target="../slideLayouts/slideLayout41.xml"/><Relationship Id="rId10" Type="http://schemas.openxmlformats.org/officeDocument/2006/relationships/slideLayout" Target="../slideLayouts/slideLayout46.xml"/><Relationship Id="rId4" Type="http://schemas.openxmlformats.org/officeDocument/2006/relationships/slideLayout" Target="../slideLayouts/slideLayout40.xml"/><Relationship Id="rId9" Type="http://schemas.openxmlformats.org/officeDocument/2006/relationships/slideLayout" Target="../slideLayouts/slideLayout45.xml"/><Relationship Id="rId14" Type="http://schemas.openxmlformats.org/officeDocument/2006/relationships/theme" Target="../theme/theme4.xml"/></Relationships>
</file>

<file path=ppt/slideMasters/_rels/slideMaster5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57.xml"/><Relationship Id="rId13" Type="http://schemas.openxmlformats.org/officeDocument/2006/relationships/slideLayout" Target="../slideLayouts/slideLayout62.xml"/><Relationship Id="rId18" Type="http://schemas.openxmlformats.org/officeDocument/2006/relationships/slideLayout" Target="../slideLayouts/slideLayout67.xml"/><Relationship Id="rId3" Type="http://schemas.openxmlformats.org/officeDocument/2006/relationships/slideLayout" Target="../slideLayouts/slideLayout52.xml"/><Relationship Id="rId21" Type="http://schemas.openxmlformats.org/officeDocument/2006/relationships/slideLayout" Target="../slideLayouts/slideLayout70.xml"/><Relationship Id="rId7" Type="http://schemas.openxmlformats.org/officeDocument/2006/relationships/slideLayout" Target="../slideLayouts/slideLayout56.xml"/><Relationship Id="rId12" Type="http://schemas.openxmlformats.org/officeDocument/2006/relationships/slideLayout" Target="../slideLayouts/slideLayout61.xml"/><Relationship Id="rId17" Type="http://schemas.openxmlformats.org/officeDocument/2006/relationships/slideLayout" Target="../slideLayouts/slideLayout66.xml"/><Relationship Id="rId2" Type="http://schemas.openxmlformats.org/officeDocument/2006/relationships/slideLayout" Target="../slideLayouts/slideLayout51.xml"/><Relationship Id="rId16" Type="http://schemas.openxmlformats.org/officeDocument/2006/relationships/slideLayout" Target="../slideLayouts/slideLayout65.xml"/><Relationship Id="rId20" Type="http://schemas.openxmlformats.org/officeDocument/2006/relationships/slideLayout" Target="../slideLayouts/slideLayout69.xml"/><Relationship Id="rId1" Type="http://schemas.openxmlformats.org/officeDocument/2006/relationships/slideLayout" Target="../slideLayouts/slideLayout50.xml"/><Relationship Id="rId6" Type="http://schemas.openxmlformats.org/officeDocument/2006/relationships/slideLayout" Target="../slideLayouts/slideLayout55.xml"/><Relationship Id="rId11" Type="http://schemas.openxmlformats.org/officeDocument/2006/relationships/slideLayout" Target="../slideLayouts/slideLayout60.xml"/><Relationship Id="rId24" Type="http://schemas.openxmlformats.org/officeDocument/2006/relationships/image" Target="../media/image2.png"/><Relationship Id="rId5" Type="http://schemas.openxmlformats.org/officeDocument/2006/relationships/slideLayout" Target="../slideLayouts/slideLayout54.xml"/><Relationship Id="rId15" Type="http://schemas.openxmlformats.org/officeDocument/2006/relationships/slideLayout" Target="../slideLayouts/slideLayout64.xml"/><Relationship Id="rId23" Type="http://schemas.openxmlformats.org/officeDocument/2006/relationships/theme" Target="../theme/theme5.xml"/><Relationship Id="rId10" Type="http://schemas.openxmlformats.org/officeDocument/2006/relationships/slideLayout" Target="../slideLayouts/slideLayout59.xml"/><Relationship Id="rId19" Type="http://schemas.openxmlformats.org/officeDocument/2006/relationships/slideLayout" Target="../slideLayouts/slideLayout68.xml"/><Relationship Id="rId4" Type="http://schemas.openxmlformats.org/officeDocument/2006/relationships/slideLayout" Target="../slideLayouts/slideLayout53.xml"/><Relationship Id="rId9" Type="http://schemas.openxmlformats.org/officeDocument/2006/relationships/slideLayout" Target="../slideLayouts/slideLayout58.xml"/><Relationship Id="rId14" Type="http://schemas.openxmlformats.org/officeDocument/2006/relationships/slideLayout" Target="../slideLayouts/slideLayout63.xml"/><Relationship Id="rId22" Type="http://schemas.openxmlformats.org/officeDocument/2006/relationships/slideLayout" Target="../slideLayouts/slideLayout71.xml"/></Relationships>
</file>

<file path=ppt/slideMasters/_rels/slideMaster6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79.xml"/><Relationship Id="rId13" Type="http://schemas.openxmlformats.org/officeDocument/2006/relationships/theme" Target="../theme/theme6.xml"/><Relationship Id="rId3" Type="http://schemas.openxmlformats.org/officeDocument/2006/relationships/slideLayout" Target="../slideLayouts/slideLayout74.xml"/><Relationship Id="rId7" Type="http://schemas.openxmlformats.org/officeDocument/2006/relationships/slideLayout" Target="../slideLayouts/slideLayout78.xml"/><Relationship Id="rId12" Type="http://schemas.openxmlformats.org/officeDocument/2006/relationships/slideLayout" Target="../slideLayouts/slideLayout83.xml"/><Relationship Id="rId2" Type="http://schemas.openxmlformats.org/officeDocument/2006/relationships/slideLayout" Target="../slideLayouts/slideLayout73.xml"/><Relationship Id="rId1" Type="http://schemas.openxmlformats.org/officeDocument/2006/relationships/slideLayout" Target="../slideLayouts/slideLayout72.xml"/><Relationship Id="rId6" Type="http://schemas.openxmlformats.org/officeDocument/2006/relationships/slideLayout" Target="../slideLayouts/slideLayout77.xml"/><Relationship Id="rId11" Type="http://schemas.openxmlformats.org/officeDocument/2006/relationships/slideLayout" Target="../slideLayouts/slideLayout82.xml"/><Relationship Id="rId5" Type="http://schemas.openxmlformats.org/officeDocument/2006/relationships/slideLayout" Target="../slideLayouts/slideLayout76.xml"/><Relationship Id="rId10" Type="http://schemas.openxmlformats.org/officeDocument/2006/relationships/slideLayout" Target="../slideLayouts/slideLayout81.xml"/><Relationship Id="rId4" Type="http://schemas.openxmlformats.org/officeDocument/2006/relationships/slideLayout" Target="../slideLayouts/slideLayout75.xml"/><Relationship Id="rId9" Type="http://schemas.openxmlformats.org/officeDocument/2006/relationships/slideLayout" Target="../slideLayouts/slideLayout80.xml"/></Relationships>
</file>

<file path=ppt/slideMasters/_rels/slideMaster7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91.xml"/><Relationship Id="rId13" Type="http://schemas.openxmlformats.org/officeDocument/2006/relationships/theme" Target="../theme/theme7.xml"/><Relationship Id="rId3" Type="http://schemas.openxmlformats.org/officeDocument/2006/relationships/slideLayout" Target="../slideLayouts/slideLayout86.xml"/><Relationship Id="rId7" Type="http://schemas.openxmlformats.org/officeDocument/2006/relationships/slideLayout" Target="../slideLayouts/slideLayout90.xml"/><Relationship Id="rId12" Type="http://schemas.openxmlformats.org/officeDocument/2006/relationships/slideLayout" Target="../slideLayouts/slideLayout95.xml"/><Relationship Id="rId2" Type="http://schemas.openxmlformats.org/officeDocument/2006/relationships/slideLayout" Target="../slideLayouts/slideLayout85.xml"/><Relationship Id="rId1" Type="http://schemas.openxmlformats.org/officeDocument/2006/relationships/slideLayout" Target="../slideLayouts/slideLayout84.xml"/><Relationship Id="rId6" Type="http://schemas.openxmlformats.org/officeDocument/2006/relationships/slideLayout" Target="../slideLayouts/slideLayout89.xml"/><Relationship Id="rId11" Type="http://schemas.openxmlformats.org/officeDocument/2006/relationships/slideLayout" Target="../slideLayouts/slideLayout94.xml"/><Relationship Id="rId5" Type="http://schemas.openxmlformats.org/officeDocument/2006/relationships/slideLayout" Target="../slideLayouts/slideLayout88.xml"/><Relationship Id="rId10" Type="http://schemas.openxmlformats.org/officeDocument/2006/relationships/slideLayout" Target="../slideLayouts/slideLayout93.xml"/><Relationship Id="rId4" Type="http://schemas.openxmlformats.org/officeDocument/2006/relationships/slideLayout" Target="../slideLayouts/slideLayout87.xml"/><Relationship Id="rId9" Type="http://schemas.openxmlformats.org/officeDocument/2006/relationships/slideLayout" Target="../slideLayouts/slideLayout92.xml"/><Relationship Id="rId14" Type="http://schemas.openxmlformats.org/officeDocument/2006/relationships/image" Target="../media/image4.jpeg"/></Relationships>
</file>

<file path=ppt/slideMasters/_rels/slideMaster8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03.xml"/><Relationship Id="rId13" Type="http://schemas.openxmlformats.org/officeDocument/2006/relationships/slideLayout" Target="../slideLayouts/slideLayout108.xml"/><Relationship Id="rId18" Type="http://schemas.openxmlformats.org/officeDocument/2006/relationships/slideLayout" Target="../slideLayouts/slideLayout113.xml"/><Relationship Id="rId3" Type="http://schemas.openxmlformats.org/officeDocument/2006/relationships/slideLayout" Target="../slideLayouts/slideLayout98.xml"/><Relationship Id="rId21" Type="http://schemas.openxmlformats.org/officeDocument/2006/relationships/slideLayout" Target="../slideLayouts/slideLayout116.xml"/><Relationship Id="rId7" Type="http://schemas.openxmlformats.org/officeDocument/2006/relationships/slideLayout" Target="../slideLayouts/slideLayout102.xml"/><Relationship Id="rId12" Type="http://schemas.openxmlformats.org/officeDocument/2006/relationships/slideLayout" Target="../slideLayouts/slideLayout107.xml"/><Relationship Id="rId17" Type="http://schemas.openxmlformats.org/officeDocument/2006/relationships/slideLayout" Target="../slideLayouts/slideLayout112.xml"/><Relationship Id="rId2" Type="http://schemas.openxmlformats.org/officeDocument/2006/relationships/slideLayout" Target="../slideLayouts/slideLayout97.xml"/><Relationship Id="rId16" Type="http://schemas.openxmlformats.org/officeDocument/2006/relationships/slideLayout" Target="../slideLayouts/slideLayout111.xml"/><Relationship Id="rId20" Type="http://schemas.openxmlformats.org/officeDocument/2006/relationships/slideLayout" Target="../slideLayouts/slideLayout115.xml"/><Relationship Id="rId1" Type="http://schemas.openxmlformats.org/officeDocument/2006/relationships/slideLayout" Target="../slideLayouts/slideLayout96.xml"/><Relationship Id="rId6" Type="http://schemas.openxmlformats.org/officeDocument/2006/relationships/slideLayout" Target="../slideLayouts/slideLayout101.xml"/><Relationship Id="rId11" Type="http://schemas.openxmlformats.org/officeDocument/2006/relationships/slideLayout" Target="../slideLayouts/slideLayout106.xml"/><Relationship Id="rId24" Type="http://schemas.openxmlformats.org/officeDocument/2006/relationships/image" Target="../media/image2.png"/><Relationship Id="rId5" Type="http://schemas.openxmlformats.org/officeDocument/2006/relationships/slideLayout" Target="../slideLayouts/slideLayout100.xml"/><Relationship Id="rId15" Type="http://schemas.openxmlformats.org/officeDocument/2006/relationships/slideLayout" Target="../slideLayouts/slideLayout110.xml"/><Relationship Id="rId23" Type="http://schemas.openxmlformats.org/officeDocument/2006/relationships/theme" Target="../theme/theme8.xml"/><Relationship Id="rId10" Type="http://schemas.openxmlformats.org/officeDocument/2006/relationships/slideLayout" Target="../slideLayouts/slideLayout105.xml"/><Relationship Id="rId19" Type="http://schemas.openxmlformats.org/officeDocument/2006/relationships/slideLayout" Target="../slideLayouts/slideLayout114.xml"/><Relationship Id="rId4" Type="http://schemas.openxmlformats.org/officeDocument/2006/relationships/slideLayout" Target="../slideLayouts/slideLayout99.xml"/><Relationship Id="rId9" Type="http://schemas.openxmlformats.org/officeDocument/2006/relationships/slideLayout" Target="../slideLayouts/slideLayout104.xml"/><Relationship Id="rId14" Type="http://schemas.openxmlformats.org/officeDocument/2006/relationships/slideLayout" Target="../slideLayouts/slideLayout109.xml"/><Relationship Id="rId22" Type="http://schemas.openxmlformats.org/officeDocument/2006/relationships/slideLayout" Target="../slideLayouts/slideLayout117.xml"/></Relationships>
</file>

<file path=ppt/slideMasters/_rels/slideMaster9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25.xml"/><Relationship Id="rId13" Type="http://schemas.openxmlformats.org/officeDocument/2006/relationships/slideLayout" Target="../slideLayouts/slideLayout130.xml"/><Relationship Id="rId18" Type="http://schemas.openxmlformats.org/officeDocument/2006/relationships/slideLayout" Target="../slideLayouts/slideLayout135.xml"/><Relationship Id="rId3" Type="http://schemas.openxmlformats.org/officeDocument/2006/relationships/slideLayout" Target="../slideLayouts/slideLayout120.xml"/><Relationship Id="rId21" Type="http://schemas.openxmlformats.org/officeDocument/2006/relationships/slideLayout" Target="../slideLayouts/slideLayout138.xml"/><Relationship Id="rId7" Type="http://schemas.openxmlformats.org/officeDocument/2006/relationships/slideLayout" Target="../slideLayouts/slideLayout124.xml"/><Relationship Id="rId12" Type="http://schemas.openxmlformats.org/officeDocument/2006/relationships/slideLayout" Target="../slideLayouts/slideLayout129.xml"/><Relationship Id="rId17" Type="http://schemas.openxmlformats.org/officeDocument/2006/relationships/slideLayout" Target="../slideLayouts/slideLayout134.xml"/><Relationship Id="rId2" Type="http://schemas.openxmlformats.org/officeDocument/2006/relationships/slideLayout" Target="../slideLayouts/slideLayout119.xml"/><Relationship Id="rId16" Type="http://schemas.openxmlformats.org/officeDocument/2006/relationships/slideLayout" Target="../slideLayouts/slideLayout133.xml"/><Relationship Id="rId20" Type="http://schemas.openxmlformats.org/officeDocument/2006/relationships/slideLayout" Target="../slideLayouts/slideLayout137.xml"/><Relationship Id="rId1" Type="http://schemas.openxmlformats.org/officeDocument/2006/relationships/slideLayout" Target="../slideLayouts/slideLayout118.xml"/><Relationship Id="rId6" Type="http://schemas.openxmlformats.org/officeDocument/2006/relationships/slideLayout" Target="../slideLayouts/slideLayout123.xml"/><Relationship Id="rId11" Type="http://schemas.openxmlformats.org/officeDocument/2006/relationships/slideLayout" Target="../slideLayouts/slideLayout128.xml"/><Relationship Id="rId24" Type="http://schemas.openxmlformats.org/officeDocument/2006/relationships/image" Target="../media/image2.png"/><Relationship Id="rId5" Type="http://schemas.openxmlformats.org/officeDocument/2006/relationships/slideLayout" Target="../slideLayouts/slideLayout122.xml"/><Relationship Id="rId15" Type="http://schemas.openxmlformats.org/officeDocument/2006/relationships/slideLayout" Target="../slideLayouts/slideLayout132.xml"/><Relationship Id="rId23" Type="http://schemas.openxmlformats.org/officeDocument/2006/relationships/theme" Target="../theme/theme9.xml"/><Relationship Id="rId10" Type="http://schemas.openxmlformats.org/officeDocument/2006/relationships/slideLayout" Target="../slideLayouts/slideLayout127.xml"/><Relationship Id="rId19" Type="http://schemas.openxmlformats.org/officeDocument/2006/relationships/slideLayout" Target="../slideLayouts/slideLayout136.xml"/><Relationship Id="rId4" Type="http://schemas.openxmlformats.org/officeDocument/2006/relationships/slideLayout" Target="../slideLayouts/slideLayout121.xml"/><Relationship Id="rId9" Type="http://schemas.openxmlformats.org/officeDocument/2006/relationships/slideLayout" Target="../slideLayouts/slideLayout126.xml"/><Relationship Id="rId14" Type="http://schemas.openxmlformats.org/officeDocument/2006/relationships/slideLayout" Target="../slideLayouts/slideLayout131.xml"/><Relationship Id="rId22" Type="http://schemas.openxmlformats.org/officeDocument/2006/relationships/slideLayout" Target="../slideLayouts/slideLayout139.xml"/></Relationships>
</file>

<file path=ppt/slideMasters/_rels/slideMaster10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47.xml"/><Relationship Id="rId13" Type="http://schemas.openxmlformats.org/officeDocument/2006/relationships/slideLayout" Target="../slideLayouts/slideLayout152.xml"/><Relationship Id="rId18" Type="http://schemas.openxmlformats.org/officeDocument/2006/relationships/slideLayout" Target="../slideLayouts/slideLayout157.xml"/><Relationship Id="rId3" Type="http://schemas.openxmlformats.org/officeDocument/2006/relationships/slideLayout" Target="../slideLayouts/slideLayout142.xml"/><Relationship Id="rId21" Type="http://schemas.openxmlformats.org/officeDocument/2006/relationships/slideLayout" Target="../slideLayouts/slideLayout160.xml"/><Relationship Id="rId7" Type="http://schemas.openxmlformats.org/officeDocument/2006/relationships/slideLayout" Target="../slideLayouts/slideLayout146.xml"/><Relationship Id="rId12" Type="http://schemas.openxmlformats.org/officeDocument/2006/relationships/slideLayout" Target="../slideLayouts/slideLayout151.xml"/><Relationship Id="rId17" Type="http://schemas.openxmlformats.org/officeDocument/2006/relationships/slideLayout" Target="../slideLayouts/slideLayout156.xml"/><Relationship Id="rId2" Type="http://schemas.openxmlformats.org/officeDocument/2006/relationships/slideLayout" Target="../slideLayouts/slideLayout141.xml"/><Relationship Id="rId16" Type="http://schemas.openxmlformats.org/officeDocument/2006/relationships/slideLayout" Target="../slideLayouts/slideLayout155.xml"/><Relationship Id="rId20" Type="http://schemas.openxmlformats.org/officeDocument/2006/relationships/slideLayout" Target="../slideLayouts/slideLayout159.xml"/><Relationship Id="rId1" Type="http://schemas.openxmlformats.org/officeDocument/2006/relationships/slideLayout" Target="../slideLayouts/slideLayout140.xml"/><Relationship Id="rId6" Type="http://schemas.openxmlformats.org/officeDocument/2006/relationships/slideLayout" Target="../slideLayouts/slideLayout145.xml"/><Relationship Id="rId11" Type="http://schemas.openxmlformats.org/officeDocument/2006/relationships/slideLayout" Target="../slideLayouts/slideLayout150.xml"/><Relationship Id="rId24" Type="http://schemas.openxmlformats.org/officeDocument/2006/relationships/image" Target="../media/image2.png"/><Relationship Id="rId5" Type="http://schemas.openxmlformats.org/officeDocument/2006/relationships/slideLayout" Target="../slideLayouts/slideLayout144.xml"/><Relationship Id="rId15" Type="http://schemas.openxmlformats.org/officeDocument/2006/relationships/slideLayout" Target="../slideLayouts/slideLayout154.xml"/><Relationship Id="rId23" Type="http://schemas.openxmlformats.org/officeDocument/2006/relationships/theme" Target="../theme/theme10.xml"/><Relationship Id="rId10" Type="http://schemas.openxmlformats.org/officeDocument/2006/relationships/slideLayout" Target="../slideLayouts/slideLayout149.xml"/><Relationship Id="rId19" Type="http://schemas.openxmlformats.org/officeDocument/2006/relationships/slideLayout" Target="../slideLayouts/slideLayout158.xml"/><Relationship Id="rId4" Type="http://schemas.openxmlformats.org/officeDocument/2006/relationships/slideLayout" Target="../slideLayouts/slideLayout143.xml"/><Relationship Id="rId9" Type="http://schemas.openxmlformats.org/officeDocument/2006/relationships/slideLayout" Target="../slideLayouts/slideLayout148.xml"/><Relationship Id="rId14" Type="http://schemas.openxmlformats.org/officeDocument/2006/relationships/slideLayout" Target="../slideLayouts/slideLayout153.xml"/><Relationship Id="rId22" Type="http://schemas.openxmlformats.org/officeDocument/2006/relationships/slideLayout" Target="../slideLayouts/slideLayout161.xml"/></Relationships>
</file>

<file path=ppt/slideMasters/_rels/slideMaster1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69.xml"/><Relationship Id="rId13" Type="http://schemas.openxmlformats.org/officeDocument/2006/relationships/slideLayout" Target="../slideLayouts/slideLayout174.xml"/><Relationship Id="rId18" Type="http://schemas.openxmlformats.org/officeDocument/2006/relationships/slideLayout" Target="../slideLayouts/slideLayout179.xml"/><Relationship Id="rId3" Type="http://schemas.openxmlformats.org/officeDocument/2006/relationships/slideLayout" Target="../slideLayouts/slideLayout164.xml"/><Relationship Id="rId21" Type="http://schemas.openxmlformats.org/officeDocument/2006/relationships/slideLayout" Target="../slideLayouts/slideLayout182.xml"/><Relationship Id="rId7" Type="http://schemas.openxmlformats.org/officeDocument/2006/relationships/slideLayout" Target="../slideLayouts/slideLayout168.xml"/><Relationship Id="rId12" Type="http://schemas.openxmlformats.org/officeDocument/2006/relationships/slideLayout" Target="../slideLayouts/slideLayout173.xml"/><Relationship Id="rId17" Type="http://schemas.openxmlformats.org/officeDocument/2006/relationships/slideLayout" Target="../slideLayouts/slideLayout178.xml"/><Relationship Id="rId2" Type="http://schemas.openxmlformats.org/officeDocument/2006/relationships/slideLayout" Target="../slideLayouts/slideLayout163.xml"/><Relationship Id="rId16" Type="http://schemas.openxmlformats.org/officeDocument/2006/relationships/slideLayout" Target="../slideLayouts/slideLayout177.xml"/><Relationship Id="rId20" Type="http://schemas.openxmlformats.org/officeDocument/2006/relationships/slideLayout" Target="../slideLayouts/slideLayout181.xml"/><Relationship Id="rId1" Type="http://schemas.openxmlformats.org/officeDocument/2006/relationships/slideLayout" Target="../slideLayouts/slideLayout162.xml"/><Relationship Id="rId6" Type="http://schemas.openxmlformats.org/officeDocument/2006/relationships/slideLayout" Target="../slideLayouts/slideLayout167.xml"/><Relationship Id="rId11" Type="http://schemas.openxmlformats.org/officeDocument/2006/relationships/slideLayout" Target="../slideLayouts/slideLayout172.xml"/><Relationship Id="rId24" Type="http://schemas.openxmlformats.org/officeDocument/2006/relationships/image" Target="../media/image2.png"/><Relationship Id="rId5" Type="http://schemas.openxmlformats.org/officeDocument/2006/relationships/slideLayout" Target="../slideLayouts/slideLayout166.xml"/><Relationship Id="rId15" Type="http://schemas.openxmlformats.org/officeDocument/2006/relationships/slideLayout" Target="../slideLayouts/slideLayout176.xml"/><Relationship Id="rId23" Type="http://schemas.openxmlformats.org/officeDocument/2006/relationships/theme" Target="../theme/theme11.xml"/><Relationship Id="rId10" Type="http://schemas.openxmlformats.org/officeDocument/2006/relationships/slideLayout" Target="../slideLayouts/slideLayout171.xml"/><Relationship Id="rId19" Type="http://schemas.openxmlformats.org/officeDocument/2006/relationships/slideLayout" Target="../slideLayouts/slideLayout180.xml"/><Relationship Id="rId4" Type="http://schemas.openxmlformats.org/officeDocument/2006/relationships/slideLayout" Target="../slideLayouts/slideLayout165.xml"/><Relationship Id="rId9" Type="http://schemas.openxmlformats.org/officeDocument/2006/relationships/slideLayout" Target="../slideLayouts/slideLayout170.xml"/><Relationship Id="rId14" Type="http://schemas.openxmlformats.org/officeDocument/2006/relationships/slideLayout" Target="../slideLayouts/slideLayout175.xml"/><Relationship Id="rId22" Type="http://schemas.openxmlformats.org/officeDocument/2006/relationships/slideLayout" Target="../slideLayouts/slideLayout183.xml"/></Relationships>
</file>

<file path=ppt/slideMasters/_rels/slideMaster1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91.xml"/><Relationship Id="rId13" Type="http://schemas.openxmlformats.org/officeDocument/2006/relationships/slideLayout" Target="../slideLayouts/slideLayout196.xml"/><Relationship Id="rId18" Type="http://schemas.openxmlformats.org/officeDocument/2006/relationships/slideLayout" Target="../slideLayouts/slideLayout201.xml"/><Relationship Id="rId3" Type="http://schemas.openxmlformats.org/officeDocument/2006/relationships/slideLayout" Target="../slideLayouts/slideLayout186.xml"/><Relationship Id="rId21" Type="http://schemas.openxmlformats.org/officeDocument/2006/relationships/slideLayout" Target="../slideLayouts/slideLayout204.xml"/><Relationship Id="rId7" Type="http://schemas.openxmlformats.org/officeDocument/2006/relationships/slideLayout" Target="../slideLayouts/slideLayout190.xml"/><Relationship Id="rId12" Type="http://schemas.openxmlformats.org/officeDocument/2006/relationships/slideLayout" Target="../slideLayouts/slideLayout195.xml"/><Relationship Id="rId17" Type="http://schemas.openxmlformats.org/officeDocument/2006/relationships/slideLayout" Target="../slideLayouts/slideLayout200.xml"/><Relationship Id="rId2" Type="http://schemas.openxmlformats.org/officeDocument/2006/relationships/slideLayout" Target="../slideLayouts/slideLayout185.xml"/><Relationship Id="rId16" Type="http://schemas.openxmlformats.org/officeDocument/2006/relationships/slideLayout" Target="../slideLayouts/slideLayout199.xml"/><Relationship Id="rId20" Type="http://schemas.openxmlformats.org/officeDocument/2006/relationships/slideLayout" Target="../slideLayouts/slideLayout203.xml"/><Relationship Id="rId1" Type="http://schemas.openxmlformats.org/officeDocument/2006/relationships/slideLayout" Target="../slideLayouts/slideLayout184.xml"/><Relationship Id="rId6" Type="http://schemas.openxmlformats.org/officeDocument/2006/relationships/slideLayout" Target="../slideLayouts/slideLayout189.xml"/><Relationship Id="rId11" Type="http://schemas.openxmlformats.org/officeDocument/2006/relationships/slideLayout" Target="../slideLayouts/slideLayout194.xml"/><Relationship Id="rId24" Type="http://schemas.openxmlformats.org/officeDocument/2006/relationships/image" Target="../media/image2.png"/><Relationship Id="rId5" Type="http://schemas.openxmlformats.org/officeDocument/2006/relationships/slideLayout" Target="../slideLayouts/slideLayout188.xml"/><Relationship Id="rId15" Type="http://schemas.openxmlformats.org/officeDocument/2006/relationships/slideLayout" Target="../slideLayouts/slideLayout198.xml"/><Relationship Id="rId23" Type="http://schemas.openxmlformats.org/officeDocument/2006/relationships/theme" Target="../theme/theme12.xml"/><Relationship Id="rId10" Type="http://schemas.openxmlformats.org/officeDocument/2006/relationships/slideLayout" Target="../slideLayouts/slideLayout193.xml"/><Relationship Id="rId19" Type="http://schemas.openxmlformats.org/officeDocument/2006/relationships/slideLayout" Target="../slideLayouts/slideLayout202.xml"/><Relationship Id="rId4" Type="http://schemas.openxmlformats.org/officeDocument/2006/relationships/slideLayout" Target="../slideLayouts/slideLayout187.xml"/><Relationship Id="rId9" Type="http://schemas.openxmlformats.org/officeDocument/2006/relationships/slideLayout" Target="../slideLayouts/slideLayout192.xml"/><Relationship Id="rId14" Type="http://schemas.openxmlformats.org/officeDocument/2006/relationships/slideLayout" Target="../slideLayouts/slideLayout197.xml"/><Relationship Id="rId22" Type="http://schemas.openxmlformats.org/officeDocument/2006/relationships/slideLayout" Target="../slideLayouts/slideLayout205.xml"/></Relationships>
</file>

<file path=ppt/slideMasters/_rels/slideMaster1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13.xml"/><Relationship Id="rId13" Type="http://schemas.openxmlformats.org/officeDocument/2006/relationships/slideLayout" Target="../slideLayouts/slideLayout218.xml"/><Relationship Id="rId18" Type="http://schemas.openxmlformats.org/officeDocument/2006/relationships/slideLayout" Target="../slideLayouts/slideLayout223.xml"/><Relationship Id="rId3" Type="http://schemas.openxmlformats.org/officeDocument/2006/relationships/slideLayout" Target="../slideLayouts/slideLayout208.xml"/><Relationship Id="rId21" Type="http://schemas.openxmlformats.org/officeDocument/2006/relationships/slideLayout" Target="../slideLayouts/slideLayout226.xml"/><Relationship Id="rId7" Type="http://schemas.openxmlformats.org/officeDocument/2006/relationships/slideLayout" Target="../slideLayouts/slideLayout212.xml"/><Relationship Id="rId12" Type="http://schemas.openxmlformats.org/officeDocument/2006/relationships/slideLayout" Target="../slideLayouts/slideLayout217.xml"/><Relationship Id="rId17" Type="http://schemas.openxmlformats.org/officeDocument/2006/relationships/slideLayout" Target="../slideLayouts/slideLayout222.xml"/><Relationship Id="rId2" Type="http://schemas.openxmlformats.org/officeDocument/2006/relationships/slideLayout" Target="../slideLayouts/slideLayout207.xml"/><Relationship Id="rId16" Type="http://schemas.openxmlformats.org/officeDocument/2006/relationships/slideLayout" Target="../slideLayouts/slideLayout221.xml"/><Relationship Id="rId20" Type="http://schemas.openxmlformats.org/officeDocument/2006/relationships/slideLayout" Target="../slideLayouts/slideLayout225.xml"/><Relationship Id="rId1" Type="http://schemas.openxmlformats.org/officeDocument/2006/relationships/slideLayout" Target="../slideLayouts/slideLayout206.xml"/><Relationship Id="rId6" Type="http://schemas.openxmlformats.org/officeDocument/2006/relationships/slideLayout" Target="../slideLayouts/slideLayout211.xml"/><Relationship Id="rId11" Type="http://schemas.openxmlformats.org/officeDocument/2006/relationships/slideLayout" Target="../slideLayouts/slideLayout216.xml"/><Relationship Id="rId24" Type="http://schemas.openxmlformats.org/officeDocument/2006/relationships/image" Target="../media/image2.png"/><Relationship Id="rId5" Type="http://schemas.openxmlformats.org/officeDocument/2006/relationships/slideLayout" Target="../slideLayouts/slideLayout210.xml"/><Relationship Id="rId15" Type="http://schemas.openxmlformats.org/officeDocument/2006/relationships/slideLayout" Target="../slideLayouts/slideLayout220.xml"/><Relationship Id="rId23" Type="http://schemas.openxmlformats.org/officeDocument/2006/relationships/theme" Target="../theme/theme13.xml"/><Relationship Id="rId10" Type="http://schemas.openxmlformats.org/officeDocument/2006/relationships/slideLayout" Target="../slideLayouts/slideLayout215.xml"/><Relationship Id="rId19" Type="http://schemas.openxmlformats.org/officeDocument/2006/relationships/slideLayout" Target="../slideLayouts/slideLayout224.xml"/><Relationship Id="rId4" Type="http://schemas.openxmlformats.org/officeDocument/2006/relationships/slideLayout" Target="../slideLayouts/slideLayout209.xml"/><Relationship Id="rId9" Type="http://schemas.openxmlformats.org/officeDocument/2006/relationships/slideLayout" Target="../slideLayouts/slideLayout214.xml"/><Relationship Id="rId14" Type="http://schemas.openxmlformats.org/officeDocument/2006/relationships/slideLayout" Target="../slideLayouts/slideLayout219.xml"/><Relationship Id="rId22" Type="http://schemas.openxmlformats.org/officeDocument/2006/relationships/slideLayout" Target="../slideLayouts/slideLayout227.xml"/></Relationships>
</file>

<file path=ppt/slideMasters/_rels/slideMaster14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35.xml"/><Relationship Id="rId13" Type="http://schemas.openxmlformats.org/officeDocument/2006/relationships/slideLayout" Target="../slideLayouts/slideLayout240.xml"/><Relationship Id="rId18" Type="http://schemas.openxmlformats.org/officeDocument/2006/relationships/slideLayout" Target="../slideLayouts/slideLayout245.xml"/><Relationship Id="rId3" Type="http://schemas.openxmlformats.org/officeDocument/2006/relationships/slideLayout" Target="../slideLayouts/slideLayout230.xml"/><Relationship Id="rId21" Type="http://schemas.openxmlformats.org/officeDocument/2006/relationships/slideLayout" Target="../slideLayouts/slideLayout248.xml"/><Relationship Id="rId7" Type="http://schemas.openxmlformats.org/officeDocument/2006/relationships/slideLayout" Target="../slideLayouts/slideLayout234.xml"/><Relationship Id="rId12" Type="http://schemas.openxmlformats.org/officeDocument/2006/relationships/slideLayout" Target="../slideLayouts/slideLayout239.xml"/><Relationship Id="rId17" Type="http://schemas.openxmlformats.org/officeDocument/2006/relationships/slideLayout" Target="../slideLayouts/slideLayout244.xml"/><Relationship Id="rId2" Type="http://schemas.openxmlformats.org/officeDocument/2006/relationships/slideLayout" Target="../slideLayouts/slideLayout229.xml"/><Relationship Id="rId16" Type="http://schemas.openxmlformats.org/officeDocument/2006/relationships/slideLayout" Target="../slideLayouts/slideLayout243.xml"/><Relationship Id="rId20" Type="http://schemas.openxmlformats.org/officeDocument/2006/relationships/slideLayout" Target="../slideLayouts/slideLayout247.xml"/><Relationship Id="rId1" Type="http://schemas.openxmlformats.org/officeDocument/2006/relationships/slideLayout" Target="../slideLayouts/slideLayout228.xml"/><Relationship Id="rId6" Type="http://schemas.openxmlformats.org/officeDocument/2006/relationships/slideLayout" Target="../slideLayouts/slideLayout233.xml"/><Relationship Id="rId11" Type="http://schemas.openxmlformats.org/officeDocument/2006/relationships/slideLayout" Target="../slideLayouts/slideLayout238.xml"/><Relationship Id="rId24" Type="http://schemas.openxmlformats.org/officeDocument/2006/relationships/image" Target="../media/image2.png"/><Relationship Id="rId5" Type="http://schemas.openxmlformats.org/officeDocument/2006/relationships/slideLayout" Target="../slideLayouts/slideLayout232.xml"/><Relationship Id="rId15" Type="http://schemas.openxmlformats.org/officeDocument/2006/relationships/slideLayout" Target="../slideLayouts/slideLayout242.xml"/><Relationship Id="rId23" Type="http://schemas.openxmlformats.org/officeDocument/2006/relationships/theme" Target="../theme/theme14.xml"/><Relationship Id="rId10" Type="http://schemas.openxmlformats.org/officeDocument/2006/relationships/slideLayout" Target="../slideLayouts/slideLayout237.xml"/><Relationship Id="rId19" Type="http://schemas.openxmlformats.org/officeDocument/2006/relationships/slideLayout" Target="../slideLayouts/slideLayout246.xml"/><Relationship Id="rId4" Type="http://schemas.openxmlformats.org/officeDocument/2006/relationships/slideLayout" Target="../slideLayouts/slideLayout231.xml"/><Relationship Id="rId9" Type="http://schemas.openxmlformats.org/officeDocument/2006/relationships/slideLayout" Target="../slideLayouts/slideLayout236.xml"/><Relationship Id="rId14" Type="http://schemas.openxmlformats.org/officeDocument/2006/relationships/slideLayout" Target="../slideLayouts/slideLayout241.xml"/><Relationship Id="rId22" Type="http://schemas.openxmlformats.org/officeDocument/2006/relationships/slideLayout" Target="../slideLayouts/slideLayout249.xml"/></Relationships>
</file>

<file path=ppt/slideMasters/_rels/slideMaster15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57.xml"/><Relationship Id="rId13" Type="http://schemas.openxmlformats.org/officeDocument/2006/relationships/slideLayout" Target="../slideLayouts/slideLayout262.xml"/><Relationship Id="rId18" Type="http://schemas.openxmlformats.org/officeDocument/2006/relationships/slideLayout" Target="../slideLayouts/slideLayout267.xml"/><Relationship Id="rId3" Type="http://schemas.openxmlformats.org/officeDocument/2006/relationships/slideLayout" Target="../slideLayouts/slideLayout252.xml"/><Relationship Id="rId21" Type="http://schemas.openxmlformats.org/officeDocument/2006/relationships/slideLayout" Target="../slideLayouts/slideLayout270.xml"/><Relationship Id="rId7" Type="http://schemas.openxmlformats.org/officeDocument/2006/relationships/slideLayout" Target="../slideLayouts/slideLayout256.xml"/><Relationship Id="rId12" Type="http://schemas.openxmlformats.org/officeDocument/2006/relationships/slideLayout" Target="../slideLayouts/slideLayout261.xml"/><Relationship Id="rId17" Type="http://schemas.openxmlformats.org/officeDocument/2006/relationships/slideLayout" Target="../slideLayouts/slideLayout266.xml"/><Relationship Id="rId2" Type="http://schemas.openxmlformats.org/officeDocument/2006/relationships/slideLayout" Target="../slideLayouts/slideLayout251.xml"/><Relationship Id="rId16" Type="http://schemas.openxmlformats.org/officeDocument/2006/relationships/slideLayout" Target="../slideLayouts/slideLayout265.xml"/><Relationship Id="rId20" Type="http://schemas.openxmlformats.org/officeDocument/2006/relationships/slideLayout" Target="../slideLayouts/slideLayout269.xml"/><Relationship Id="rId1" Type="http://schemas.openxmlformats.org/officeDocument/2006/relationships/slideLayout" Target="../slideLayouts/slideLayout250.xml"/><Relationship Id="rId6" Type="http://schemas.openxmlformats.org/officeDocument/2006/relationships/slideLayout" Target="../slideLayouts/slideLayout255.xml"/><Relationship Id="rId11" Type="http://schemas.openxmlformats.org/officeDocument/2006/relationships/slideLayout" Target="../slideLayouts/slideLayout260.xml"/><Relationship Id="rId24" Type="http://schemas.openxmlformats.org/officeDocument/2006/relationships/image" Target="../media/image2.png"/><Relationship Id="rId5" Type="http://schemas.openxmlformats.org/officeDocument/2006/relationships/slideLayout" Target="../slideLayouts/slideLayout254.xml"/><Relationship Id="rId15" Type="http://schemas.openxmlformats.org/officeDocument/2006/relationships/slideLayout" Target="../slideLayouts/slideLayout264.xml"/><Relationship Id="rId23" Type="http://schemas.openxmlformats.org/officeDocument/2006/relationships/theme" Target="../theme/theme15.xml"/><Relationship Id="rId10" Type="http://schemas.openxmlformats.org/officeDocument/2006/relationships/slideLayout" Target="../slideLayouts/slideLayout259.xml"/><Relationship Id="rId19" Type="http://schemas.openxmlformats.org/officeDocument/2006/relationships/slideLayout" Target="../slideLayouts/slideLayout268.xml"/><Relationship Id="rId4" Type="http://schemas.openxmlformats.org/officeDocument/2006/relationships/slideLayout" Target="../slideLayouts/slideLayout253.xml"/><Relationship Id="rId9" Type="http://schemas.openxmlformats.org/officeDocument/2006/relationships/slideLayout" Target="../slideLayouts/slideLayout258.xml"/><Relationship Id="rId14" Type="http://schemas.openxmlformats.org/officeDocument/2006/relationships/slideLayout" Target="../slideLayouts/slideLayout263.xml"/><Relationship Id="rId22" Type="http://schemas.openxmlformats.org/officeDocument/2006/relationships/slideLayout" Target="../slideLayouts/slideLayout271.xml"/></Relationships>
</file>

<file path=ppt/slideMasters/_rels/slideMaster16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79.xml"/><Relationship Id="rId13" Type="http://schemas.openxmlformats.org/officeDocument/2006/relationships/slideLayout" Target="../slideLayouts/slideLayout284.xml"/><Relationship Id="rId18" Type="http://schemas.openxmlformats.org/officeDocument/2006/relationships/slideLayout" Target="../slideLayouts/slideLayout289.xml"/><Relationship Id="rId3" Type="http://schemas.openxmlformats.org/officeDocument/2006/relationships/slideLayout" Target="../slideLayouts/slideLayout274.xml"/><Relationship Id="rId21" Type="http://schemas.openxmlformats.org/officeDocument/2006/relationships/slideLayout" Target="../slideLayouts/slideLayout292.xml"/><Relationship Id="rId7" Type="http://schemas.openxmlformats.org/officeDocument/2006/relationships/slideLayout" Target="../slideLayouts/slideLayout278.xml"/><Relationship Id="rId12" Type="http://schemas.openxmlformats.org/officeDocument/2006/relationships/slideLayout" Target="../slideLayouts/slideLayout283.xml"/><Relationship Id="rId17" Type="http://schemas.openxmlformats.org/officeDocument/2006/relationships/slideLayout" Target="../slideLayouts/slideLayout288.xml"/><Relationship Id="rId2" Type="http://schemas.openxmlformats.org/officeDocument/2006/relationships/slideLayout" Target="../slideLayouts/slideLayout273.xml"/><Relationship Id="rId16" Type="http://schemas.openxmlformats.org/officeDocument/2006/relationships/slideLayout" Target="../slideLayouts/slideLayout287.xml"/><Relationship Id="rId20" Type="http://schemas.openxmlformats.org/officeDocument/2006/relationships/slideLayout" Target="../slideLayouts/slideLayout291.xml"/><Relationship Id="rId1" Type="http://schemas.openxmlformats.org/officeDocument/2006/relationships/slideLayout" Target="../slideLayouts/slideLayout272.xml"/><Relationship Id="rId6" Type="http://schemas.openxmlformats.org/officeDocument/2006/relationships/slideLayout" Target="../slideLayouts/slideLayout277.xml"/><Relationship Id="rId11" Type="http://schemas.openxmlformats.org/officeDocument/2006/relationships/slideLayout" Target="../slideLayouts/slideLayout282.xml"/><Relationship Id="rId24" Type="http://schemas.openxmlformats.org/officeDocument/2006/relationships/image" Target="../media/image2.png"/><Relationship Id="rId5" Type="http://schemas.openxmlformats.org/officeDocument/2006/relationships/slideLayout" Target="../slideLayouts/slideLayout276.xml"/><Relationship Id="rId15" Type="http://schemas.openxmlformats.org/officeDocument/2006/relationships/slideLayout" Target="../slideLayouts/slideLayout286.xml"/><Relationship Id="rId23" Type="http://schemas.openxmlformats.org/officeDocument/2006/relationships/theme" Target="../theme/theme16.xml"/><Relationship Id="rId10" Type="http://schemas.openxmlformats.org/officeDocument/2006/relationships/slideLayout" Target="../slideLayouts/slideLayout281.xml"/><Relationship Id="rId19" Type="http://schemas.openxmlformats.org/officeDocument/2006/relationships/slideLayout" Target="../slideLayouts/slideLayout290.xml"/><Relationship Id="rId4" Type="http://schemas.openxmlformats.org/officeDocument/2006/relationships/slideLayout" Target="../slideLayouts/slideLayout275.xml"/><Relationship Id="rId9" Type="http://schemas.openxmlformats.org/officeDocument/2006/relationships/slideLayout" Target="../slideLayouts/slideLayout280.xml"/><Relationship Id="rId14" Type="http://schemas.openxmlformats.org/officeDocument/2006/relationships/slideLayout" Target="../slideLayouts/slideLayout285.xml"/><Relationship Id="rId22" Type="http://schemas.openxmlformats.org/officeDocument/2006/relationships/slideLayout" Target="../slideLayouts/slideLayout293.xml"/></Relationships>
</file>

<file path=ppt/slideMasters/_rels/slideMaster17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301.xml"/><Relationship Id="rId13" Type="http://schemas.openxmlformats.org/officeDocument/2006/relationships/slideLayout" Target="../slideLayouts/slideLayout306.xml"/><Relationship Id="rId18" Type="http://schemas.openxmlformats.org/officeDocument/2006/relationships/slideLayout" Target="../slideLayouts/slideLayout311.xml"/><Relationship Id="rId3" Type="http://schemas.openxmlformats.org/officeDocument/2006/relationships/slideLayout" Target="../slideLayouts/slideLayout296.xml"/><Relationship Id="rId21" Type="http://schemas.openxmlformats.org/officeDocument/2006/relationships/slideLayout" Target="../slideLayouts/slideLayout314.xml"/><Relationship Id="rId7" Type="http://schemas.openxmlformats.org/officeDocument/2006/relationships/slideLayout" Target="../slideLayouts/slideLayout300.xml"/><Relationship Id="rId12" Type="http://schemas.openxmlformats.org/officeDocument/2006/relationships/slideLayout" Target="../slideLayouts/slideLayout305.xml"/><Relationship Id="rId17" Type="http://schemas.openxmlformats.org/officeDocument/2006/relationships/slideLayout" Target="../slideLayouts/slideLayout310.xml"/><Relationship Id="rId2" Type="http://schemas.openxmlformats.org/officeDocument/2006/relationships/slideLayout" Target="../slideLayouts/slideLayout295.xml"/><Relationship Id="rId16" Type="http://schemas.openxmlformats.org/officeDocument/2006/relationships/slideLayout" Target="../slideLayouts/slideLayout309.xml"/><Relationship Id="rId20" Type="http://schemas.openxmlformats.org/officeDocument/2006/relationships/slideLayout" Target="../slideLayouts/slideLayout313.xml"/><Relationship Id="rId1" Type="http://schemas.openxmlformats.org/officeDocument/2006/relationships/slideLayout" Target="../slideLayouts/slideLayout294.xml"/><Relationship Id="rId6" Type="http://schemas.openxmlformats.org/officeDocument/2006/relationships/slideLayout" Target="../slideLayouts/slideLayout299.xml"/><Relationship Id="rId11" Type="http://schemas.openxmlformats.org/officeDocument/2006/relationships/slideLayout" Target="../slideLayouts/slideLayout304.xml"/><Relationship Id="rId24" Type="http://schemas.openxmlformats.org/officeDocument/2006/relationships/image" Target="../media/image2.png"/><Relationship Id="rId5" Type="http://schemas.openxmlformats.org/officeDocument/2006/relationships/slideLayout" Target="../slideLayouts/slideLayout298.xml"/><Relationship Id="rId15" Type="http://schemas.openxmlformats.org/officeDocument/2006/relationships/slideLayout" Target="../slideLayouts/slideLayout308.xml"/><Relationship Id="rId23" Type="http://schemas.openxmlformats.org/officeDocument/2006/relationships/theme" Target="../theme/theme17.xml"/><Relationship Id="rId10" Type="http://schemas.openxmlformats.org/officeDocument/2006/relationships/slideLayout" Target="../slideLayouts/slideLayout303.xml"/><Relationship Id="rId19" Type="http://schemas.openxmlformats.org/officeDocument/2006/relationships/slideLayout" Target="../slideLayouts/slideLayout312.xml"/><Relationship Id="rId4" Type="http://schemas.openxmlformats.org/officeDocument/2006/relationships/slideLayout" Target="../slideLayouts/slideLayout297.xml"/><Relationship Id="rId9" Type="http://schemas.openxmlformats.org/officeDocument/2006/relationships/slideLayout" Target="../slideLayouts/slideLayout302.xml"/><Relationship Id="rId14" Type="http://schemas.openxmlformats.org/officeDocument/2006/relationships/slideLayout" Target="../slideLayouts/slideLayout307.xml"/><Relationship Id="rId22" Type="http://schemas.openxmlformats.org/officeDocument/2006/relationships/slideLayout" Target="../slideLayouts/slideLayout315.xml"/></Relationships>
</file>

<file path=ppt/slideMasters/_rels/slideMaster18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323.xml"/><Relationship Id="rId13" Type="http://schemas.openxmlformats.org/officeDocument/2006/relationships/theme" Target="../theme/theme18.xml"/><Relationship Id="rId3" Type="http://schemas.openxmlformats.org/officeDocument/2006/relationships/slideLayout" Target="../slideLayouts/slideLayout318.xml"/><Relationship Id="rId7" Type="http://schemas.openxmlformats.org/officeDocument/2006/relationships/slideLayout" Target="../slideLayouts/slideLayout322.xml"/><Relationship Id="rId12" Type="http://schemas.openxmlformats.org/officeDocument/2006/relationships/slideLayout" Target="../slideLayouts/slideLayout327.xml"/><Relationship Id="rId2" Type="http://schemas.openxmlformats.org/officeDocument/2006/relationships/slideLayout" Target="../slideLayouts/slideLayout317.xml"/><Relationship Id="rId1" Type="http://schemas.openxmlformats.org/officeDocument/2006/relationships/slideLayout" Target="../slideLayouts/slideLayout316.xml"/><Relationship Id="rId6" Type="http://schemas.openxmlformats.org/officeDocument/2006/relationships/slideLayout" Target="../slideLayouts/slideLayout321.xml"/><Relationship Id="rId11" Type="http://schemas.openxmlformats.org/officeDocument/2006/relationships/slideLayout" Target="../slideLayouts/slideLayout326.xml"/><Relationship Id="rId5" Type="http://schemas.openxmlformats.org/officeDocument/2006/relationships/slideLayout" Target="../slideLayouts/slideLayout320.xml"/><Relationship Id="rId10" Type="http://schemas.openxmlformats.org/officeDocument/2006/relationships/slideLayout" Target="../slideLayouts/slideLayout325.xml"/><Relationship Id="rId4" Type="http://schemas.openxmlformats.org/officeDocument/2006/relationships/slideLayout" Target="../slideLayouts/slideLayout319.xml"/><Relationship Id="rId9" Type="http://schemas.openxmlformats.org/officeDocument/2006/relationships/slideLayout" Target="../slideLayouts/slideLayout324.xml"/></Relationships>
</file>

<file path=ppt/slideMasters/_rels/slideMaster19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335.xml"/><Relationship Id="rId13" Type="http://schemas.openxmlformats.org/officeDocument/2006/relationships/theme" Target="../theme/theme19.xml"/><Relationship Id="rId3" Type="http://schemas.openxmlformats.org/officeDocument/2006/relationships/slideLayout" Target="../slideLayouts/slideLayout330.xml"/><Relationship Id="rId7" Type="http://schemas.openxmlformats.org/officeDocument/2006/relationships/slideLayout" Target="../slideLayouts/slideLayout334.xml"/><Relationship Id="rId12" Type="http://schemas.openxmlformats.org/officeDocument/2006/relationships/slideLayout" Target="../slideLayouts/slideLayout339.xml"/><Relationship Id="rId2" Type="http://schemas.openxmlformats.org/officeDocument/2006/relationships/slideLayout" Target="../slideLayouts/slideLayout329.xml"/><Relationship Id="rId1" Type="http://schemas.openxmlformats.org/officeDocument/2006/relationships/slideLayout" Target="../slideLayouts/slideLayout328.xml"/><Relationship Id="rId6" Type="http://schemas.openxmlformats.org/officeDocument/2006/relationships/slideLayout" Target="../slideLayouts/slideLayout333.xml"/><Relationship Id="rId11" Type="http://schemas.openxmlformats.org/officeDocument/2006/relationships/slideLayout" Target="../slideLayouts/slideLayout338.xml"/><Relationship Id="rId5" Type="http://schemas.openxmlformats.org/officeDocument/2006/relationships/slideLayout" Target="../slideLayouts/slideLayout332.xml"/><Relationship Id="rId10" Type="http://schemas.openxmlformats.org/officeDocument/2006/relationships/slideLayout" Target="../slideLayouts/slideLayout337.xml"/><Relationship Id="rId4" Type="http://schemas.openxmlformats.org/officeDocument/2006/relationships/slideLayout" Target="../slideLayouts/slideLayout331.xml"/><Relationship Id="rId9" Type="http://schemas.openxmlformats.org/officeDocument/2006/relationships/slideLayout" Target="../slideLayouts/slideLayout336.xml"/></Relationships>
</file>

<file path=ppt/slideMasters/_rels/slideMaster20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347.xml"/><Relationship Id="rId13" Type="http://schemas.openxmlformats.org/officeDocument/2006/relationships/slideLayout" Target="../slideLayouts/slideLayout352.xml"/><Relationship Id="rId18" Type="http://schemas.openxmlformats.org/officeDocument/2006/relationships/slideLayout" Target="../slideLayouts/slideLayout357.xml"/><Relationship Id="rId3" Type="http://schemas.openxmlformats.org/officeDocument/2006/relationships/slideLayout" Target="../slideLayouts/slideLayout342.xml"/><Relationship Id="rId21" Type="http://schemas.openxmlformats.org/officeDocument/2006/relationships/slideLayout" Target="../slideLayouts/slideLayout360.xml"/><Relationship Id="rId7" Type="http://schemas.openxmlformats.org/officeDocument/2006/relationships/slideLayout" Target="../slideLayouts/slideLayout346.xml"/><Relationship Id="rId12" Type="http://schemas.openxmlformats.org/officeDocument/2006/relationships/slideLayout" Target="../slideLayouts/slideLayout351.xml"/><Relationship Id="rId17" Type="http://schemas.openxmlformats.org/officeDocument/2006/relationships/slideLayout" Target="../slideLayouts/slideLayout356.xml"/><Relationship Id="rId2" Type="http://schemas.openxmlformats.org/officeDocument/2006/relationships/slideLayout" Target="../slideLayouts/slideLayout341.xml"/><Relationship Id="rId16" Type="http://schemas.openxmlformats.org/officeDocument/2006/relationships/slideLayout" Target="../slideLayouts/slideLayout355.xml"/><Relationship Id="rId20" Type="http://schemas.openxmlformats.org/officeDocument/2006/relationships/slideLayout" Target="../slideLayouts/slideLayout359.xml"/><Relationship Id="rId1" Type="http://schemas.openxmlformats.org/officeDocument/2006/relationships/slideLayout" Target="../slideLayouts/slideLayout340.xml"/><Relationship Id="rId6" Type="http://schemas.openxmlformats.org/officeDocument/2006/relationships/slideLayout" Target="../slideLayouts/slideLayout345.xml"/><Relationship Id="rId11" Type="http://schemas.openxmlformats.org/officeDocument/2006/relationships/slideLayout" Target="../slideLayouts/slideLayout350.xml"/><Relationship Id="rId24" Type="http://schemas.openxmlformats.org/officeDocument/2006/relationships/image" Target="../media/image2.png"/><Relationship Id="rId5" Type="http://schemas.openxmlformats.org/officeDocument/2006/relationships/slideLayout" Target="../slideLayouts/slideLayout344.xml"/><Relationship Id="rId15" Type="http://schemas.openxmlformats.org/officeDocument/2006/relationships/slideLayout" Target="../slideLayouts/slideLayout354.xml"/><Relationship Id="rId23" Type="http://schemas.openxmlformats.org/officeDocument/2006/relationships/theme" Target="../theme/theme20.xml"/><Relationship Id="rId10" Type="http://schemas.openxmlformats.org/officeDocument/2006/relationships/slideLayout" Target="../slideLayouts/slideLayout349.xml"/><Relationship Id="rId19" Type="http://schemas.openxmlformats.org/officeDocument/2006/relationships/slideLayout" Target="../slideLayouts/slideLayout358.xml"/><Relationship Id="rId4" Type="http://schemas.openxmlformats.org/officeDocument/2006/relationships/slideLayout" Target="../slideLayouts/slideLayout343.xml"/><Relationship Id="rId9" Type="http://schemas.openxmlformats.org/officeDocument/2006/relationships/slideLayout" Target="../slideLayouts/slideLayout348.xml"/><Relationship Id="rId14" Type="http://schemas.openxmlformats.org/officeDocument/2006/relationships/slideLayout" Target="../slideLayouts/slideLayout353.xml"/><Relationship Id="rId22" Type="http://schemas.openxmlformats.org/officeDocument/2006/relationships/slideLayout" Target="../slideLayouts/slideLayout36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>
            <a:extLst>
              <a:ext uri="{FF2B5EF4-FFF2-40B4-BE49-F238E27FC236}">
                <a16:creationId xmlns:a16="http://schemas.microsoft.com/office/drawing/2014/main" id="{87C2DB93-E46F-4C14-8A57-6BB6DE8A888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 bwMode="auto"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ru-RU" altLang="ru-RU"/>
              <a:t>Образец заголовка</a:t>
            </a:r>
          </a:p>
        </p:txBody>
      </p:sp>
      <p:sp>
        <p:nvSpPr>
          <p:cNvPr id="1027" name="Rectangle 3">
            <a:extLst>
              <a:ext uri="{FF2B5EF4-FFF2-40B4-BE49-F238E27FC236}">
                <a16:creationId xmlns:a16="http://schemas.microsoft.com/office/drawing/2014/main" id="{849FFC8B-74ED-4D42-B5C2-B6FF8DEE05EE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xfrm>
            <a:off x="457200" y="1600200"/>
            <a:ext cx="8229600" cy="4525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ru-RU" altLang="ru-RU"/>
              <a:t>Образец текста</a:t>
            </a:r>
          </a:p>
          <a:p>
            <a:pPr lvl="1"/>
            <a:r>
              <a:rPr lang="ru-RU" altLang="ru-RU"/>
              <a:t>Второй уровень</a:t>
            </a:r>
          </a:p>
          <a:p>
            <a:pPr lvl="2"/>
            <a:r>
              <a:rPr lang="ru-RU" altLang="ru-RU"/>
              <a:t>Третий уровень</a:t>
            </a:r>
          </a:p>
          <a:p>
            <a:pPr lvl="3"/>
            <a:r>
              <a:rPr lang="ru-RU" altLang="ru-RU"/>
              <a:t>Четвертый уровень</a:t>
            </a:r>
          </a:p>
          <a:p>
            <a:pPr lvl="4"/>
            <a:r>
              <a:rPr lang="ru-RU" altLang="ru-RU"/>
              <a:t>Пятый уровень</a:t>
            </a:r>
          </a:p>
        </p:txBody>
      </p:sp>
      <p:sp>
        <p:nvSpPr>
          <p:cNvPr id="1028" name="Rectangle 4">
            <a:extLst>
              <a:ext uri="{FF2B5EF4-FFF2-40B4-BE49-F238E27FC236}">
                <a16:creationId xmlns:a16="http://schemas.microsoft.com/office/drawing/2014/main" id="{9C30CBB8-6CD9-4B71-9E13-6D5BA0F3C4CD}"/>
              </a:ext>
            </a:extLst>
          </p:cNvPr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457200" y="6245225"/>
            <a:ext cx="2133600" cy="476250"/>
          </a:xfrm>
          <a:prstGeom prst="rect">
            <a:avLst/>
          </a:prstGeom>
          <a:noFill/>
          <a:ln>
            <a:noFill/>
          </a:ln>
          <a:effectLst/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eaLnBrk="1" hangingPunct="1">
              <a:defRPr sz="1400">
                <a:latin typeface="Arial" charset="0"/>
              </a:defRPr>
            </a:lvl1pPr>
          </a:lstStyle>
          <a:p>
            <a:pPr>
              <a:defRPr/>
            </a:pPr>
            <a:endParaRPr lang="ru-RU" altLang="ru-RU"/>
          </a:p>
        </p:txBody>
      </p:sp>
      <p:sp>
        <p:nvSpPr>
          <p:cNvPr id="1029" name="Rectangle 5">
            <a:extLst>
              <a:ext uri="{FF2B5EF4-FFF2-40B4-BE49-F238E27FC236}">
                <a16:creationId xmlns:a16="http://schemas.microsoft.com/office/drawing/2014/main" id="{BB2D8DFD-724C-4780-BFF2-965273C11209}"/>
              </a:ext>
            </a:extLst>
          </p:cNvPr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5225"/>
            <a:ext cx="2895600" cy="476250"/>
          </a:xfrm>
          <a:prstGeom prst="rect">
            <a:avLst/>
          </a:prstGeom>
          <a:noFill/>
          <a:ln>
            <a:noFill/>
          </a:ln>
          <a:effectLst/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ctr" eaLnBrk="1" hangingPunct="1">
              <a:defRPr sz="1400">
                <a:latin typeface="Arial" charset="0"/>
              </a:defRPr>
            </a:lvl1pPr>
          </a:lstStyle>
          <a:p>
            <a:pPr>
              <a:defRPr/>
            </a:pPr>
            <a:endParaRPr lang="ru-RU" altLang="ru-RU"/>
          </a:p>
        </p:txBody>
      </p:sp>
      <p:sp>
        <p:nvSpPr>
          <p:cNvPr id="1030" name="Rectangle 6">
            <a:extLst>
              <a:ext uri="{FF2B5EF4-FFF2-40B4-BE49-F238E27FC236}">
                <a16:creationId xmlns:a16="http://schemas.microsoft.com/office/drawing/2014/main" id="{98640E27-7FB7-4E97-9EDF-2BEE703F06BE}"/>
              </a:ext>
            </a:extLst>
          </p:cNvPr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5225"/>
            <a:ext cx="2133600" cy="476250"/>
          </a:xfrm>
          <a:prstGeom prst="rect">
            <a:avLst/>
          </a:prstGeom>
          <a:noFill/>
          <a:ln>
            <a:noFill/>
          </a:ln>
          <a:effectLst/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 defTabSz="912813" eaLnBrk="1" hangingPunct="1">
              <a:defRPr sz="1400"/>
            </a:lvl1pPr>
          </a:lstStyle>
          <a:p>
            <a:fld id="{81F01D89-275A-48BF-9B2C-10F0A5F01500}" type="slidenum">
              <a:rPr lang="ru-RU" altLang="ru-RU"/>
              <a:pPr/>
              <a:t>‹#›</a:t>
            </a:fld>
            <a:endParaRPr lang="ru-RU" altLang="ru-RU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7253" r:id="rId1"/>
    <p:sldLayoutId id="2147487254" r:id="rId2"/>
    <p:sldLayoutId id="2147487255" r:id="rId3"/>
    <p:sldLayoutId id="2147487256" r:id="rId4"/>
    <p:sldLayoutId id="2147487257" r:id="rId5"/>
    <p:sldLayoutId id="2147487258" r:id="rId6"/>
    <p:sldLayoutId id="2147487259" r:id="rId7"/>
    <p:sldLayoutId id="2147487260" r:id="rId8"/>
    <p:sldLayoutId id="2147487261" r:id="rId9"/>
    <p:sldLayoutId id="2147487262" r:id="rId10"/>
    <p:sldLayoutId id="2147487263" r:id="rId11"/>
    <p:sldLayoutId id="2147487264" r:id="rId12"/>
  </p:sldLayoutIdLst>
  <p:transition/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9pPr>
    </p:titleStyle>
    <p:bodyStyle>
      <a:lvl1pPr marL="341313" indent="-342900" algn="l" rtl="0" eaLnBrk="0" fontAlgn="base" hangingPunct="0">
        <a:spcBef>
          <a:spcPct val="20000"/>
        </a:spcBef>
        <a:spcAft>
          <a:spcPct val="0"/>
        </a:spcAft>
        <a:buChar char="•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1363" indent="-285750" algn="l" rtl="0" eaLnBrk="0" fontAlgn="base" hangingPunct="0">
        <a:spcBef>
          <a:spcPct val="20000"/>
        </a:spcBef>
        <a:spcAft>
          <a:spcPct val="0"/>
        </a:spcAft>
        <a:buChar char="–"/>
        <a:defRPr sz="2800">
          <a:solidFill>
            <a:schemeClr val="tx1"/>
          </a:solidFill>
          <a:latin typeface="+mn-lt"/>
        </a:defRPr>
      </a:lvl2pPr>
      <a:lvl3pPr marL="1141413" indent="-228600" algn="l" rtl="0" eaLnBrk="0" fontAlgn="base" hangingPunct="0">
        <a:spcBef>
          <a:spcPct val="20000"/>
        </a:spcBef>
        <a:spcAft>
          <a:spcPct val="0"/>
        </a:spcAft>
        <a:buChar char="•"/>
        <a:defRPr sz="2400">
          <a:solidFill>
            <a:schemeClr val="tx1"/>
          </a:solidFill>
          <a:latin typeface="+mn-lt"/>
        </a:defRPr>
      </a:lvl3pPr>
      <a:lvl4pPr marL="1598613" indent="-228600" algn="l" rtl="0" eaLnBrk="0" fontAlgn="base" hangingPunct="0">
        <a:spcBef>
          <a:spcPct val="20000"/>
        </a:spcBef>
        <a:spcAft>
          <a:spcPct val="0"/>
        </a:spcAft>
        <a:buChar char="–"/>
        <a:defRPr sz="2000">
          <a:solidFill>
            <a:schemeClr val="tx1"/>
          </a:solidFill>
          <a:latin typeface="+mn-lt"/>
        </a:defRPr>
      </a:lvl4pPr>
      <a:lvl5pPr marL="2055813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9pPr>
    </p:bodyStyle>
    <p:otherStyle>
      <a:defPPr>
        <a:defRPr lang="ru-RU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14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0" name="Заголовок 1">
            <a:extLst>
              <a:ext uri="{FF2B5EF4-FFF2-40B4-BE49-F238E27FC236}">
                <a16:creationId xmlns:a16="http://schemas.microsoft.com/office/drawing/2014/main" id="{3FEB8684-3975-4CC6-ABFC-F684CB7E6021}"/>
              </a:ext>
            </a:extLst>
          </p:cNvPr>
          <p:cNvSpPr>
            <a:spLocks noGrp="1"/>
          </p:cNvSpPr>
          <p:nvPr>
            <p:ph type="title"/>
          </p:nvPr>
        </p:nvSpPr>
        <p:spPr bwMode="auto"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ru-RU" altLang="ru-RU"/>
              <a:t>Образец заголовка</a:t>
            </a:r>
          </a:p>
        </p:txBody>
      </p:sp>
      <p:sp>
        <p:nvSpPr>
          <p:cNvPr id="2051" name="Текст 2">
            <a:extLst>
              <a:ext uri="{FF2B5EF4-FFF2-40B4-BE49-F238E27FC236}">
                <a16:creationId xmlns:a16="http://schemas.microsoft.com/office/drawing/2014/main" id="{F3AA7CCE-0ACB-4707-9F44-5D4084253E74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xfrm>
            <a:off x="457200" y="1600200"/>
            <a:ext cx="8229600" cy="4525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ru-RU" altLang="ru-RU"/>
              <a:t>Образец текста</a:t>
            </a:r>
          </a:p>
          <a:p>
            <a:pPr lvl="1"/>
            <a:r>
              <a:rPr lang="ru-RU" altLang="ru-RU"/>
              <a:t>Второй уровень</a:t>
            </a:r>
          </a:p>
          <a:p>
            <a:pPr lvl="2"/>
            <a:r>
              <a:rPr lang="ru-RU" altLang="ru-RU"/>
              <a:t>Третий уровень</a:t>
            </a:r>
          </a:p>
          <a:p>
            <a:pPr lvl="3"/>
            <a:r>
              <a:rPr lang="ru-RU" altLang="ru-RU"/>
              <a:t>Четвертый уровень</a:t>
            </a:r>
          </a:p>
          <a:p>
            <a:pPr lvl="4"/>
            <a:r>
              <a:rPr lang="ru-RU" altLang="ru-RU"/>
              <a:t>Пятый уровень</a:t>
            </a:r>
          </a:p>
        </p:txBody>
      </p:sp>
      <p:sp>
        <p:nvSpPr>
          <p:cNvPr id="4" name="Дата 3">
            <a:extLst>
              <a:ext uri="{FF2B5EF4-FFF2-40B4-BE49-F238E27FC236}">
                <a16:creationId xmlns:a16="http://schemas.microsoft.com/office/drawing/2014/main" id="{F030B6BA-A0ED-44F1-B568-C4C1FDBDC75A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457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 eaLnBrk="1" fontAlgn="auto" hangingPunct="1">
              <a:spcBef>
                <a:spcPts val="0"/>
              </a:spcBef>
              <a:spcAft>
                <a:spcPts val="0"/>
              </a:spcAft>
              <a:defRPr sz="1200">
                <a:solidFill>
                  <a:prstClr val="black">
                    <a:tint val="75000"/>
                  </a:prstClr>
                </a:solidFill>
                <a:latin typeface="+mn-lt"/>
                <a:cs typeface="+mn-cs"/>
              </a:defRPr>
            </a:lvl1pPr>
          </a:lstStyle>
          <a:p>
            <a:pPr>
              <a:defRPr/>
            </a:pPr>
            <a:fld id="{0C59D1C2-E936-4335-8FC4-BC304257FDB6}" type="datetimeFigureOut">
              <a:rPr lang="ru-RU"/>
              <a:pPr>
                <a:defRPr/>
              </a:pPr>
              <a:t>27.02.2018</a:t>
            </a:fld>
            <a:endParaRPr lang="ru-RU"/>
          </a:p>
        </p:txBody>
      </p:sp>
      <p:sp>
        <p:nvSpPr>
          <p:cNvPr id="5" name="Нижний колонтитул 4">
            <a:extLst>
              <a:ext uri="{FF2B5EF4-FFF2-40B4-BE49-F238E27FC236}">
                <a16:creationId xmlns:a16="http://schemas.microsoft.com/office/drawing/2014/main" id="{AA0A6C58-9873-4ECB-88C0-98F6DE75AF43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3124200" y="6356350"/>
            <a:ext cx="2895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 eaLnBrk="1" fontAlgn="auto" hangingPunct="1">
              <a:spcBef>
                <a:spcPts val="0"/>
              </a:spcBef>
              <a:spcAft>
                <a:spcPts val="0"/>
              </a:spcAft>
              <a:defRPr sz="1200">
                <a:solidFill>
                  <a:prstClr val="black">
                    <a:tint val="75000"/>
                  </a:prstClr>
                </a:solidFill>
                <a:latin typeface="+mn-lt"/>
                <a:cs typeface="+mn-cs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6" name="Номер слайда 5">
            <a:extLst>
              <a:ext uri="{FF2B5EF4-FFF2-40B4-BE49-F238E27FC236}">
                <a16:creationId xmlns:a16="http://schemas.microsoft.com/office/drawing/2014/main" id="{7C420BB2-2652-4A58-AD77-AB3A2EEE8E0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r" defTabSz="912813" eaLnBrk="1" hangingPunct="1">
              <a:defRPr sz="1200">
                <a:solidFill>
                  <a:srgbClr val="898989"/>
                </a:solidFill>
                <a:latin typeface="Calibri" panose="020F0502020204030204" pitchFamily="34" charset="0"/>
              </a:defRPr>
            </a:lvl1pPr>
          </a:lstStyle>
          <a:p>
            <a:fld id="{1D738E5F-CDD4-4358-9ACC-64B2B66FE7FC}" type="slidenum">
              <a:rPr lang="ru-RU" altLang="ru-RU"/>
              <a:pPr/>
              <a:t>‹#›</a:t>
            </a:fld>
            <a:endParaRPr lang="ru-RU" altLang="ru-RU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7265" r:id="rId1"/>
    <p:sldLayoutId id="2147487266" r:id="rId2"/>
    <p:sldLayoutId id="2147487267" r:id="rId3"/>
    <p:sldLayoutId id="2147487268" r:id="rId4"/>
    <p:sldLayoutId id="2147487269" r:id="rId5"/>
    <p:sldLayoutId id="2147487270" r:id="rId6"/>
    <p:sldLayoutId id="2147487271" r:id="rId7"/>
    <p:sldLayoutId id="2147487272" r:id="rId8"/>
    <p:sldLayoutId id="2147487273" r:id="rId9"/>
    <p:sldLayoutId id="2147487274" r:id="rId10"/>
    <p:sldLayoutId id="2147487275" r:id="rId11"/>
    <p:sldLayoutId id="2147487404" r:id="rId12"/>
  </p:sldLayoutIdLst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9pPr>
    </p:titleStyle>
    <p:bodyStyle>
      <a:lvl1pPr marL="341313" indent="-342900" algn="l" rtl="0" eaLnBrk="0" fontAlgn="base" hangingPunct="0">
        <a:spcBef>
          <a:spcPct val="20000"/>
        </a:spcBef>
        <a:spcAft>
          <a:spcPct val="0"/>
        </a:spcAft>
        <a:buFont typeface="Arial" panose="020B0604020202020204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1363" indent="-285750" algn="l" rtl="0" eaLnBrk="0" fontAlgn="base" hangingPunct="0">
        <a:spcBef>
          <a:spcPct val="20000"/>
        </a:spcBef>
        <a:spcAft>
          <a:spcPct val="0"/>
        </a:spcAft>
        <a:buFont typeface="Arial" panose="020B0604020202020204" pitchFamily="34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1413" indent="-228600" algn="l" rtl="0" eaLnBrk="0" fontAlgn="base" hangingPunct="0">
        <a:spcBef>
          <a:spcPct val="20000"/>
        </a:spcBef>
        <a:spcAft>
          <a:spcPct val="0"/>
        </a:spcAft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598613" indent="-228600" algn="l" rtl="0" eaLnBrk="0" fontAlgn="base" hangingPunct="0">
        <a:spcBef>
          <a:spcPct val="20000"/>
        </a:spcBef>
        <a:spcAft>
          <a:spcPct val="0"/>
        </a:spcAft>
        <a:buFont typeface="Arial" panose="020B0604020202020204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5813" indent="-228600" algn="l" rtl="0" eaLnBrk="0" fontAlgn="base" hangingPunct="0">
        <a:spcBef>
          <a:spcPct val="20000"/>
        </a:spcBef>
        <a:spcAft>
          <a:spcPct val="0"/>
        </a:spcAft>
        <a:buFont typeface="Arial" panose="020B0604020202020204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ru-RU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Заголовок 1">
            <a:extLst>
              <a:ext uri="{FF2B5EF4-FFF2-40B4-BE49-F238E27FC236}">
                <a16:creationId xmlns:a16="http://schemas.microsoft.com/office/drawing/2014/main" id="{57AE1D8A-9249-4153-A892-2DC1808C054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 bwMode="auto"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ru-RU" altLang="ru-RU"/>
              <a:t>Образец заголовка</a:t>
            </a:r>
          </a:p>
        </p:txBody>
      </p:sp>
      <p:sp>
        <p:nvSpPr>
          <p:cNvPr id="5123" name="Текст 2">
            <a:extLst>
              <a:ext uri="{FF2B5EF4-FFF2-40B4-BE49-F238E27FC236}">
                <a16:creationId xmlns:a16="http://schemas.microsoft.com/office/drawing/2014/main" id="{ADBA0EB4-5F19-44AD-ADD0-8AEFDF0260A5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xfrm>
            <a:off x="457200" y="1600200"/>
            <a:ext cx="8229600" cy="4525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ru-RU" altLang="ru-RU"/>
              <a:t>Образец текста</a:t>
            </a:r>
          </a:p>
          <a:p>
            <a:pPr lvl="1"/>
            <a:r>
              <a:rPr lang="ru-RU" altLang="ru-RU"/>
              <a:t>Второй уровень</a:t>
            </a:r>
          </a:p>
          <a:p>
            <a:pPr lvl="2"/>
            <a:r>
              <a:rPr lang="ru-RU" altLang="ru-RU"/>
              <a:t>Третий уровень</a:t>
            </a:r>
          </a:p>
          <a:p>
            <a:pPr lvl="3"/>
            <a:r>
              <a:rPr lang="ru-RU" altLang="ru-RU"/>
              <a:t>Четвертый уровень</a:t>
            </a:r>
          </a:p>
          <a:p>
            <a:pPr lvl="4"/>
            <a:r>
              <a:rPr lang="ru-RU" altLang="ru-RU"/>
              <a:t>Пятый уровень</a:t>
            </a:r>
          </a:p>
        </p:txBody>
      </p:sp>
      <p:sp>
        <p:nvSpPr>
          <p:cNvPr id="4" name="Дата 3">
            <a:extLst>
              <a:ext uri="{FF2B5EF4-FFF2-40B4-BE49-F238E27FC236}">
                <a16:creationId xmlns:a16="http://schemas.microsoft.com/office/drawing/2014/main" id="{8318384E-9765-4A4A-89E1-B0AC5F9496D7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457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>
              <a:defRPr/>
            </a:pPr>
            <a:fld id="{5FBBDB76-E143-4E45-BCBF-0C9081792CB7}" type="datetime1">
              <a:rPr lang="ru-RU"/>
              <a:pPr>
                <a:defRPr/>
              </a:pPr>
              <a:t>27.02.2018</a:t>
            </a:fld>
            <a:endParaRPr lang="ru-RU"/>
          </a:p>
        </p:txBody>
      </p:sp>
      <p:sp>
        <p:nvSpPr>
          <p:cNvPr id="5" name="Нижний колонтитул 4">
            <a:extLst>
              <a:ext uri="{FF2B5EF4-FFF2-40B4-BE49-F238E27FC236}">
                <a16:creationId xmlns:a16="http://schemas.microsoft.com/office/drawing/2014/main" id="{D8F98DCD-FF99-4CD0-9449-5B1059095136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3124200" y="6356350"/>
            <a:ext cx="2895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6" name="Номер слайда 5">
            <a:extLst>
              <a:ext uri="{FF2B5EF4-FFF2-40B4-BE49-F238E27FC236}">
                <a16:creationId xmlns:a16="http://schemas.microsoft.com/office/drawing/2014/main" id="{CF98022C-3F85-49CA-9E95-D804421C8C7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r">
              <a:defRPr sz="1200">
                <a:solidFill>
                  <a:srgbClr val="898989"/>
                </a:solidFill>
              </a:defRPr>
            </a:lvl1pPr>
          </a:lstStyle>
          <a:p>
            <a:fld id="{67A717F8-0CFF-455E-964C-126628F6406E}" type="slidenum">
              <a:rPr lang="ru-RU" altLang="ru-RU"/>
              <a:pPr/>
              <a:t>‹#›</a:t>
            </a:fld>
            <a:endParaRPr lang="ru-RU" altLang="ru-RU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7298" r:id="rId1"/>
    <p:sldLayoutId id="2147487299" r:id="rId2"/>
    <p:sldLayoutId id="2147487300" r:id="rId3"/>
    <p:sldLayoutId id="2147487301" r:id="rId4"/>
    <p:sldLayoutId id="2147487302" r:id="rId5"/>
    <p:sldLayoutId id="2147487303" r:id="rId6"/>
    <p:sldLayoutId id="2147487304" r:id="rId7"/>
    <p:sldLayoutId id="2147487305" r:id="rId8"/>
    <p:sldLayoutId id="2147487306" r:id="rId9"/>
    <p:sldLayoutId id="2147487307" r:id="rId10"/>
    <p:sldLayoutId id="2147487308" r:id="rId11"/>
    <p:sldLayoutId id="2147487405" r:id="rId12"/>
  </p:sldLayoutIdLst>
  <p:hf hdr="0" ft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anose="020F0502020204030204" pitchFamily="34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anose="020F0502020204030204" pitchFamily="34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anose="020F0502020204030204" pitchFamily="34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anose="020F0502020204030204" pitchFamily="34" charset="0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anose="020F0502020204030204" pitchFamily="34" charset="0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anose="020F0502020204030204" pitchFamily="34" charset="0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anose="020F0502020204030204" pitchFamily="34" charset="0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anose="020F0502020204030204" pitchFamily="34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Font typeface="Arial" panose="020B0604020202020204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Font typeface="Arial" panose="020B0604020202020204" pitchFamily="34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Font typeface="Arial" panose="020B0604020202020204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Font typeface="Arial" panose="020B0604020202020204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ru-RU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6" name="Rectangle 2">
            <a:extLst>
              <a:ext uri="{FF2B5EF4-FFF2-40B4-BE49-F238E27FC236}">
                <a16:creationId xmlns:a16="http://schemas.microsoft.com/office/drawing/2014/main" id="{6FC6B1A3-727B-4A03-B807-C22770C84304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 bwMode="auto"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ru-RU" altLang="ru-RU"/>
              <a:t>Образец заголовка</a:t>
            </a:r>
          </a:p>
        </p:txBody>
      </p:sp>
      <p:sp>
        <p:nvSpPr>
          <p:cNvPr id="6147" name="Rectangle 3">
            <a:extLst>
              <a:ext uri="{FF2B5EF4-FFF2-40B4-BE49-F238E27FC236}">
                <a16:creationId xmlns:a16="http://schemas.microsoft.com/office/drawing/2014/main" id="{FF28C1B2-737D-40F2-8F57-EA8DC4105555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xfrm>
            <a:off x="457200" y="1600200"/>
            <a:ext cx="8229600" cy="4525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ru-RU" altLang="ru-RU"/>
              <a:t>Образец текста</a:t>
            </a:r>
          </a:p>
          <a:p>
            <a:pPr lvl="1"/>
            <a:r>
              <a:rPr lang="ru-RU" altLang="ru-RU"/>
              <a:t>Второй уровень</a:t>
            </a:r>
          </a:p>
          <a:p>
            <a:pPr lvl="2"/>
            <a:r>
              <a:rPr lang="ru-RU" altLang="ru-RU"/>
              <a:t>Третий уровень</a:t>
            </a:r>
          </a:p>
          <a:p>
            <a:pPr lvl="3"/>
            <a:r>
              <a:rPr lang="ru-RU" altLang="ru-RU"/>
              <a:t>Четвертый уровень</a:t>
            </a:r>
          </a:p>
          <a:p>
            <a:pPr lvl="4"/>
            <a:r>
              <a:rPr lang="ru-RU" altLang="ru-RU"/>
              <a:t>Пятый уровень</a:t>
            </a:r>
          </a:p>
        </p:txBody>
      </p:sp>
      <p:sp>
        <p:nvSpPr>
          <p:cNvPr id="1028" name="Rectangle 4">
            <a:extLst>
              <a:ext uri="{FF2B5EF4-FFF2-40B4-BE49-F238E27FC236}">
                <a16:creationId xmlns:a16="http://schemas.microsoft.com/office/drawing/2014/main" id="{CA438CF8-8BFF-4D60-8F39-492FA852A808}"/>
              </a:ext>
            </a:extLst>
          </p:cNvPr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457200" y="6245225"/>
            <a:ext cx="2133600" cy="476250"/>
          </a:xfrm>
          <a:prstGeom prst="rect">
            <a:avLst/>
          </a:prstGeom>
          <a:noFill/>
          <a:ln>
            <a:noFill/>
          </a:ln>
          <a:effectLst/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eaLnBrk="1" hangingPunct="1">
              <a:defRPr sz="1400">
                <a:latin typeface="Arial" charset="0"/>
              </a:defRPr>
            </a:lvl1pPr>
          </a:lstStyle>
          <a:p>
            <a:pPr>
              <a:defRPr/>
            </a:pPr>
            <a:endParaRPr lang="ru-RU" altLang="ru-RU"/>
          </a:p>
        </p:txBody>
      </p:sp>
      <p:sp>
        <p:nvSpPr>
          <p:cNvPr id="1029" name="Rectangle 5">
            <a:extLst>
              <a:ext uri="{FF2B5EF4-FFF2-40B4-BE49-F238E27FC236}">
                <a16:creationId xmlns:a16="http://schemas.microsoft.com/office/drawing/2014/main" id="{A97E1E67-C6BA-46E4-9E8A-92A2F6AB2D23}"/>
              </a:ext>
            </a:extLst>
          </p:cNvPr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5225"/>
            <a:ext cx="2895600" cy="476250"/>
          </a:xfrm>
          <a:prstGeom prst="rect">
            <a:avLst/>
          </a:prstGeom>
          <a:noFill/>
          <a:ln>
            <a:noFill/>
          </a:ln>
          <a:effectLst/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ctr" eaLnBrk="1" hangingPunct="1">
              <a:defRPr sz="1400">
                <a:latin typeface="Arial" charset="0"/>
              </a:defRPr>
            </a:lvl1pPr>
          </a:lstStyle>
          <a:p>
            <a:pPr>
              <a:defRPr/>
            </a:pPr>
            <a:endParaRPr lang="ru-RU" altLang="ru-RU"/>
          </a:p>
        </p:txBody>
      </p:sp>
      <p:sp>
        <p:nvSpPr>
          <p:cNvPr id="1030" name="Rectangle 6">
            <a:extLst>
              <a:ext uri="{FF2B5EF4-FFF2-40B4-BE49-F238E27FC236}">
                <a16:creationId xmlns:a16="http://schemas.microsoft.com/office/drawing/2014/main" id="{B6E255A2-3774-40BE-B19D-0716257305CC}"/>
              </a:ext>
            </a:extLst>
          </p:cNvPr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5225"/>
            <a:ext cx="2133600" cy="476250"/>
          </a:xfrm>
          <a:prstGeom prst="rect">
            <a:avLst/>
          </a:prstGeom>
          <a:noFill/>
          <a:ln>
            <a:noFill/>
          </a:ln>
          <a:effectLst/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 defTabSz="912813" eaLnBrk="1" hangingPunct="1">
              <a:defRPr sz="1400"/>
            </a:lvl1pPr>
          </a:lstStyle>
          <a:p>
            <a:fld id="{7D044EA9-2938-49D3-821E-4F58822EBE40}" type="slidenum">
              <a:rPr lang="ru-RU" altLang="ru-RU"/>
              <a:pPr/>
              <a:t>‹#›</a:t>
            </a:fld>
            <a:endParaRPr lang="ru-RU" altLang="ru-RU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7309" r:id="rId1"/>
    <p:sldLayoutId id="2147487310" r:id="rId2"/>
    <p:sldLayoutId id="2147487311" r:id="rId3"/>
    <p:sldLayoutId id="2147487312" r:id="rId4"/>
    <p:sldLayoutId id="2147487313" r:id="rId5"/>
    <p:sldLayoutId id="2147487314" r:id="rId6"/>
    <p:sldLayoutId id="2147487315" r:id="rId7"/>
    <p:sldLayoutId id="2147487316" r:id="rId8"/>
    <p:sldLayoutId id="2147487317" r:id="rId9"/>
    <p:sldLayoutId id="2147487318" r:id="rId10"/>
    <p:sldLayoutId id="2147487319" r:id="rId11"/>
    <p:sldLayoutId id="2147487320" r:id="rId12"/>
    <p:sldLayoutId id="2147487321" r:id="rId13"/>
  </p:sldLayoutIdLst>
  <p:transition/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9pPr>
    </p:titleStyle>
    <p:bodyStyle>
      <a:lvl1pPr marL="341313" indent="-342900" algn="l" rtl="0" eaLnBrk="0" fontAlgn="base" hangingPunct="0">
        <a:spcBef>
          <a:spcPct val="20000"/>
        </a:spcBef>
        <a:spcAft>
          <a:spcPct val="0"/>
        </a:spcAft>
        <a:buChar char="•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1363" indent="-285750" algn="l" rtl="0" eaLnBrk="0" fontAlgn="base" hangingPunct="0">
        <a:spcBef>
          <a:spcPct val="20000"/>
        </a:spcBef>
        <a:spcAft>
          <a:spcPct val="0"/>
        </a:spcAft>
        <a:buChar char="–"/>
        <a:defRPr sz="2800">
          <a:solidFill>
            <a:schemeClr val="tx1"/>
          </a:solidFill>
          <a:latin typeface="+mn-lt"/>
        </a:defRPr>
      </a:lvl2pPr>
      <a:lvl3pPr marL="1141413" indent="-228600" algn="l" rtl="0" eaLnBrk="0" fontAlgn="base" hangingPunct="0">
        <a:spcBef>
          <a:spcPct val="20000"/>
        </a:spcBef>
        <a:spcAft>
          <a:spcPct val="0"/>
        </a:spcAft>
        <a:buChar char="•"/>
        <a:defRPr sz="2400">
          <a:solidFill>
            <a:schemeClr val="tx1"/>
          </a:solidFill>
          <a:latin typeface="+mn-lt"/>
        </a:defRPr>
      </a:lvl3pPr>
      <a:lvl4pPr marL="1598613" indent="-228600" algn="l" rtl="0" eaLnBrk="0" fontAlgn="base" hangingPunct="0">
        <a:spcBef>
          <a:spcPct val="20000"/>
        </a:spcBef>
        <a:spcAft>
          <a:spcPct val="0"/>
        </a:spcAft>
        <a:buChar char="–"/>
        <a:defRPr sz="2000">
          <a:solidFill>
            <a:schemeClr val="tx1"/>
          </a:solidFill>
          <a:latin typeface="+mn-lt"/>
        </a:defRPr>
      </a:lvl4pPr>
      <a:lvl5pPr marL="2055813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9pPr>
    </p:bodyStyle>
    <p:otherStyle>
      <a:defPPr>
        <a:defRPr lang="ru-RU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gradFill rotWithShape="0">
          <a:gsLst>
            <a:gs pos="0">
              <a:schemeClr val="folHlink"/>
            </a:gs>
            <a:gs pos="100000">
              <a:schemeClr val="bg1"/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" name="Прямоугольник 122">
            <a:extLst>
              <a:ext uri="{FF2B5EF4-FFF2-40B4-BE49-F238E27FC236}">
                <a16:creationId xmlns:a16="http://schemas.microsoft.com/office/drawing/2014/main" id="{F6A3E36B-8987-4105-8000-7935E8BA2A17}"/>
              </a:ext>
            </a:extLst>
          </p:cNvPr>
          <p:cNvSpPr/>
          <p:nvPr/>
        </p:nvSpPr>
        <p:spPr bwMode="auto">
          <a:xfrm rot="10800000">
            <a:off x="0" y="6072188"/>
            <a:ext cx="9144000" cy="785812"/>
          </a:xfrm>
          <a:prstGeom prst="rect">
            <a:avLst/>
          </a:prstGeom>
          <a:gradFill>
            <a:gsLst>
              <a:gs pos="0">
                <a:schemeClr val="accent1">
                  <a:lumMod val="40000"/>
                  <a:lumOff val="60000"/>
                </a:schemeClr>
              </a:gs>
              <a:gs pos="100000">
                <a:schemeClr val="bg1"/>
              </a:gs>
            </a:gsLst>
            <a:lin ang="5400000" scaled="0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/>
          <a:lstStyle/>
          <a:p>
            <a:pPr>
              <a:defRPr/>
            </a:pPr>
            <a:endParaRPr lang="ru-RU" b="1" dirty="0">
              <a:latin typeface="Tahoma" pitchFamily="34" charset="0"/>
            </a:endParaRPr>
          </a:p>
        </p:txBody>
      </p:sp>
      <p:sp>
        <p:nvSpPr>
          <p:cNvPr id="114" name="Прямоугольник 113">
            <a:extLst>
              <a:ext uri="{FF2B5EF4-FFF2-40B4-BE49-F238E27FC236}">
                <a16:creationId xmlns:a16="http://schemas.microsoft.com/office/drawing/2014/main" id="{0CC43E6A-183A-4463-87C7-8E5D76214A20}"/>
              </a:ext>
            </a:extLst>
          </p:cNvPr>
          <p:cNvSpPr/>
          <p:nvPr/>
        </p:nvSpPr>
        <p:spPr bwMode="auto">
          <a:xfrm>
            <a:off x="0" y="0"/>
            <a:ext cx="9144000" cy="1428750"/>
          </a:xfrm>
          <a:prstGeom prst="rect">
            <a:avLst/>
          </a:prstGeom>
          <a:gradFill>
            <a:gsLst>
              <a:gs pos="0">
                <a:schemeClr val="accent1">
                  <a:lumMod val="20000"/>
                  <a:lumOff val="80000"/>
                </a:schemeClr>
              </a:gs>
              <a:gs pos="100000">
                <a:schemeClr val="bg1"/>
              </a:gs>
            </a:gsLst>
            <a:lin ang="5400000" scaled="0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/>
          <a:lstStyle/>
          <a:p>
            <a:pPr>
              <a:defRPr/>
            </a:pPr>
            <a:endParaRPr lang="ru-RU" b="1" dirty="0">
              <a:latin typeface="Tahoma" pitchFamily="34" charset="0"/>
            </a:endParaRPr>
          </a:p>
        </p:txBody>
      </p:sp>
      <p:sp>
        <p:nvSpPr>
          <p:cNvPr id="7172" name="Rectangle 5">
            <a:extLst>
              <a:ext uri="{FF2B5EF4-FFF2-40B4-BE49-F238E27FC236}">
                <a16:creationId xmlns:a16="http://schemas.microsoft.com/office/drawing/2014/main" id="{277F4C39-5C34-4E01-9786-FDA344319B7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 bwMode="auto">
          <a:xfrm>
            <a:off x="685800" y="209550"/>
            <a:ext cx="77724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ru-RU" altLang="ru-RU"/>
              <a:t>Click to edit Master title style</a:t>
            </a:r>
          </a:p>
        </p:txBody>
      </p:sp>
      <p:sp>
        <p:nvSpPr>
          <p:cNvPr id="169015" name="Freeform 55">
            <a:extLst>
              <a:ext uri="{FF2B5EF4-FFF2-40B4-BE49-F238E27FC236}">
                <a16:creationId xmlns:a16="http://schemas.microsoft.com/office/drawing/2014/main" id="{A0246A9C-67C5-4646-9A0F-C72EBEDD8C00}"/>
              </a:ext>
            </a:extLst>
          </p:cNvPr>
          <p:cNvSpPr>
            <a:spLocks noEditPoints="1"/>
          </p:cNvSpPr>
          <p:nvPr/>
        </p:nvSpPr>
        <p:spPr bwMode="auto">
          <a:xfrm>
            <a:off x="8505825" y="5267325"/>
            <a:ext cx="638175" cy="1590675"/>
          </a:xfrm>
          <a:custGeom>
            <a:avLst/>
            <a:gdLst/>
            <a:ahLst/>
            <a:cxnLst>
              <a:cxn ang="0">
                <a:pos x="67" y="0"/>
              </a:cxn>
              <a:cxn ang="0">
                <a:pos x="31" y="93"/>
              </a:cxn>
              <a:cxn ang="0">
                <a:pos x="0" y="167"/>
              </a:cxn>
              <a:cxn ang="0">
                <a:pos x="56" y="167"/>
              </a:cxn>
              <a:cxn ang="0">
                <a:pos x="44" y="148"/>
              </a:cxn>
              <a:cxn ang="0">
                <a:pos x="21" y="117"/>
              </a:cxn>
              <a:cxn ang="0">
                <a:pos x="67" y="140"/>
              </a:cxn>
              <a:cxn ang="0">
                <a:pos x="37" y="157"/>
              </a:cxn>
              <a:cxn ang="0">
                <a:pos x="18" y="167"/>
              </a:cxn>
              <a:cxn ang="0">
                <a:pos x="13" y="167"/>
              </a:cxn>
              <a:cxn ang="0">
                <a:pos x="38" y="148"/>
              </a:cxn>
              <a:cxn ang="0">
                <a:pos x="67" y="127"/>
              </a:cxn>
              <a:cxn ang="0">
                <a:pos x="21" y="117"/>
              </a:cxn>
              <a:cxn ang="0">
                <a:pos x="46" y="144"/>
              </a:cxn>
              <a:cxn ang="0">
                <a:pos x="67" y="167"/>
              </a:cxn>
              <a:cxn ang="0">
                <a:pos x="67" y="147"/>
              </a:cxn>
              <a:cxn ang="0">
                <a:pos x="42" y="147"/>
              </a:cxn>
              <a:cxn ang="0">
                <a:pos x="8" y="149"/>
              </a:cxn>
              <a:cxn ang="0">
                <a:pos x="8" y="149"/>
              </a:cxn>
              <a:cxn ang="0">
                <a:pos x="42" y="149"/>
              </a:cxn>
              <a:cxn ang="0">
                <a:pos x="67" y="151"/>
              </a:cxn>
              <a:cxn ang="0">
                <a:pos x="67" y="99"/>
              </a:cxn>
              <a:cxn ang="0">
                <a:pos x="53" y="104"/>
              </a:cxn>
              <a:cxn ang="0">
                <a:pos x="21" y="117"/>
              </a:cxn>
              <a:cxn ang="0">
                <a:pos x="21" y="117"/>
              </a:cxn>
              <a:cxn ang="0">
                <a:pos x="54" y="98"/>
              </a:cxn>
              <a:cxn ang="0">
                <a:pos x="67" y="91"/>
              </a:cxn>
              <a:cxn ang="0">
                <a:pos x="67" y="107"/>
              </a:cxn>
              <a:cxn ang="0">
                <a:pos x="57" y="98"/>
              </a:cxn>
              <a:cxn ang="0">
                <a:pos x="37" y="79"/>
              </a:cxn>
              <a:cxn ang="0">
                <a:pos x="37" y="79"/>
              </a:cxn>
              <a:cxn ang="0">
                <a:pos x="58" y="96"/>
              </a:cxn>
              <a:cxn ang="0">
                <a:pos x="67" y="103"/>
              </a:cxn>
              <a:cxn ang="0">
                <a:pos x="67" y="56"/>
              </a:cxn>
              <a:cxn ang="0">
                <a:pos x="64" y="58"/>
              </a:cxn>
              <a:cxn ang="0">
                <a:pos x="37" y="79"/>
              </a:cxn>
              <a:cxn ang="0">
                <a:pos x="37" y="79"/>
              </a:cxn>
              <a:cxn ang="0">
                <a:pos x="64" y="65"/>
              </a:cxn>
              <a:cxn ang="0">
                <a:pos x="67" y="63"/>
              </a:cxn>
              <a:cxn ang="0">
                <a:pos x="53" y="38"/>
              </a:cxn>
              <a:cxn ang="0">
                <a:pos x="67" y="57"/>
              </a:cxn>
              <a:cxn ang="0">
                <a:pos x="67" y="28"/>
              </a:cxn>
              <a:cxn ang="0">
                <a:pos x="53" y="38"/>
              </a:cxn>
              <a:cxn ang="0">
                <a:pos x="67" y="53"/>
              </a:cxn>
              <a:cxn ang="0">
                <a:pos x="53" y="38"/>
              </a:cxn>
              <a:cxn ang="0">
                <a:pos x="67" y="24"/>
              </a:cxn>
            </a:cxnLst>
            <a:rect l="0" t="0" r="r" b="b"/>
            <a:pathLst>
              <a:path w="67" h="167">
                <a:moveTo>
                  <a:pt x="67" y="0"/>
                </a:moveTo>
                <a:cubicBezTo>
                  <a:pt x="56" y="31"/>
                  <a:pt x="44" y="62"/>
                  <a:pt x="31" y="93"/>
                </a:cubicBezTo>
                <a:cubicBezTo>
                  <a:pt x="21" y="118"/>
                  <a:pt x="11" y="142"/>
                  <a:pt x="0" y="167"/>
                </a:cubicBezTo>
                <a:moveTo>
                  <a:pt x="56" y="167"/>
                </a:moveTo>
                <a:cubicBezTo>
                  <a:pt x="52" y="161"/>
                  <a:pt x="48" y="154"/>
                  <a:pt x="44" y="148"/>
                </a:cubicBezTo>
                <a:cubicBezTo>
                  <a:pt x="36" y="138"/>
                  <a:pt x="28" y="128"/>
                  <a:pt x="21" y="117"/>
                </a:cubicBezTo>
                <a:moveTo>
                  <a:pt x="67" y="140"/>
                </a:moveTo>
                <a:cubicBezTo>
                  <a:pt x="57" y="146"/>
                  <a:pt x="47" y="151"/>
                  <a:pt x="37" y="157"/>
                </a:cubicBezTo>
                <a:cubicBezTo>
                  <a:pt x="30" y="160"/>
                  <a:pt x="24" y="163"/>
                  <a:pt x="18" y="167"/>
                </a:cubicBezTo>
                <a:moveTo>
                  <a:pt x="13" y="167"/>
                </a:moveTo>
                <a:cubicBezTo>
                  <a:pt x="21" y="160"/>
                  <a:pt x="29" y="154"/>
                  <a:pt x="38" y="148"/>
                </a:cubicBezTo>
                <a:cubicBezTo>
                  <a:pt x="47" y="141"/>
                  <a:pt x="57" y="134"/>
                  <a:pt x="67" y="127"/>
                </a:cubicBezTo>
                <a:moveTo>
                  <a:pt x="21" y="117"/>
                </a:moveTo>
                <a:cubicBezTo>
                  <a:pt x="29" y="126"/>
                  <a:pt x="37" y="135"/>
                  <a:pt x="46" y="144"/>
                </a:cubicBezTo>
                <a:cubicBezTo>
                  <a:pt x="53" y="151"/>
                  <a:pt x="60" y="159"/>
                  <a:pt x="67" y="167"/>
                </a:cubicBezTo>
                <a:moveTo>
                  <a:pt x="67" y="147"/>
                </a:moveTo>
                <a:cubicBezTo>
                  <a:pt x="58" y="147"/>
                  <a:pt x="50" y="147"/>
                  <a:pt x="42" y="147"/>
                </a:cubicBezTo>
                <a:cubicBezTo>
                  <a:pt x="31" y="148"/>
                  <a:pt x="20" y="148"/>
                  <a:pt x="8" y="149"/>
                </a:cubicBezTo>
                <a:moveTo>
                  <a:pt x="8" y="149"/>
                </a:moveTo>
                <a:cubicBezTo>
                  <a:pt x="20" y="149"/>
                  <a:pt x="31" y="149"/>
                  <a:pt x="42" y="149"/>
                </a:cubicBezTo>
                <a:cubicBezTo>
                  <a:pt x="50" y="150"/>
                  <a:pt x="58" y="150"/>
                  <a:pt x="67" y="151"/>
                </a:cubicBezTo>
                <a:moveTo>
                  <a:pt x="67" y="99"/>
                </a:moveTo>
                <a:cubicBezTo>
                  <a:pt x="62" y="100"/>
                  <a:pt x="58" y="102"/>
                  <a:pt x="53" y="104"/>
                </a:cubicBezTo>
                <a:cubicBezTo>
                  <a:pt x="42" y="108"/>
                  <a:pt x="32" y="113"/>
                  <a:pt x="21" y="117"/>
                </a:cubicBezTo>
                <a:moveTo>
                  <a:pt x="21" y="117"/>
                </a:moveTo>
                <a:cubicBezTo>
                  <a:pt x="32" y="111"/>
                  <a:pt x="43" y="104"/>
                  <a:pt x="54" y="98"/>
                </a:cubicBezTo>
                <a:cubicBezTo>
                  <a:pt x="58" y="95"/>
                  <a:pt x="62" y="93"/>
                  <a:pt x="67" y="91"/>
                </a:cubicBezTo>
                <a:moveTo>
                  <a:pt x="67" y="107"/>
                </a:moveTo>
                <a:cubicBezTo>
                  <a:pt x="63" y="104"/>
                  <a:pt x="60" y="101"/>
                  <a:pt x="57" y="98"/>
                </a:cubicBezTo>
                <a:cubicBezTo>
                  <a:pt x="50" y="92"/>
                  <a:pt x="44" y="85"/>
                  <a:pt x="37" y="79"/>
                </a:cubicBezTo>
                <a:moveTo>
                  <a:pt x="37" y="79"/>
                </a:moveTo>
                <a:cubicBezTo>
                  <a:pt x="44" y="84"/>
                  <a:pt x="51" y="90"/>
                  <a:pt x="58" y="96"/>
                </a:cubicBezTo>
                <a:cubicBezTo>
                  <a:pt x="61" y="98"/>
                  <a:pt x="64" y="101"/>
                  <a:pt x="67" y="103"/>
                </a:cubicBezTo>
                <a:moveTo>
                  <a:pt x="67" y="56"/>
                </a:moveTo>
                <a:cubicBezTo>
                  <a:pt x="66" y="57"/>
                  <a:pt x="65" y="57"/>
                  <a:pt x="64" y="58"/>
                </a:cubicBezTo>
                <a:cubicBezTo>
                  <a:pt x="56" y="65"/>
                  <a:pt x="47" y="72"/>
                  <a:pt x="37" y="79"/>
                </a:cubicBezTo>
                <a:moveTo>
                  <a:pt x="37" y="79"/>
                </a:moveTo>
                <a:cubicBezTo>
                  <a:pt x="46" y="74"/>
                  <a:pt x="55" y="69"/>
                  <a:pt x="64" y="65"/>
                </a:cubicBezTo>
                <a:cubicBezTo>
                  <a:pt x="65" y="64"/>
                  <a:pt x="66" y="64"/>
                  <a:pt x="67" y="63"/>
                </a:cubicBezTo>
                <a:moveTo>
                  <a:pt x="53" y="38"/>
                </a:moveTo>
                <a:cubicBezTo>
                  <a:pt x="57" y="44"/>
                  <a:pt x="62" y="50"/>
                  <a:pt x="67" y="57"/>
                </a:cubicBezTo>
                <a:moveTo>
                  <a:pt x="67" y="28"/>
                </a:moveTo>
                <a:cubicBezTo>
                  <a:pt x="62" y="31"/>
                  <a:pt x="58" y="35"/>
                  <a:pt x="53" y="38"/>
                </a:cubicBezTo>
                <a:cubicBezTo>
                  <a:pt x="57" y="43"/>
                  <a:pt x="62" y="48"/>
                  <a:pt x="67" y="53"/>
                </a:cubicBezTo>
                <a:moveTo>
                  <a:pt x="53" y="38"/>
                </a:moveTo>
                <a:cubicBezTo>
                  <a:pt x="58" y="33"/>
                  <a:pt x="62" y="28"/>
                  <a:pt x="67" y="24"/>
                </a:cubicBezTo>
              </a:path>
            </a:pathLst>
          </a:custGeom>
          <a:noFill/>
          <a:ln w="19050" cap="flat" cmpd="sng">
            <a:solidFill>
              <a:schemeClr val="accent6">
                <a:lumMod val="20000"/>
                <a:lumOff val="80000"/>
              </a:schemeClr>
            </a:solidFill>
            <a:prstDash val="solid"/>
            <a:miter lim="800000"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ru-RU" b="1" dirty="0">
              <a:latin typeface="Tahoma" pitchFamily="34" charset="0"/>
            </a:endParaRPr>
          </a:p>
        </p:txBody>
      </p:sp>
      <p:sp>
        <p:nvSpPr>
          <p:cNvPr id="124" name="Freeform 55">
            <a:extLst>
              <a:ext uri="{FF2B5EF4-FFF2-40B4-BE49-F238E27FC236}">
                <a16:creationId xmlns:a16="http://schemas.microsoft.com/office/drawing/2014/main" id="{E4A3989B-EE05-4BAF-B216-8B85944D7F63}"/>
              </a:ext>
            </a:extLst>
          </p:cNvPr>
          <p:cNvSpPr>
            <a:spLocks noEditPoints="1"/>
          </p:cNvSpPr>
          <p:nvPr/>
        </p:nvSpPr>
        <p:spPr bwMode="auto">
          <a:xfrm flipH="1">
            <a:off x="0" y="5267325"/>
            <a:ext cx="638175" cy="1590675"/>
          </a:xfrm>
          <a:custGeom>
            <a:avLst/>
            <a:gdLst/>
            <a:ahLst/>
            <a:cxnLst>
              <a:cxn ang="0">
                <a:pos x="67" y="0"/>
              </a:cxn>
              <a:cxn ang="0">
                <a:pos x="31" y="93"/>
              </a:cxn>
              <a:cxn ang="0">
                <a:pos x="0" y="167"/>
              </a:cxn>
              <a:cxn ang="0">
                <a:pos x="56" y="167"/>
              </a:cxn>
              <a:cxn ang="0">
                <a:pos x="44" y="148"/>
              </a:cxn>
              <a:cxn ang="0">
                <a:pos x="21" y="117"/>
              </a:cxn>
              <a:cxn ang="0">
                <a:pos x="67" y="140"/>
              </a:cxn>
              <a:cxn ang="0">
                <a:pos x="37" y="157"/>
              </a:cxn>
              <a:cxn ang="0">
                <a:pos x="18" y="167"/>
              </a:cxn>
              <a:cxn ang="0">
                <a:pos x="13" y="167"/>
              </a:cxn>
              <a:cxn ang="0">
                <a:pos x="38" y="148"/>
              </a:cxn>
              <a:cxn ang="0">
                <a:pos x="67" y="127"/>
              </a:cxn>
              <a:cxn ang="0">
                <a:pos x="21" y="117"/>
              </a:cxn>
              <a:cxn ang="0">
                <a:pos x="46" y="144"/>
              </a:cxn>
              <a:cxn ang="0">
                <a:pos x="67" y="167"/>
              </a:cxn>
              <a:cxn ang="0">
                <a:pos x="67" y="147"/>
              </a:cxn>
              <a:cxn ang="0">
                <a:pos x="42" y="147"/>
              </a:cxn>
              <a:cxn ang="0">
                <a:pos x="8" y="149"/>
              </a:cxn>
              <a:cxn ang="0">
                <a:pos x="8" y="149"/>
              </a:cxn>
              <a:cxn ang="0">
                <a:pos x="42" y="149"/>
              </a:cxn>
              <a:cxn ang="0">
                <a:pos x="67" y="151"/>
              </a:cxn>
              <a:cxn ang="0">
                <a:pos x="67" y="99"/>
              </a:cxn>
              <a:cxn ang="0">
                <a:pos x="53" y="104"/>
              </a:cxn>
              <a:cxn ang="0">
                <a:pos x="21" y="117"/>
              </a:cxn>
              <a:cxn ang="0">
                <a:pos x="21" y="117"/>
              </a:cxn>
              <a:cxn ang="0">
                <a:pos x="54" y="98"/>
              </a:cxn>
              <a:cxn ang="0">
                <a:pos x="67" y="91"/>
              </a:cxn>
              <a:cxn ang="0">
                <a:pos x="67" y="107"/>
              </a:cxn>
              <a:cxn ang="0">
                <a:pos x="57" y="98"/>
              </a:cxn>
              <a:cxn ang="0">
                <a:pos x="37" y="79"/>
              </a:cxn>
              <a:cxn ang="0">
                <a:pos x="37" y="79"/>
              </a:cxn>
              <a:cxn ang="0">
                <a:pos x="58" y="96"/>
              </a:cxn>
              <a:cxn ang="0">
                <a:pos x="67" y="103"/>
              </a:cxn>
              <a:cxn ang="0">
                <a:pos x="67" y="56"/>
              </a:cxn>
              <a:cxn ang="0">
                <a:pos x="64" y="58"/>
              </a:cxn>
              <a:cxn ang="0">
                <a:pos x="37" y="79"/>
              </a:cxn>
              <a:cxn ang="0">
                <a:pos x="37" y="79"/>
              </a:cxn>
              <a:cxn ang="0">
                <a:pos x="64" y="65"/>
              </a:cxn>
              <a:cxn ang="0">
                <a:pos x="67" y="63"/>
              </a:cxn>
              <a:cxn ang="0">
                <a:pos x="53" y="38"/>
              </a:cxn>
              <a:cxn ang="0">
                <a:pos x="67" y="57"/>
              </a:cxn>
              <a:cxn ang="0">
                <a:pos x="67" y="28"/>
              </a:cxn>
              <a:cxn ang="0">
                <a:pos x="53" y="38"/>
              </a:cxn>
              <a:cxn ang="0">
                <a:pos x="67" y="53"/>
              </a:cxn>
              <a:cxn ang="0">
                <a:pos x="53" y="38"/>
              </a:cxn>
              <a:cxn ang="0">
                <a:pos x="67" y="24"/>
              </a:cxn>
            </a:cxnLst>
            <a:rect l="0" t="0" r="r" b="b"/>
            <a:pathLst>
              <a:path w="67" h="167">
                <a:moveTo>
                  <a:pt x="67" y="0"/>
                </a:moveTo>
                <a:cubicBezTo>
                  <a:pt x="56" y="31"/>
                  <a:pt x="44" y="62"/>
                  <a:pt x="31" y="93"/>
                </a:cubicBezTo>
                <a:cubicBezTo>
                  <a:pt x="21" y="118"/>
                  <a:pt x="11" y="142"/>
                  <a:pt x="0" y="167"/>
                </a:cubicBezTo>
                <a:moveTo>
                  <a:pt x="56" y="167"/>
                </a:moveTo>
                <a:cubicBezTo>
                  <a:pt x="52" y="161"/>
                  <a:pt x="48" y="154"/>
                  <a:pt x="44" y="148"/>
                </a:cubicBezTo>
                <a:cubicBezTo>
                  <a:pt x="36" y="138"/>
                  <a:pt x="28" y="128"/>
                  <a:pt x="21" y="117"/>
                </a:cubicBezTo>
                <a:moveTo>
                  <a:pt x="67" y="140"/>
                </a:moveTo>
                <a:cubicBezTo>
                  <a:pt x="57" y="146"/>
                  <a:pt x="47" y="151"/>
                  <a:pt x="37" y="157"/>
                </a:cubicBezTo>
                <a:cubicBezTo>
                  <a:pt x="30" y="160"/>
                  <a:pt x="24" y="163"/>
                  <a:pt x="18" y="167"/>
                </a:cubicBezTo>
                <a:moveTo>
                  <a:pt x="13" y="167"/>
                </a:moveTo>
                <a:cubicBezTo>
                  <a:pt x="21" y="160"/>
                  <a:pt x="29" y="154"/>
                  <a:pt x="38" y="148"/>
                </a:cubicBezTo>
                <a:cubicBezTo>
                  <a:pt x="47" y="141"/>
                  <a:pt x="57" y="134"/>
                  <a:pt x="67" y="127"/>
                </a:cubicBezTo>
                <a:moveTo>
                  <a:pt x="21" y="117"/>
                </a:moveTo>
                <a:cubicBezTo>
                  <a:pt x="29" y="126"/>
                  <a:pt x="37" y="135"/>
                  <a:pt x="46" y="144"/>
                </a:cubicBezTo>
                <a:cubicBezTo>
                  <a:pt x="53" y="151"/>
                  <a:pt x="60" y="159"/>
                  <a:pt x="67" y="167"/>
                </a:cubicBezTo>
                <a:moveTo>
                  <a:pt x="67" y="147"/>
                </a:moveTo>
                <a:cubicBezTo>
                  <a:pt x="58" y="147"/>
                  <a:pt x="50" y="147"/>
                  <a:pt x="42" y="147"/>
                </a:cubicBezTo>
                <a:cubicBezTo>
                  <a:pt x="31" y="148"/>
                  <a:pt x="20" y="148"/>
                  <a:pt x="8" y="149"/>
                </a:cubicBezTo>
                <a:moveTo>
                  <a:pt x="8" y="149"/>
                </a:moveTo>
                <a:cubicBezTo>
                  <a:pt x="20" y="149"/>
                  <a:pt x="31" y="149"/>
                  <a:pt x="42" y="149"/>
                </a:cubicBezTo>
                <a:cubicBezTo>
                  <a:pt x="50" y="150"/>
                  <a:pt x="58" y="150"/>
                  <a:pt x="67" y="151"/>
                </a:cubicBezTo>
                <a:moveTo>
                  <a:pt x="67" y="99"/>
                </a:moveTo>
                <a:cubicBezTo>
                  <a:pt x="62" y="100"/>
                  <a:pt x="58" y="102"/>
                  <a:pt x="53" y="104"/>
                </a:cubicBezTo>
                <a:cubicBezTo>
                  <a:pt x="42" y="108"/>
                  <a:pt x="32" y="113"/>
                  <a:pt x="21" y="117"/>
                </a:cubicBezTo>
                <a:moveTo>
                  <a:pt x="21" y="117"/>
                </a:moveTo>
                <a:cubicBezTo>
                  <a:pt x="32" y="111"/>
                  <a:pt x="43" y="104"/>
                  <a:pt x="54" y="98"/>
                </a:cubicBezTo>
                <a:cubicBezTo>
                  <a:pt x="58" y="95"/>
                  <a:pt x="62" y="93"/>
                  <a:pt x="67" y="91"/>
                </a:cubicBezTo>
                <a:moveTo>
                  <a:pt x="67" y="107"/>
                </a:moveTo>
                <a:cubicBezTo>
                  <a:pt x="63" y="104"/>
                  <a:pt x="60" y="101"/>
                  <a:pt x="57" y="98"/>
                </a:cubicBezTo>
                <a:cubicBezTo>
                  <a:pt x="50" y="92"/>
                  <a:pt x="44" y="85"/>
                  <a:pt x="37" y="79"/>
                </a:cubicBezTo>
                <a:moveTo>
                  <a:pt x="37" y="79"/>
                </a:moveTo>
                <a:cubicBezTo>
                  <a:pt x="44" y="84"/>
                  <a:pt x="51" y="90"/>
                  <a:pt x="58" y="96"/>
                </a:cubicBezTo>
                <a:cubicBezTo>
                  <a:pt x="61" y="98"/>
                  <a:pt x="64" y="101"/>
                  <a:pt x="67" y="103"/>
                </a:cubicBezTo>
                <a:moveTo>
                  <a:pt x="67" y="56"/>
                </a:moveTo>
                <a:cubicBezTo>
                  <a:pt x="66" y="57"/>
                  <a:pt x="65" y="57"/>
                  <a:pt x="64" y="58"/>
                </a:cubicBezTo>
                <a:cubicBezTo>
                  <a:pt x="56" y="65"/>
                  <a:pt x="47" y="72"/>
                  <a:pt x="37" y="79"/>
                </a:cubicBezTo>
                <a:moveTo>
                  <a:pt x="37" y="79"/>
                </a:moveTo>
                <a:cubicBezTo>
                  <a:pt x="46" y="74"/>
                  <a:pt x="55" y="69"/>
                  <a:pt x="64" y="65"/>
                </a:cubicBezTo>
                <a:cubicBezTo>
                  <a:pt x="65" y="64"/>
                  <a:pt x="66" y="64"/>
                  <a:pt x="67" y="63"/>
                </a:cubicBezTo>
                <a:moveTo>
                  <a:pt x="53" y="38"/>
                </a:moveTo>
                <a:cubicBezTo>
                  <a:pt x="57" y="44"/>
                  <a:pt x="62" y="50"/>
                  <a:pt x="67" y="57"/>
                </a:cubicBezTo>
                <a:moveTo>
                  <a:pt x="67" y="28"/>
                </a:moveTo>
                <a:cubicBezTo>
                  <a:pt x="62" y="31"/>
                  <a:pt x="58" y="35"/>
                  <a:pt x="53" y="38"/>
                </a:cubicBezTo>
                <a:cubicBezTo>
                  <a:pt x="57" y="43"/>
                  <a:pt x="62" y="48"/>
                  <a:pt x="67" y="53"/>
                </a:cubicBezTo>
                <a:moveTo>
                  <a:pt x="53" y="38"/>
                </a:moveTo>
                <a:cubicBezTo>
                  <a:pt x="58" y="33"/>
                  <a:pt x="62" y="28"/>
                  <a:pt x="67" y="24"/>
                </a:cubicBezTo>
              </a:path>
            </a:pathLst>
          </a:custGeom>
          <a:noFill/>
          <a:ln w="19050" cap="flat" cmpd="sng">
            <a:solidFill>
              <a:schemeClr val="accent6">
                <a:lumMod val="20000"/>
                <a:lumOff val="80000"/>
              </a:schemeClr>
            </a:solidFill>
            <a:prstDash val="solid"/>
            <a:miter lim="800000"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ru-RU" b="1" dirty="0">
              <a:latin typeface="Tahoma" pitchFamily="34" charset="0"/>
            </a:endParaRPr>
          </a:p>
        </p:txBody>
      </p:sp>
      <p:pic>
        <p:nvPicPr>
          <p:cNvPr id="7175" name="Picture 7">
            <a:extLst>
              <a:ext uri="{FF2B5EF4-FFF2-40B4-BE49-F238E27FC236}">
                <a16:creationId xmlns:a16="http://schemas.microsoft.com/office/drawing/2014/main" id="{6595A861-D3DE-4AAF-9608-8538869691B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4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90563" y="6286500"/>
            <a:ext cx="1524000" cy="466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7176" name="Группа 232">
            <a:extLst>
              <a:ext uri="{FF2B5EF4-FFF2-40B4-BE49-F238E27FC236}">
                <a16:creationId xmlns:a16="http://schemas.microsoft.com/office/drawing/2014/main" id="{7CC5B5CC-BEBE-43F0-9D40-137022779A3E}"/>
              </a:ext>
            </a:extLst>
          </p:cNvPr>
          <p:cNvGrpSpPr>
            <a:grpSpLocks/>
          </p:cNvGrpSpPr>
          <p:nvPr/>
        </p:nvGrpSpPr>
        <p:grpSpPr bwMode="auto">
          <a:xfrm>
            <a:off x="1588" y="795338"/>
            <a:ext cx="9144000" cy="490537"/>
            <a:chOff x="838" y="1795475"/>
            <a:chExt cx="9144934" cy="490517"/>
          </a:xfrm>
        </p:grpSpPr>
        <p:sp>
          <p:nvSpPr>
            <p:cNvPr id="234" name="Freeform 2">
              <a:extLst>
                <a:ext uri="{FF2B5EF4-FFF2-40B4-BE49-F238E27FC236}">
                  <a16:creationId xmlns:a16="http://schemas.microsoft.com/office/drawing/2014/main" id="{5D96987B-71A7-43AC-9BEA-EBF91E4CD6B4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31301" y="1849448"/>
              <a:ext cx="68270" cy="57148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39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4" y="74"/>
                </a:cxn>
                <a:cxn ang="0">
                  <a:pos x="55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39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4" y="74"/>
                  </a:lnTo>
                  <a:lnTo>
                    <a:pt x="55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235" name="Freeform 3">
              <a:extLst>
                <a:ext uri="{FF2B5EF4-FFF2-40B4-BE49-F238E27FC236}">
                  <a16:creationId xmlns:a16="http://schemas.microsoft.com/office/drawing/2014/main" id="{EFC8FB90-F8BF-448F-AD9D-90207455C658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39240" y="2017716"/>
              <a:ext cx="68269" cy="57148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39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4" y="74"/>
                </a:cxn>
                <a:cxn ang="0">
                  <a:pos x="55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39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4" y="74"/>
                  </a:lnTo>
                  <a:lnTo>
                    <a:pt x="55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236" name="Freeform 4">
              <a:extLst>
                <a:ext uri="{FF2B5EF4-FFF2-40B4-BE49-F238E27FC236}">
                  <a16:creationId xmlns:a16="http://schemas.microsoft.com/office/drawing/2014/main" id="{010ADAED-98D6-48A9-84B4-723913F61F40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07509" y="1844685"/>
              <a:ext cx="68270" cy="58736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237" name="Freeform 5">
              <a:extLst>
                <a:ext uri="{FF2B5EF4-FFF2-40B4-BE49-F238E27FC236}">
                  <a16:creationId xmlns:a16="http://schemas.microsoft.com/office/drawing/2014/main" id="{78928D0A-F810-4AE0-B3E5-B757636DADCA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17035" y="2012953"/>
              <a:ext cx="66682" cy="58736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238" name="Freeform 6">
              <a:extLst>
                <a:ext uri="{FF2B5EF4-FFF2-40B4-BE49-F238E27FC236}">
                  <a16:creationId xmlns:a16="http://schemas.microsoft.com/office/drawing/2014/main" id="{440239A4-873F-4943-8D68-7BCADBD67FF1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85305" y="1841510"/>
              <a:ext cx="68269" cy="57148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239" name="Freeform 7">
              <a:extLst>
                <a:ext uri="{FF2B5EF4-FFF2-40B4-BE49-F238E27FC236}">
                  <a16:creationId xmlns:a16="http://schemas.microsoft.com/office/drawing/2014/main" id="{35246B38-642E-41D6-B095-6336190A0785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93242" y="2009778"/>
              <a:ext cx="68270" cy="57148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240" name="Freeform 8">
              <a:extLst>
                <a:ext uri="{FF2B5EF4-FFF2-40B4-BE49-F238E27FC236}">
                  <a16:creationId xmlns:a16="http://schemas.microsoft.com/office/drawing/2014/main" id="{27EF1240-13C8-4668-B77C-B5523612E3BA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561512" y="1836748"/>
              <a:ext cx="68269" cy="58735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241" name="Freeform 9">
              <a:extLst>
                <a:ext uri="{FF2B5EF4-FFF2-40B4-BE49-F238E27FC236}">
                  <a16:creationId xmlns:a16="http://schemas.microsoft.com/office/drawing/2014/main" id="{255585FA-E4C7-4702-85A0-B3C899C0B27F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571038" y="2005016"/>
              <a:ext cx="68269" cy="58735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242" name="Freeform 10">
              <a:extLst>
                <a:ext uri="{FF2B5EF4-FFF2-40B4-BE49-F238E27FC236}">
                  <a16:creationId xmlns:a16="http://schemas.microsoft.com/office/drawing/2014/main" id="{720431B8-A237-4E07-A313-F0801B213E93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639307" y="1833573"/>
              <a:ext cx="68270" cy="58735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4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4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243" name="Freeform 11">
              <a:extLst>
                <a:ext uri="{FF2B5EF4-FFF2-40B4-BE49-F238E27FC236}">
                  <a16:creationId xmlns:a16="http://schemas.microsoft.com/office/drawing/2014/main" id="{C8736002-8D68-44BD-8A0E-3343790D782E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648833" y="2001842"/>
              <a:ext cx="66682" cy="57148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4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4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244" name="Freeform 12">
              <a:extLst>
                <a:ext uri="{FF2B5EF4-FFF2-40B4-BE49-F238E27FC236}">
                  <a16:creationId xmlns:a16="http://schemas.microsoft.com/office/drawing/2014/main" id="{DDCC412C-9858-4B47-83FF-67C6C99AB0E4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17103" y="1828811"/>
              <a:ext cx="66682" cy="58736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7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7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245" name="Freeform 13">
              <a:extLst>
                <a:ext uri="{FF2B5EF4-FFF2-40B4-BE49-F238E27FC236}">
                  <a16:creationId xmlns:a16="http://schemas.microsoft.com/office/drawing/2014/main" id="{B815B297-6074-4397-9801-F4CAB0E45721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25041" y="1997079"/>
              <a:ext cx="68270" cy="58736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7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7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246" name="Freeform 14">
              <a:extLst>
                <a:ext uri="{FF2B5EF4-FFF2-40B4-BE49-F238E27FC236}">
                  <a16:creationId xmlns:a16="http://schemas.microsoft.com/office/drawing/2014/main" id="{5303D6EF-53E0-457A-810F-8B37CEF7E772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93311" y="1825636"/>
              <a:ext cx="69857" cy="58736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20" y="36"/>
                </a:cxn>
                <a:cxn ang="0">
                  <a:pos x="120" y="49"/>
                </a:cxn>
                <a:cxn ang="0">
                  <a:pos x="120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3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20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20" y="36"/>
                  </a:lnTo>
                  <a:lnTo>
                    <a:pt x="120" y="49"/>
                  </a:lnTo>
                  <a:lnTo>
                    <a:pt x="120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3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247" name="Freeform 15">
              <a:extLst>
                <a:ext uri="{FF2B5EF4-FFF2-40B4-BE49-F238E27FC236}">
                  <a16:creationId xmlns:a16="http://schemas.microsoft.com/office/drawing/2014/main" id="{195B7DA2-4D7A-4117-91AD-10C241316582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02837" y="1993904"/>
              <a:ext cx="69857" cy="58736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20" y="36"/>
                </a:cxn>
                <a:cxn ang="0">
                  <a:pos x="120" y="49"/>
                </a:cxn>
                <a:cxn ang="0">
                  <a:pos x="120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3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20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20" y="36"/>
                  </a:lnTo>
                  <a:lnTo>
                    <a:pt x="120" y="49"/>
                  </a:lnTo>
                  <a:lnTo>
                    <a:pt x="120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3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248" name="Freeform 16">
              <a:extLst>
                <a:ext uri="{FF2B5EF4-FFF2-40B4-BE49-F238E27FC236}">
                  <a16:creationId xmlns:a16="http://schemas.microsoft.com/office/drawing/2014/main" id="{320C24C1-F3DC-4D4E-98D1-DEC384690AB2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71106" y="1820874"/>
              <a:ext cx="69857" cy="58735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1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19" y="36"/>
                </a:cxn>
                <a:cxn ang="0">
                  <a:pos x="119" y="49"/>
                </a:cxn>
                <a:cxn ang="0">
                  <a:pos x="119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2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9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1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19" y="36"/>
                  </a:lnTo>
                  <a:lnTo>
                    <a:pt x="119" y="49"/>
                  </a:lnTo>
                  <a:lnTo>
                    <a:pt x="119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2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249" name="Freeform 17">
              <a:extLst>
                <a:ext uri="{FF2B5EF4-FFF2-40B4-BE49-F238E27FC236}">
                  <a16:creationId xmlns:a16="http://schemas.microsoft.com/office/drawing/2014/main" id="{E4D8D4D8-6EFE-4569-9D05-3D20C66A6EF5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80632" y="1989142"/>
              <a:ext cx="68270" cy="58735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1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19" y="36"/>
                </a:cxn>
                <a:cxn ang="0">
                  <a:pos x="119" y="49"/>
                </a:cxn>
                <a:cxn ang="0">
                  <a:pos x="119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2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9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1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19" y="36"/>
                  </a:lnTo>
                  <a:lnTo>
                    <a:pt x="119" y="49"/>
                  </a:lnTo>
                  <a:lnTo>
                    <a:pt x="119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2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250" name="Rectangle 18">
              <a:extLst>
                <a:ext uri="{FF2B5EF4-FFF2-40B4-BE49-F238E27FC236}">
                  <a16:creationId xmlns:a16="http://schemas.microsoft.com/office/drawing/2014/main" id="{5716096E-A3DB-40E5-8E3D-389E09FEB0D4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940963" y="1844685"/>
              <a:ext cx="14289" cy="7938"/>
            </a:xfrm>
            <a:prstGeom prst="rect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251" name="Rectangle 19">
              <a:extLst>
                <a:ext uri="{FF2B5EF4-FFF2-40B4-BE49-F238E27FC236}">
                  <a16:creationId xmlns:a16="http://schemas.microsoft.com/office/drawing/2014/main" id="{22DC4BCA-75A1-46A0-996C-779CEC11DB1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304311" y="1876434"/>
              <a:ext cx="15877" cy="9525"/>
            </a:xfrm>
            <a:prstGeom prst="rect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252" name="Rectangle 20">
              <a:extLst>
                <a:ext uri="{FF2B5EF4-FFF2-40B4-BE49-F238E27FC236}">
                  <a16:creationId xmlns:a16="http://schemas.microsoft.com/office/drawing/2014/main" id="{6ACA53B3-A03F-4E02-AC90-EDDD505B3A4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948902" y="2011366"/>
              <a:ext cx="15877" cy="9525"/>
            </a:xfrm>
            <a:prstGeom prst="rect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253" name="Rectangle 21">
              <a:extLst>
                <a:ext uri="{FF2B5EF4-FFF2-40B4-BE49-F238E27FC236}">
                  <a16:creationId xmlns:a16="http://schemas.microsoft.com/office/drawing/2014/main" id="{E873ABE0-CF16-4688-ADFC-852E186CF17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312249" y="2044702"/>
              <a:ext cx="15877" cy="9525"/>
            </a:xfrm>
            <a:prstGeom prst="rect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254" name="Freeform 22">
              <a:extLst>
                <a:ext uri="{FF2B5EF4-FFF2-40B4-BE49-F238E27FC236}">
                  <a16:creationId xmlns:a16="http://schemas.microsoft.com/office/drawing/2014/main" id="{DA7CBE7A-3E7D-4F7E-A470-857D323AE4D5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958428" y="1836748"/>
              <a:ext cx="74620" cy="187317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00" y="0"/>
                </a:cxn>
                <a:cxn ang="0">
                  <a:pos x="129" y="144"/>
                </a:cxn>
                <a:cxn ang="0">
                  <a:pos x="129" y="179"/>
                </a:cxn>
                <a:cxn ang="0">
                  <a:pos x="103" y="321"/>
                </a:cxn>
                <a:cxn ang="0">
                  <a:pos x="0" y="321"/>
                </a:cxn>
                <a:cxn ang="0">
                  <a:pos x="0" y="285"/>
                </a:cxn>
                <a:cxn ang="0">
                  <a:pos x="58" y="285"/>
                </a:cxn>
                <a:cxn ang="0">
                  <a:pos x="58" y="38"/>
                </a:cxn>
                <a:cxn ang="0">
                  <a:pos x="0" y="38"/>
                </a:cxn>
                <a:cxn ang="0">
                  <a:pos x="0" y="0"/>
                </a:cxn>
              </a:cxnLst>
              <a:rect l="0" t="0" r="r" b="b"/>
              <a:pathLst>
                <a:path w="129" h="321">
                  <a:moveTo>
                    <a:pt x="0" y="0"/>
                  </a:moveTo>
                  <a:lnTo>
                    <a:pt x="100" y="0"/>
                  </a:lnTo>
                  <a:lnTo>
                    <a:pt x="129" y="144"/>
                  </a:lnTo>
                  <a:lnTo>
                    <a:pt x="129" y="179"/>
                  </a:lnTo>
                  <a:lnTo>
                    <a:pt x="103" y="321"/>
                  </a:lnTo>
                  <a:lnTo>
                    <a:pt x="0" y="321"/>
                  </a:lnTo>
                  <a:lnTo>
                    <a:pt x="0" y="285"/>
                  </a:lnTo>
                  <a:lnTo>
                    <a:pt x="58" y="285"/>
                  </a:lnTo>
                  <a:lnTo>
                    <a:pt x="58" y="38"/>
                  </a:lnTo>
                  <a:lnTo>
                    <a:pt x="0" y="3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255" name="Freeform 23">
              <a:extLst>
                <a:ext uri="{FF2B5EF4-FFF2-40B4-BE49-F238E27FC236}">
                  <a16:creationId xmlns:a16="http://schemas.microsoft.com/office/drawing/2014/main" id="{354333B9-5BEB-44FC-8BC1-087F9726A6BD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234454" y="1873259"/>
              <a:ext cx="76208" cy="187317"/>
            </a:xfrm>
            <a:custGeom>
              <a:avLst/>
              <a:gdLst/>
              <a:ahLst/>
              <a:cxnLst>
                <a:cxn ang="0">
                  <a:pos x="129" y="0"/>
                </a:cxn>
                <a:cxn ang="0">
                  <a:pos x="29" y="0"/>
                </a:cxn>
                <a:cxn ang="0">
                  <a:pos x="0" y="144"/>
                </a:cxn>
                <a:cxn ang="0">
                  <a:pos x="0" y="179"/>
                </a:cxn>
                <a:cxn ang="0">
                  <a:pos x="26" y="321"/>
                </a:cxn>
                <a:cxn ang="0">
                  <a:pos x="129" y="321"/>
                </a:cxn>
                <a:cxn ang="0">
                  <a:pos x="129" y="285"/>
                </a:cxn>
                <a:cxn ang="0">
                  <a:pos x="71" y="285"/>
                </a:cxn>
                <a:cxn ang="0">
                  <a:pos x="71" y="38"/>
                </a:cxn>
                <a:cxn ang="0">
                  <a:pos x="129" y="38"/>
                </a:cxn>
                <a:cxn ang="0">
                  <a:pos x="129" y="0"/>
                </a:cxn>
              </a:cxnLst>
              <a:rect l="0" t="0" r="r" b="b"/>
              <a:pathLst>
                <a:path w="129" h="321">
                  <a:moveTo>
                    <a:pt x="129" y="0"/>
                  </a:moveTo>
                  <a:lnTo>
                    <a:pt x="29" y="0"/>
                  </a:lnTo>
                  <a:lnTo>
                    <a:pt x="0" y="144"/>
                  </a:lnTo>
                  <a:lnTo>
                    <a:pt x="0" y="179"/>
                  </a:lnTo>
                  <a:lnTo>
                    <a:pt x="26" y="321"/>
                  </a:lnTo>
                  <a:lnTo>
                    <a:pt x="129" y="321"/>
                  </a:lnTo>
                  <a:lnTo>
                    <a:pt x="129" y="285"/>
                  </a:lnTo>
                  <a:lnTo>
                    <a:pt x="71" y="285"/>
                  </a:lnTo>
                  <a:lnTo>
                    <a:pt x="71" y="38"/>
                  </a:lnTo>
                  <a:lnTo>
                    <a:pt x="129" y="38"/>
                  </a:lnTo>
                  <a:lnTo>
                    <a:pt x="129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256" name="Rectangle 24">
              <a:extLst>
                <a:ext uri="{FF2B5EF4-FFF2-40B4-BE49-F238E27FC236}">
                  <a16:creationId xmlns:a16="http://schemas.microsoft.com/office/drawing/2014/main" id="{D0ED9C2E-1B34-4007-81AB-E7E4F65F1A78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221753" y="1957393"/>
              <a:ext cx="12701" cy="22224"/>
            </a:xfrm>
            <a:prstGeom prst="rect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257" name="Rectangle 25">
              <a:extLst>
                <a:ext uri="{FF2B5EF4-FFF2-40B4-BE49-F238E27FC236}">
                  <a16:creationId xmlns:a16="http://schemas.microsoft.com/office/drawing/2014/main" id="{82FB8D0C-6882-4C52-80A2-0F5184F20B01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9033047" y="1916120"/>
              <a:ext cx="12701" cy="22224"/>
            </a:xfrm>
            <a:prstGeom prst="rect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258" name="Rectangle 27">
              <a:extLst>
                <a:ext uri="{FF2B5EF4-FFF2-40B4-BE49-F238E27FC236}">
                  <a16:creationId xmlns:a16="http://schemas.microsoft.com/office/drawing/2014/main" id="{327D605A-CF6B-47F1-9A62-9E3443A303A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9045749" y="1917707"/>
              <a:ext cx="49218" cy="15874"/>
            </a:xfrm>
            <a:prstGeom prst="rect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259" name="Freeform 28">
              <a:extLst>
                <a:ext uri="{FF2B5EF4-FFF2-40B4-BE49-F238E27FC236}">
                  <a16:creationId xmlns:a16="http://schemas.microsoft.com/office/drawing/2014/main" id="{4CCD1D2E-DE33-4E62-8B91-5BFD9583E1A3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088616" y="1911357"/>
              <a:ext cx="11113" cy="26987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12"/>
                </a:cxn>
                <a:cxn ang="0">
                  <a:pos x="19" y="22"/>
                </a:cxn>
                <a:cxn ang="0">
                  <a:pos x="16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12"/>
                  </a:lnTo>
                  <a:lnTo>
                    <a:pt x="19" y="22"/>
                  </a:lnTo>
                  <a:lnTo>
                    <a:pt x="16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260" name="Freeform 30">
              <a:extLst>
                <a:ext uri="{FF2B5EF4-FFF2-40B4-BE49-F238E27FC236}">
                  <a16:creationId xmlns:a16="http://schemas.microsoft.com/office/drawing/2014/main" id="{8FC496A5-C679-4462-AE48-FEC968D3C9BC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099729" y="1911357"/>
              <a:ext cx="11114" cy="25399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7" y="12"/>
                </a:cxn>
                <a:cxn ang="0">
                  <a:pos x="20" y="22"/>
                </a:cxn>
                <a:cxn ang="0">
                  <a:pos x="17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20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7" y="12"/>
                  </a:lnTo>
                  <a:lnTo>
                    <a:pt x="20" y="22"/>
                  </a:lnTo>
                  <a:lnTo>
                    <a:pt x="17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261" name="Freeform 32">
              <a:extLst>
                <a:ext uri="{FF2B5EF4-FFF2-40B4-BE49-F238E27FC236}">
                  <a16:creationId xmlns:a16="http://schemas.microsoft.com/office/drawing/2014/main" id="{8E95AA3D-8E15-4D31-9BBF-80C9F4E54CA1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110843" y="1911357"/>
              <a:ext cx="11113" cy="25399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6" y="12"/>
                </a:cxn>
                <a:cxn ang="0">
                  <a:pos x="19" y="22"/>
                </a:cxn>
                <a:cxn ang="0">
                  <a:pos x="16" y="35"/>
                </a:cxn>
                <a:cxn ang="0">
                  <a:pos x="9" y="45"/>
                </a:cxn>
                <a:cxn ang="0">
                  <a:pos x="6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6" y="12"/>
                  </a:lnTo>
                  <a:lnTo>
                    <a:pt x="19" y="22"/>
                  </a:lnTo>
                  <a:lnTo>
                    <a:pt x="16" y="35"/>
                  </a:lnTo>
                  <a:lnTo>
                    <a:pt x="9" y="45"/>
                  </a:lnTo>
                  <a:lnTo>
                    <a:pt x="6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262" name="Freeform 34">
              <a:extLst>
                <a:ext uri="{FF2B5EF4-FFF2-40B4-BE49-F238E27FC236}">
                  <a16:creationId xmlns:a16="http://schemas.microsoft.com/office/drawing/2014/main" id="{064BCFED-F719-4829-967E-76B48625CA8C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121957" y="1909770"/>
              <a:ext cx="12701" cy="26986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20" y="12"/>
                </a:cxn>
                <a:cxn ang="0">
                  <a:pos x="20" y="22"/>
                </a:cxn>
                <a:cxn ang="0">
                  <a:pos x="20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20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20" y="12"/>
                  </a:lnTo>
                  <a:lnTo>
                    <a:pt x="20" y="22"/>
                  </a:lnTo>
                  <a:lnTo>
                    <a:pt x="20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263" name="Freeform 36">
              <a:extLst>
                <a:ext uri="{FF2B5EF4-FFF2-40B4-BE49-F238E27FC236}">
                  <a16:creationId xmlns:a16="http://schemas.microsoft.com/office/drawing/2014/main" id="{303C2B2A-1BAB-4855-8A13-181DDBBA930F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134658" y="1909770"/>
              <a:ext cx="11114" cy="25399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2" y="0"/>
                </a:cxn>
                <a:cxn ang="0">
                  <a:pos x="19" y="12"/>
                </a:cxn>
                <a:cxn ang="0">
                  <a:pos x="19" y="22"/>
                </a:cxn>
                <a:cxn ang="0">
                  <a:pos x="19" y="35"/>
                </a:cxn>
                <a:cxn ang="0">
                  <a:pos x="12" y="45"/>
                </a:cxn>
                <a:cxn ang="0">
                  <a:pos x="6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6" y="0"/>
                  </a:lnTo>
                  <a:lnTo>
                    <a:pt x="12" y="0"/>
                  </a:lnTo>
                  <a:lnTo>
                    <a:pt x="19" y="12"/>
                  </a:lnTo>
                  <a:lnTo>
                    <a:pt x="19" y="22"/>
                  </a:lnTo>
                  <a:lnTo>
                    <a:pt x="19" y="35"/>
                  </a:lnTo>
                  <a:lnTo>
                    <a:pt x="12" y="45"/>
                  </a:lnTo>
                  <a:lnTo>
                    <a:pt x="6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264" name="Freeform 38">
              <a:extLst>
                <a:ext uri="{FF2B5EF4-FFF2-40B4-BE49-F238E27FC236}">
                  <a16:creationId xmlns:a16="http://schemas.microsoft.com/office/drawing/2014/main" id="{A2C7B914-B1F8-400B-8743-BF8E106A1816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29714" y="1990729"/>
              <a:ext cx="11113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4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4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4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265" name="Freeform 39">
              <a:extLst>
                <a:ext uri="{FF2B5EF4-FFF2-40B4-BE49-F238E27FC236}">
                  <a16:creationId xmlns:a16="http://schemas.microsoft.com/office/drawing/2014/main" id="{CCF830D2-3504-4A4D-8C3D-F31E3B0B7D39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07509" y="1987554"/>
              <a:ext cx="11114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266" name="Freeform 40">
              <a:extLst>
                <a:ext uri="{FF2B5EF4-FFF2-40B4-BE49-F238E27FC236}">
                  <a16:creationId xmlns:a16="http://schemas.microsoft.com/office/drawing/2014/main" id="{FA2DBE3D-85C8-40D0-947D-14A78CA37628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83716" y="1982792"/>
              <a:ext cx="11114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267" name="Freeform 41">
              <a:extLst>
                <a:ext uri="{FF2B5EF4-FFF2-40B4-BE49-F238E27FC236}">
                  <a16:creationId xmlns:a16="http://schemas.microsoft.com/office/drawing/2014/main" id="{A0E1408A-5747-4A44-9C6F-D9CAED2C003E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561512" y="1979617"/>
              <a:ext cx="11113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268" name="Freeform 42">
              <a:extLst>
                <a:ext uri="{FF2B5EF4-FFF2-40B4-BE49-F238E27FC236}">
                  <a16:creationId xmlns:a16="http://schemas.microsoft.com/office/drawing/2014/main" id="{73648069-4BA7-4839-AF27-2DE64E94671D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639307" y="1974855"/>
              <a:ext cx="11114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9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9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269" name="Freeform 43">
              <a:extLst>
                <a:ext uri="{FF2B5EF4-FFF2-40B4-BE49-F238E27FC236}">
                  <a16:creationId xmlns:a16="http://schemas.microsoft.com/office/drawing/2014/main" id="{A0D2AFF7-D704-4788-A5D8-39B96440C838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15515" y="1971680"/>
              <a:ext cx="11114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270" name="Freeform 44">
              <a:extLst>
                <a:ext uri="{FF2B5EF4-FFF2-40B4-BE49-F238E27FC236}">
                  <a16:creationId xmlns:a16="http://schemas.microsoft.com/office/drawing/2014/main" id="{CEB2BCDE-7CCC-4071-8BF6-0CE445C4F12F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93311" y="1966918"/>
              <a:ext cx="11113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7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271" name="Freeform 45">
              <a:extLst>
                <a:ext uri="{FF2B5EF4-FFF2-40B4-BE49-F238E27FC236}">
                  <a16:creationId xmlns:a16="http://schemas.microsoft.com/office/drawing/2014/main" id="{5CDC48A8-0A36-4C5A-9365-8F13550A74DA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72694" y="1963743"/>
              <a:ext cx="11113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272" name="Freeform 46">
              <a:extLst>
                <a:ext uri="{FF2B5EF4-FFF2-40B4-BE49-F238E27FC236}">
                  <a16:creationId xmlns:a16="http://schemas.microsoft.com/office/drawing/2014/main" id="{8D60D242-53DA-43D8-B9CF-70FAC6EF2947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21775" y="1822461"/>
              <a:ext cx="11114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4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4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4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273" name="Freeform 47">
              <a:extLst>
                <a:ext uri="{FF2B5EF4-FFF2-40B4-BE49-F238E27FC236}">
                  <a16:creationId xmlns:a16="http://schemas.microsoft.com/office/drawing/2014/main" id="{D5C5C80E-D171-4692-8E31-BB99DE862DD7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99571" y="1819286"/>
              <a:ext cx="11113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274" name="Freeform 48">
              <a:extLst>
                <a:ext uri="{FF2B5EF4-FFF2-40B4-BE49-F238E27FC236}">
                  <a16:creationId xmlns:a16="http://schemas.microsoft.com/office/drawing/2014/main" id="{6BC2AB70-E828-4E18-8F28-D67A557C9386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75779" y="1814524"/>
              <a:ext cx="11113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275" name="Freeform 49">
              <a:extLst>
                <a:ext uri="{FF2B5EF4-FFF2-40B4-BE49-F238E27FC236}">
                  <a16:creationId xmlns:a16="http://schemas.microsoft.com/office/drawing/2014/main" id="{26437FAA-96F2-4F6D-9C95-EF4E93655618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553574" y="1811349"/>
              <a:ext cx="11114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276" name="Freeform 50">
              <a:extLst>
                <a:ext uri="{FF2B5EF4-FFF2-40B4-BE49-F238E27FC236}">
                  <a16:creationId xmlns:a16="http://schemas.microsoft.com/office/drawing/2014/main" id="{4292B601-9528-4895-BB88-0FC51E7472EE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629781" y="1806587"/>
              <a:ext cx="11114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9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9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277" name="Freeform 51">
              <a:extLst>
                <a:ext uri="{FF2B5EF4-FFF2-40B4-BE49-F238E27FC236}">
                  <a16:creationId xmlns:a16="http://schemas.microsoft.com/office/drawing/2014/main" id="{B6878F1D-A139-42F4-8DBC-921162D262B3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07577" y="1803412"/>
              <a:ext cx="11113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278" name="Freeform 52">
              <a:extLst>
                <a:ext uri="{FF2B5EF4-FFF2-40B4-BE49-F238E27FC236}">
                  <a16:creationId xmlns:a16="http://schemas.microsoft.com/office/drawing/2014/main" id="{666ECD76-2614-4A6B-A2F7-2805ECA70901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83785" y="1800237"/>
              <a:ext cx="11113" cy="11270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7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279" name="Freeform 53">
              <a:extLst>
                <a:ext uri="{FF2B5EF4-FFF2-40B4-BE49-F238E27FC236}">
                  <a16:creationId xmlns:a16="http://schemas.microsoft.com/office/drawing/2014/main" id="{E278F434-36D7-4646-8BAD-C3B993BA916C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63168" y="1795475"/>
              <a:ext cx="11113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280" name="Freeform 2">
              <a:extLst>
                <a:ext uri="{FF2B5EF4-FFF2-40B4-BE49-F238E27FC236}">
                  <a16:creationId xmlns:a16="http://schemas.microsoft.com/office/drawing/2014/main" id="{05559ADF-27D1-4A21-8684-040BD1776BFF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747039" y="1849448"/>
              <a:ext cx="68269" cy="57148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39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4" y="74"/>
                </a:cxn>
                <a:cxn ang="0">
                  <a:pos x="55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39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4" y="74"/>
                  </a:lnTo>
                  <a:lnTo>
                    <a:pt x="55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281" name="Freeform 3">
              <a:extLst>
                <a:ext uri="{FF2B5EF4-FFF2-40B4-BE49-F238E27FC236}">
                  <a16:creationId xmlns:a16="http://schemas.microsoft.com/office/drawing/2014/main" id="{1F3A4EC6-8CBA-495D-AC52-B1AF3FC278B8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739100" y="2017716"/>
              <a:ext cx="68270" cy="57148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39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4" y="74"/>
                </a:cxn>
                <a:cxn ang="0">
                  <a:pos x="55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39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4" y="74"/>
                  </a:lnTo>
                  <a:lnTo>
                    <a:pt x="55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282" name="Freeform 4">
              <a:extLst>
                <a:ext uri="{FF2B5EF4-FFF2-40B4-BE49-F238E27FC236}">
                  <a16:creationId xmlns:a16="http://schemas.microsoft.com/office/drawing/2014/main" id="{D8832489-F4B5-4C45-A3A6-07AC22E3C5BD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670831" y="1844685"/>
              <a:ext cx="66682" cy="58736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283" name="Freeform 5">
              <a:extLst>
                <a:ext uri="{FF2B5EF4-FFF2-40B4-BE49-F238E27FC236}">
                  <a16:creationId xmlns:a16="http://schemas.microsoft.com/office/drawing/2014/main" id="{3A9244DF-E5E0-4897-8020-0962AB407988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661305" y="2012953"/>
              <a:ext cx="68269" cy="58736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284" name="Freeform 6">
              <a:extLst>
                <a:ext uri="{FF2B5EF4-FFF2-40B4-BE49-F238E27FC236}">
                  <a16:creationId xmlns:a16="http://schemas.microsoft.com/office/drawing/2014/main" id="{728FE589-94DE-440D-B5F0-0496AA699200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593035" y="1841510"/>
              <a:ext cx="68270" cy="57148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285" name="Freeform 7">
              <a:extLst>
                <a:ext uri="{FF2B5EF4-FFF2-40B4-BE49-F238E27FC236}">
                  <a16:creationId xmlns:a16="http://schemas.microsoft.com/office/drawing/2014/main" id="{86106DCC-A68B-4DF3-AC34-2B4FF7920295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585098" y="2009778"/>
              <a:ext cx="66682" cy="57148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286" name="Freeform 8">
              <a:extLst>
                <a:ext uri="{FF2B5EF4-FFF2-40B4-BE49-F238E27FC236}">
                  <a16:creationId xmlns:a16="http://schemas.microsoft.com/office/drawing/2014/main" id="{492AD310-9841-4508-9E40-476466EB33B4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515241" y="1836748"/>
              <a:ext cx="68269" cy="58735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287" name="Freeform 9">
              <a:extLst>
                <a:ext uri="{FF2B5EF4-FFF2-40B4-BE49-F238E27FC236}">
                  <a16:creationId xmlns:a16="http://schemas.microsoft.com/office/drawing/2014/main" id="{5638F101-D9CC-4A07-98F0-C2E1E6D01108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507302" y="2005016"/>
              <a:ext cx="68270" cy="58735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288" name="Freeform 10">
              <a:extLst>
                <a:ext uri="{FF2B5EF4-FFF2-40B4-BE49-F238E27FC236}">
                  <a16:creationId xmlns:a16="http://schemas.microsoft.com/office/drawing/2014/main" id="{4EBD56E3-E0EA-4062-856A-9EA0B9D30CF6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439033" y="1833573"/>
              <a:ext cx="66682" cy="58735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4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4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289" name="Freeform 11">
              <a:extLst>
                <a:ext uri="{FF2B5EF4-FFF2-40B4-BE49-F238E27FC236}">
                  <a16:creationId xmlns:a16="http://schemas.microsoft.com/office/drawing/2014/main" id="{0B9DD23A-390D-48FF-90F7-001AB8611875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429507" y="2001842"/>
              <a:ext cx="68269" cy="57148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4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4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290" name="Freeform 12">
              <a:extLst>
                <a:ext uri="{FF2B5EF4-FFF2-40B4-BE49-F238E27FC236}">
                  <a16:creationId xmlns:a16="http://schemas.microsoft.com/office/drawing/2014/main" id="{59B01206-DEA5-4DC4-BD09-CD20BB15B5C5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361237" y="1828811"/>
              <a:ext cx="68270" cy="58736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7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7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291" name="Freeform 13">
              <a:extLst>
                <a:ext uri="{FF2B5EF4-FFF2-40B4-BE49-F238E27FC236}">
                  <a16:creationId xmlns:a16="http://schemas.microsoft.com/office/drawing/2014/main" id="{4768C7DC-14EC-40E5-A2D5-DC6770499355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353299" y="1997079"/>
              <a:ext cx="66682" cy="58736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7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7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292" name="Freeform 14">
              <a:extLst>
                <a:ext uri="{FF2B5EF4-FFF2-40B4-BE49-F238E27FC236}">
                  <a16:creationId xmlns:a16="http://schemas.microsoft.com/office/drawing/2014/main" id="{E29303DB-7071-49A1-8144-9BDFE852FC05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281854" y="1825636"/>
              <a:ext cx="69857" cy="58736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20" y="36"/>
                </a:cxn>
                <a:cxn ang="0">
                  <a:pos x="120" y="49"/>
                </a:cxn>
                <a:cxn ang="0">
                  <a:pos x="120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3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20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20" y="36"/>
                  </a:lnTo>
                  <a:lnTo>
                    <a:pt x="120" y="49"/>
                  </a:lnTo>
                  <a:lnTo>
                    <a:pt x="120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3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293" name="Freeform 15">
              <a:extLst>
                <a:ext uri="{FF2B5EF4-FFF2-40B4-BE49-F238E27FC236}">
                  <a16:creationId xmlns:a16="http://schemas.microsoft.com/office/drawing/2014/main" id="{5408DC11-5402-4B68-80D0-D916A565DA73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273916" y="1993904"/>
              <a:ext cx="69857" cy="58736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20" y="36"/>
                </a:cxn>
                <a:cxn ang="0">
                  <a:pos x="120" y="49"/>
                </a:cxn>
                <a:cxn ang="0">
                  <a:pos x="120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3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20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20" y="36"/>
                  </a:lnTo>
                  <a:lnTo>
                    <a:pt x="120" y="49"/>
                  </a:lnTo>
                  <a:lnTo>
                    <a:pt x="120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3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294" name="Freeform 16">
              <a:extLst>
                <a:ext uri="{FF2B5EF4-FFF2-40B4-BE49-F238E27FC236}">
                  <a16:creationId xmlns:a16="http://schemas.microsoft.com/office/drawing/2014/main" id="{B2013ADE-A49E-4511-BA7A-73E0771EB036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205646" y="1820874"/>
              <a:ext cx="68270" cy="58735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1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19" y="36"/>
                </a:cxn>
                <a:cxn ang="0">
                  <a:pos x="119" y="49"/>
                </a:cxn>
                <a:cxn ang="0">
                  <a:pos x="119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2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9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1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19" y="36"/>
                  </a:lnTo>
                  <a:lnTo>
                    <a:pt x="119" y="49"/>
                  </a:lnTo>
                  <a:lnTo>
                    <a:pt x="119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2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295" name="Freeform 17">
              <a:extLst>
                <a:ext uri="{FF2B5EF4-FFF2-40B4-BE49-F238E27FC236}">
                  <a16:creationId xmlns:a16="http://schemas.microsoft.com/office/drawing/2014/main" id="{978C1A1A-7DAF-4F61-929A-1370D77B83A9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196120" y="1989142"/>
              <a:ext cx="69857" cy="58735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1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19" y="36"/>
                </a:cxn>
                <a:cxn ang="0">
                  <a:pos x="119" y="49"/>
                </a:cxn>
                <a:cxn ang="0">
                  <a:pos x="119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2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9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1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19" y="36"/>
                  </a:lnTo>
                  <a:lnTo>
                    <a:pt x="119" y="49"/>
                  </a:lnTo>
                  <a:lnTo>
                    <a:pt x="119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2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296" name="Rectangle 18">
              <a:extLst>
                <a:ext uri="{FF2B5EF4-FFF2-40B4-BE49-F238E27FC236}">
                  <a16:creationId xmlns:a16="http://schemas.microsoft.com/office/drawing/2014/main" id="{45404B62-5A9A-49D5-BEBC-134FD70C59D8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 rot="173527" flipH="1">
              <a:off x="189769" y="1844685"/>
              <a:ext cx="15877" cy="7938"/>
            </a:xfrm>
            <a:prstGeom prst="rect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297" name="Rectangle 19">
              <a:extLst>
                <a:ext uri="{FF2B5EF4-FFF2-40B4-BE49-F238E27FC236}">
                  <a16:creationId xmlns:a16="http://schemas.microsoft.com/office/drawing/2014/main" id="{4A96AEEF-AC41-4EA5-A1EE-CC87FCD08E0E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 rot="173527" flipH="1">
              <a:off x="826422" y="1876434"/>
              <a:ext cx="15877" cy="9525"/>
            </a:xfrm>
            <a:prstGeom prst="rect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298" name="Rectangle 20">
              <a:extLst>
                <a:ext uri="{FF2B5EF4-FFF2-40B4-BE49-F238E27FC236}">
                  <a16:creationId xmlns:a16="http://schemas.microsoft.com/office/drawing/2014/main" id="{656FC579-DA99-415F-9B9B-7C485B42C602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 rot="173527" flipH="1">
              <a:off x="181831" y="2011366"/>
              <a:ext cx="14288" cy="9525"/>
            </a:xfrm>
            <a:prstGeom prst="rect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299" name="Rectangle 21">
              <a:extLst>
                <a:ext uri="{FF2B5EF4-FFF2-40B4-BE49-F238E27FC236}">
                  <a16:creationId xmlns:a16="http://schemas.microsoft.com/office/drawing/2014/main" id="{74356107-3992-4BFB-830D-87B9DB37018B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 rot="173527" flipH="1">
              <a:off x="818484" y="2044702"/>
              <a:ext cx="14289" cy="9525"/>
            </a:xfrm>
            <a:prstGeom prst="rect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300" name="Freeform 22">
              <a:extLst>
                <a:ext uri="{FF2B5EF4-FFF2-40B4-BE49-F238E27FC236}">
                  <a16:creationId xmlns:a16="http://schemas.microsoft.com/office/drawing/2014/main" id="{B84FF436-B473-4014-9C32-00F3F5375F1E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111974" y="1836748"/>
              <a:ext cx="76208" cy="187317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00" y="0"/>
                </a:cxn>
                <a:cxn ang="0">
                  <a:pos x="129" y="144"/>
                </a:cxn>
                <a:cxn ang="0">
                  <a:pos x="129" y="179"/>
                </a:cxn>
                <a:cxn ang="0">
                  <a:pos x="103" y="321"/>
                </a:cxn>
                <a:cxn ang="0">
                  <a:pos x="0" y="321"/>
                </a:cxn>
                <a:cxn ang="0">
                  <a:pos x="0" y="285"/>
                </a:cxn>
                <a:cxn ang="0">
                  <a:pos x="58" y="285"/>
                </a:cxn>
                <a:cxn ang="0">
                  <a:pos x="58" y="38"/>
                </a:cxn>
                <a:cxn ang="0">
                  <a:pos x="0" y="38"/>
                </a:cxn>
                <a:cxn ang="0">
                  <a:pos x="0" y="0"/>
                </a:cxn>
              </a:cxnLst>
              <a:rect l="0" t="0" r="r" b="b"/>
              <a:pathLst>
                <a:path w="129" h="321">
                  <a:moveTo>
                    <a:pt x="0" y="0"/>
                  </a:moveTo>
                  <a:lnTo>
                    <a:pt x="100" y="0"/>
                  </a:lnTo>
                  <a:lnTo>
                    <a:pt x="129" y="144"/>
                  </a:lnTo>
                  <a:lnTo>
                    <a:pt x="129" y="179"/>
                  </a:lnTo>
                  <a:lnTo>
                    <a:pt x="103" y="321"/>
                  </a:lnTo>
                  <a:lnTo>
                    <a:pt x="0" y="321"/>
                  </a:lnTo>
                  <a:lnTo>
                    <a:pt x="0" y="285"/>
                  </a:lnTo>
                  <a:lnTo>
                    <a:pt x="58" y="285"/>
                  </a:lnTo>
                  <a:lnTo>
                    <a:pt x="58" y="38"/>
                  </a:lnTo>
                  <a:lnTo>
                    <a:pt x="0" y="3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301" name="Freeform 23">
              <a:extLst>
                <a:ext uri="{FF2B5EF4-FFF2-40B4-BE49-F238E27FC236}">
                  <a16:creationId xmlns:a16="http://schemas.microsoft.com/office/drawing/2014/main" id="{81E921DF-3408-492E-B4F0-C57D46ED9B40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835948" y="1873259"/>
              <a:ext cx="74620" cy="187317"/>
            </a:xfrm>
            <a:custGeom>
              <a:avLst/>
              <a:gdLst/>
              <a:ahLst/>
              <a:cxnLst>
                <a:cxn ang="0">
                  <a:pos x="129" y="0"/>
                </a:cxn>
                <a:cxn ang="0">
                  <a:pos x="29" y="0"/>
                </a:cxn>
                <a:cxn ang="0">
                  <a:pos x="0" y="144"/>
                </a:cxn>
                <a:cxn ang="0">
                  <a:pos x="0" y="179"/>
                </a:cxn>
                <a:cxn ang="0">
                  <a:pos x="26" y="321"/>
                </a:cxn>
                <a:cxn ang="0">
                  <a:pos x="129" y="321"/>
                </a:cxn>
                <a:cxn ang="0">
                  <a:pos x="129" y="285"/>
                </a:cxn>
                <a:cxn ang="0">
                  <a:pos x="71" y="285"/>
                </a:cxn>
                <a:cxn ang="0">
                  <a:pos x="71" y="38"/>
                </a:cxn>
                <a:cxn ang="0">
                  <a:pos x="129" y="38"/>
                </a:cxn>
                <a:cxn ang="0">
                  <a:pos x="129" y="0"/>
                </a:cxn>
              </a:cxnLst>
              <a:rect l="0" t="0" r="r" b="b"/>
              <a:pathLst>
                <a:path w="129" h="321">
                  <a:moveTo>
                    <a:pt x="129" y="0"/>
                  </a:moveTo>
                  <a:lnTo>
                    <a:pt x="29" y="0"/>
                  </a:lnTo>
                  <a:lnTo>
                    <a:pt x="0" y="144"/>
                  </a:lnTo>
                  <a:lnTo>
                    <a:pt x="0" y="179"/>
                  </a:lnTo>
                  <a:lnTo>
                    <a:pt x="26" y="321"/>
                  </a:lnTo>
                  <a:lnTo>
                    <a:pt x="129" y="321"/>
                  </a:lnTo>
                  <a:lnTo>
                    <a:pt x="129" y="285"/>
                  </a:lnTo>
                  <a:lnTo>
                    <a:pt x="71" y="285"/>
                  </a:lnTo>
                  <a:lnTo>
                    <a:pt x="71" y="38"/>
                  </a:lnTo>
                  <a:lnTo>
                    <a:pt x="129" y="38"/>
                  </a:lnTo>
                  <a:lnTo>
                    <a:pt x="129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302" name="Rectangle 25">
              <a:extLst>
                <a:ext uri="{FF2B5EF4-FFF2-40B4-BE49-F238E27FC236}">
                  <a16:creationId xmlns:a16="http://schemas.microsoft.com/office/drawing/2014/main" id="{C80C5666-C6B5-4E90-81EA-0256188B4027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 rot="173527" flipH="1">
              <a:off x="99273" y="1916120"/>
              <a:ext cx="14288" cy="22224"/>
            </a:xfrm>
            <a:prstGeom prst="rect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303" name="Rectangle 27">
              <a:extLst>
                <a:ext uri="{FF2B5EF4-FFF2-40B4-BE49-F238E27FC236}">
                  <a16:creationId xmlns:a16="http://schemas.microsoft.com/office/drawing/2014/main" id="{A8102CBD-DAE5-47C4-A47E-22649945EA6C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 rot="173527" flipH="1">
              <a:off x="51643" y="1917707"/>
              <a:ext cx="49217" cy="15874"/>
            </a:xfrm>
            <a:prstGeom prst="rect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304" name="Freeform 28">
              <a:extLst>
                <a:ext uri="{FF2B5EF4-FFF2-40B4-BE49-F238E27FC236}">
                  <a16:creationId xmlns:a16="http://schemas.microsoft.com/office/drawing/2014/main" id="{4225C085-AE91-4541-AC7C-C0C38408EDB1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46880" y="1911357"/>
              <a:ext cx="11114" cy="26987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12"/>
                </a:cxn>
                <a:cxn ang="0">
                  <a:pos x="19" y="22"/>
                </a:cxn>
                <a:cxn ang="0">
                  <a:pos x="16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12"/>
                  </a:lnTo>
                  <a:lnTo>
                    <a:pt x="19" y="22"/>
                  </a:lnTo>
                  <a:lnTo>
                    <a:pt x="16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305" name="Freeform 30">
              <a:extLst>
                <a:ext uri="{FF2B5EF4-FFF2-40B4-BE49-F238E27FC236}">
                  <a16:creationId xmlns:a16="http://schemas.microsoft.com/office/drawing/2014/main" id="{6280BE59-4D13-42D3-B380-89D6CD73AADE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34178" y="1911357"/>
              <a:ext cx="12701" cy="25399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7" y="12"/>
                </a:cxn>
                <a:cxn ang="0">
                  <a:pos x="20" y="22"/>
                </a:cxn>
                <a:cxn ang="0">
                  <a:pos x="17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20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7" y="12"/>
                  </a:lnTo>
                  <a:lnTo>
                    <a:pt x="20" y="22"/>
                  </a:lnTo>
                  <a:lnTo>
                    <a:pt x="17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306" name="Freeform 32">
              <a:extLst>
                <a:ext uri="{FF2B5EF4-FFF2-40B4-BE49-F238E27FC236}">
                  <a16:creationId xmlns:a16="http://schemas.microsoft.com/office/drawing/2014/main" id="{C8364BB5-4747-4938-BC3E-5716BB0DEE43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23065" y="1911357"/>
              <a:ext cx="11113" cy="25399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6" y="12"/>
                </a:cxn>
                <a:cxn ang="0">
                  <a:pos x="19" y="22"/>
                </a:cxn>
                <a:cxn ang="0">
                  <a:pos x="16" y="35"/>
                </a:cxn>
                <a:cxn ang="0">
                  <a:pos x="9" y="45"/>
                </a:cxn>
                <a:cxn ang="0">
                  <a:pos x="6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6" y="12"/>
                  </a:lnTo>
                  <a:lnTo>
                    <a:pt x="19" y="22"/>
                  </a:lnTo>
                  <a:lnTo>
                    <a:pt x="16" y="35"/>
                  </a:lnTo>
                  <a:lnTo>
                    <a:pt x="9" y="45"/>
                  </a:lnTo>
                  <a:lnTo>
                    <a:pt x="6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307" name="Freeform 34">
              <a:extLst>
                <a:ext uri="{FF2B5EF4-FFF2-40B4-BE49-F238E27FC236}">
                  <a16:creationId xmlns:a16="http://schemas.microsoft.com/office/drawing/2014/main" id="{3F4FA743-66A3-439F-B550-A54D6CB40049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11951" y="1909770"/>
              <a:ext cx="11114" cy="26986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20" y="12"/>
                </a:cxn>
                <a:cxn ang="0">
                  <a:pos x="20" y="22"/>
                </a:cxn>
                <a:cxn ang="0">
                  <a:pos x="20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20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20" y="12"/>
                  </a:lnTo>
                  <a:lnTo>
                    <a:pt x="20" y="22"/>
                  </a:lnTo>
                  <a:lnTo>
                    <a:pt x="20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308" name="Freeform 36">
              <a:extLst>
                <a:ext uri="{FF2B5EF4-FFF2-40B4-BE49-F238E27FC236}">
                  <a16:creationId xmlns:a16="http://schemas.microsoft.com/office/drawing/2014/main" id="{20D8F645-3BCA-4E49-A36E-CD51E0985876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838" y="1909770"/>
              <a:ext cx="11113" cy="25399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2" y="0"/>
                </a:cxn>
                <a:cxn ang="0">
                  <a:pos x="19" y="12"/>
                </a:cxn>
                <a:cxn ang="0">
                  <a:pos x="19" y="22"/>
                </a:cxn>
                <a:cxn ang="0">
                  <a:pos x="19" y="35"/>
                </a:cxn>
                <a:cxn ang="0">
                  <a:pos x="12" y="45"/>
                </a:cxn>
                <a:cxn ang="0">
                  <a:pos x="6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6" y="0"/>
                  </a:lnTo>
                  <a:lnTo>
                    <a:pt x="12" y="0"/>
                  </a:lnTo>
                  <a:lnTo>
                    <a:pt x="19" y="12"/>
                  </a:lnTo>
                  <a:lnTo>
                    <a:pt x="19" y="22"/>
                  </a:lnTo>
                  <a:lnTo>
                    <a:pt x="19" y="35"/>
                  </a:lnTo>
                  <a:lnTo>
                    <a:pt x="12" y="45"/>
                  </a:lnTo>
                  <a:lnTo>
                    <a:pt x="6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309" name="Freeform 38">
              <a:extLst>
                <a:ext uri="{FF2B5EF4-FFF2-40B4-BE49-F238E27FC236}">
                  <a16:creationId xmlns:a16="http://schemas.microsoft.com/office/drawing/2014/main" id="{90D121F9-73DE-46CB-9782-610013021286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804195" y="1990729"/>
              <a:ext cx="12701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4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4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4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310" name="Freeform 39">
              <a:extLst>
                <a:ext uri="{FF2B5EF4-FFF2-40B4-BE49-F238E27FC236}">
                  <a16:creationId xmlns:a16="http://schemas.microsoft.com/office/drawing/2014/main" id="{691ABEF5-803B-4DAA-BD65-69B38257C28D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727987" y="1987554"/>
              <a:ext cx="11113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311" name="Freeform 40">
              <a:extLst>
                <a:ext uri="{FF2B5EF4-FFF2-40B4-BE49-F238E27FC236}">
                  <a16:creationId xmlns:a16="http://schemas.microsoft.com/office/drawing/2014/main" id="{FFBE7301-DDED-406A-BD8A-89BD38AA2921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650191" y="1982792"/>
              <a:ext cx="11114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312" name="Freeform 41">
              <a:extLst>
                <a:ext uri="{FF2B5EF4-FFF2-40B4-BE49-F238E27FC236}">
                  <a16:creationId xmlns:a16="http://schemas.microsoft.com/office/drawing/2014/main" id="{6BD6AF16-278B-462F-B4BB-3A39DB4D9E5D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572396" y="1979617"/>
              <a:ext cx="12701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313" name="Freeform 42">
              <a:extLst>
                <a:ext uri="{FF2B5EF4-FFF2-40B4-BE49-F238E27FC236}">
                  <a16:creationId xmlns:a16="http://schemas.microsoft.com/office/drawing/2014/main" id="{A1A789E0-5966-4541-B4BF-A08C0D1C75E5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496189" y="1974855"/>
              <a:ext cx="11113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9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9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314" name="Freeform 43">
              <a:extLst>
                <a:ext uri="{FF2B5EF4-FFF2-40B4-BE49-F238E27FC236}">
                  <a16:creationId xmlns:a16="http://schemas.microsoft.com/office/drawing/2014/main" id="{86336F84-BCD4-4B84-AC24-F7660AAC365D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418393" y="1971680"/>
              <a:ext cx="11114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315" name="Freeform 44">
              <a:extLst>
                <a:ext uri="{FF2B5EF4-FFF2-40B4-BE49-F238E27FC236}">
                  <a16:creationId xmlns:a16="http://schemas.microsoft.com/office/drawing/2014/main" id="{932B390B-CBAC-42CB-9FC1-96CD15FF4BDA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342185" y="1966918"/>
              <a:ext cx="11114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7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316" name="Freeform 45">
              <a:extLst>
                <a:ext uri="{FF2B5EF4-FFF2-40B4-BE49-F238E27FC236}">
                  <a16:creationId xmlns:a16="http://schemas.microsoft.com/office/drawing/2014/main" id="{B3706298-1215-4E8D-A376-01DCB4F5CB0C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262802" y="1963743"/>
              <a:ext cx="11114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317" name="Freeform 46">
              <a:extLst>
                <a:ext uri="{FF2B5EF4-FFF2-40B4-BE49-F238E27FC236}">
                  <a16:creationId xmlns:a16="http://schemas.microsoft.com/office/drawing/2014/main" id="{0D353F09-7395-4FCB-9C03-E91C0856DF3A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813721" y="1822461"/>
              <a:ext cx="11113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4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4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4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318" name="Freeform 47">
              <a:extLst>
                <a:ext uri="{FF2B5EF4-FFF2-40B4-BE49-F238E27FC236}">
                  <a16:creationId xmlns:a16="http://schemas.microsoft.com/office/drawing/2014/main" id="{10E9BBFD-E263-4018-98E8-C381E7093CA3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735925" y="1819286"/>
              <a:ext cx="11114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319" name="Freeform 48">
              <a:extLst>
                <a:ext uri="{FF2B5EF4-FFF2-40B4-BE49-F238E27FC236}">
                  <a16:creationId xmlns:a16="http://schemas.microsoft.com/office/drawing/2014/main" id="{88B12B0D-270A-4D4C-B5B1-39050C8EB7F4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659717" y="1814524"/>
              <a:ext cx="11114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320" name="Freeform 49">
              <a:extLst>
                <a:ext uri="{FF2B5EF4-FFF2-40B4-BE49-F238E27FC236}">
                  <a16:creationId xmlns:a16="http://schemas.microsoft.com/office/drawing/2014/main" id="{F004FDF3-5429-4832-A5A5-831E7B05432B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581922" y="1811349"/>
              <a:ext cx="11113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321" name="Freeform 50">
              <a:extLst>
                <a:ext uri="{FF2B5EF4-FFF2-40B4-BE49-F238E27FC236}">
                  <a16:creationId xmlns:a16="http://schemas.microsoft.com/office/drawing/2014/main" id="{38627EE1-C12C-4ED2-B645-6184765417AB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504126" y="1806587"/>
              <a:ext cx="11114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9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9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322" name="Freeform 51">
              <a:extLst>
                <a:ext uri="{FF2B5EF4-FFF2-40B4-BE49-F238E27FC236}">
                  <a16:creationId xmlns:a16="http://schemas.microsoft.com/office/drawing/2014/main" id="{1D222DE4-8EA6-42E8-85F8-FF14F448C95D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427919" y="1803412"/>
              <a:ext cx="11114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323" name="Freeform 52">
              <a:extLst>
                <a:ext uri="{FF2B5EF4-FFF2-40B4-BE49-F238E27FC236}">
                  <a16:creationId xmlns:a16="http://schemas.microsoft.com/office/drawing/2014/main" id="{24F37E08-83CD-4281-8342-7334A122BE4C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350124" y="1800237"/>
              <a:ext cx="11113" cy="11270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7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324" name="Freeform 53">
              <a:extLst>
                <a:ext uri="{FF2B5EF4-FFF2-40B4-BE49-F238E27FC236}">
                  <a16:creationId xmlns:a16="http://schemas.microsoft.com/office/drawing/2014/main" id="{545F9CB7-3D81-44EF-9EC9-45A839F36976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270741" y="1795475"/>
              <a:ext cx="11113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325" name="Полилиния 324">
              <a:extLst>
                <a:ext uri="{FF2B5EF4-FFF2-40B4-BE49-F238E27FC236}">
                  <a16:creationId xmlns:a16="http://schemas.microsoft.com/office/drawing/2014/main" id="{01174388-DCD4-415A-A712-E09D15486D83}"/>
                </a:ext>
              </a:extLst>
            </p:cNvPr>
            <p:cNvSpPr/>
            <p:nvPr userDrawn="1"/>
          </p:nvSpPr>
          <p:spPr bwMode="auto">
            <a:xfrm>
              <a:off x="1004240" y="1974855"/>
              <a:ext cx="7114314" cy="142869"/>
            </a:xfrm>
            <a:custGeom>
              <a:avLst/>
              <a:gdLst>
                <a:gd name="connsiteX0" fmla="*/ 0 w 7114673"/>
                <a:gd name="connsiteY0" fmla="*/ 0 h 0"/>
                <a:gd name="connsiteX1" fmla="*/ 7114673 w 7114673"/>
                <a:gd name="connsiteY1" fmla="*/ 0 h 0"/>
                <a:gd name="connsiteX2" fmla="*/ 7114673 w 7114673"/>
                <a:gd name="connsiteY2" fmla="*/ 0 h 0"/>
                <a:gd name="connsiteX0" fmla="*/ 0 w 7114673"/>
                <a:gd name="connsiteY0" fmla="*/ 0 h 0"/>
                <a:gd name="connsiteX1" fmla="*/ 7114673 w 7114673"/>
                <a:gd name="connsiteY1" fmla="*/ 0 h 0"/>
                <a:gd name="connsiteX2" fmla="*/ 7114673 w 7114673"/>
                <a:gd name="connsiteY2" fmla="*/ 0 h 0"/>
                <a:gd name="connsiteX0" fmla="*/ 0 w 7114673"/>
                <a:gd name="connsiteY0" fmla="*/ 0 h 98776"/>
                <a:gd name="connsiteX1" fmla="*/ 7114673 w 7114673"/>
                <a:gd name="connsiteY1" fmla="*/ 0 h 98776"/>
                <a:gd name="connsiteX2" fmla="*/ 7114673 w 7114673"/>
                <a:gd name="connsiteY2" fmla="*/ 0 h 98776"/>
                <a:gd name="connsiteX0" fmla="*/ 0 w 7114673"/>
                <a:gd name="connsiteY0" fmla="*/ 1337 h 64730"/>
                <a:gd name="connsiteX1" fmla="*/ 3643306 w 7114673"/>
                <a:gd name="connsiteY1" fmla="*/ 64730 h 64730"/>
                <a:gd name="connsiteX2" fmla="*/ 7114673 w 7114673"/>
                <a:gd name="connsiteY2" fmla="*/ 1337 h 64730"/>
                <a:gd name="connsiteX3" fmla="*/ 7114673 w 7114673"/>
                <a:gd name="connsiteY3" fmla="*/ 1337 h 64730"/>
                <a:gd name="connsiteX0" fmla="*/ 0 w 7114673"/>
                <a:gd name="connsiteY0" fmla="*/ 1337 h 116131"/>
                <a:gd name="connsiteX1" fmla="*/ 3643306 w 7114673"/>
                <a:gd name="connsiteY1" fmla="*/ 64730 h 116131"/>
                <a:gd name="connsiteX2" fmla="*/ 7114673 w 7114673"/>
                <a:gd name="connsiteY2" fmla="*/ 1337 h 116131"/>
                <a:gd name="connsiteX3" fmla="*/ 7114673 w 7114673"/>
                <a:gd name="connsiteY3" fmla="*/ 1337 h 116131"/>
                <a:gd name="connsiteX0" fmla="*/ 0 w 7114673"/>
                <a:gd name="connsiteY0" fmla="*/ 0 h 0"/>
                <a:gd name="connsiteX1" fmla="*/ 7114673 w 7114673"/>
                <a:gd name="connsiteY1" fmla="*/ 0 h 0"/>
                <a:gd name="connsiteX2" fmla="*/ 7114673 w 7114673"/>
                <a:gd name="connsiteY2" fmla="*/ 0 h 0"/>
                <a:gd name="connsiteX0" fmla="*/ 0 w 7114673"/>
                <a:gd name="connsiteY0" fmla="*/ 0 h 259197"/>
                <a:gd name="connsiteX1" fmla="*/ 7114673 w 7114673"/>
                <a:gd name="connsiteY1" fmla="*/ 0 h 259197"/>
                <a:gd name="connsiteX2" fmla="*/ 7114673 w 7114673"/>
                <a:gd name="connsiteY2" fmla="*/ 0 h 259197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64241"/>
                <a:gd name="connsiteX1" fmla="*/ 3643306 w 7114673"/>
                <a:gd name="connsiteY1" fmla="*/ 142852 h 164241"/>
                <a:gd name="connsiteX2" fmla="*/ 5022911 w 7114673"/>
                <a:gd name="connsiteY2" fmla="*/ 128337 h 164241"/>
                <a:gd name="connsiteX3" fmla="*/ 7114673 w 7114673"/>
                <a:gd name="connsiteY3" fmla="*/ 0 h 164241"/>
                <a:gd name="connsiteX4" fmla="*/ 7114673 w 7114673"/>
                <a:gd name="connsiteY4" fmla="*/ 0 h 164241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5255 h 148107"/>
                <a:gd name="connsiteX1" fmla="*/ 3643306 w 7114673"/>
                <a:gd name="connsiteY1" fmla="*/ 148107 h 148107"/>
                <a:gd name="connsiteX2" fmla="*/ 7114673 w 7114673"/>
                <a:gd name="connsiteY2" fmla="*/ 5255 h 148107"/>
                <a:gd name="connsiteX3" fmla="*/ 7114673 w 7114673"/>
                <a:gd name="connsiteY3" fmla="*/ 5255 h 148107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14673" h="142852">
                  <a:moveTo>
                    <a:pt x="0" y="0"/>
                  </a:moveTo>
                  <a:cubicBezTo>
                    <a:pt x="1079383" y="39898"/>
                    <a:pt x="2256426" y="122573"/>
                    <a:pt x="3643306" y="142852"/>
                  </a:cubicBezTo>
                  <a:cubicBezTo>
                    <a:pt x="4829085" y="142852"/>
                    <a:pt x="6367148" y="58417"/>
                    <a:pt x="7114673" y="0"/>
                  </a:cubicBezTo>
                  <a:lnTo>
                    <a:pt x="7114673" y="0"/>
                  </a:lnTo>
                </a:path>
              </a:pathLst>
            </a:custGeom>
            <a:noFill/>
            <a:ln w="19050" cap="flat" cmpd="sng" algn="ctr">
              <a:solidFill>
                <a:schemeClr val="accent2">
                  <a:lumMod val="40000"/>
                  <a:lumOff val="6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326" name="Полилиния 325">
              <a:extLst>
                <a:ext uri="{FF2B5EF4-FFF2-40B4-BE49-F238E27FC236}">
                  <a16:creationId xmlns:a16="http://schemas.microsoft.com/office/drawing/2014/main" id="{E30CF5E4-C22C-440C-951A-E70706C5AABC}"/>
                </a:ext>
              </a:extLst>
            </p:cNvPr>
            <p:cNvSpPr/>
            <p:nvPr userDrawn="1"/>
          </p:nvSpPr>
          <p:spPr bwMode="auto">
            <a:xfrm>
              <a:off x="2425" y="1976443"/>
              <a:ext cx="995465" cy="309549"/>
            </a:xfrm>
            <a:custGeom>
              <a:avLst/>
              <a:gdLst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96043" h="310243">
                  <a:moveTo>
                    <a:pt x="996043" y="0"/>
                  </a:moveTo>
                  <a:cubicBezTo>
                    <a:pt x="764069" y="166704"/>
                    <a:pt x="546356" y="280324"/>
                    <a:pt x="0" y="310243"/>
                  </a:cubicBezTo>
                </a:path>
              </a:pathLst>
            </a:custGeom>
            <a:noFill/>
            <a:ln w="19050" cap="flat" cmpd="sng" algn="ctr">
              <a:solidFill>
                <a:schemeClr val="accent2">
                  <a:lumMod val="40000"/>
                  <a:lumOff val="6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327" name="Rectangle 24">
              <a:extLst>
                <a:ext uri="{FF2B5EF4-FFF2-40B4-BE49-F238E27FC236}">
                  <a16:creationId xmlns:a16="http://schemas.microsoft.com/office/drawing/2014/main" id="{FAC72A8A-F823-48F1-B712-0ABBAD2E1940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 rot="173527" flipH="1">
              <a:off x="910568" y="1957393"/>
              <a:ext cx="12701" cy="22224"/>
            </a:xfrm>
            <a:prstGeom prst="rect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328" name="Rectangle 26">
              <a:extLst>
                <a:ext uri="{FF2B5EF4-FFF2-40B4-BE49-F238E27FC236}">
                  <a16:creationId xmlns:a16="http://schemas.microsoft.com/office/drawing/2014/main" id="{703CCD30-CE1C-4A38-916F-D33259A68589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 rot="173527" flipH="1">
              <a:off x="923269" y="1962155"/>
              <a:ext cx="49218" cy="15874"/>
            </a:xfrm>
            <a:prstGeom prst="rect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329" name="Freeform 29">
              <a:extLst>
                <a:ext uri="{FF2B5EF4-FFF2-40B4-BE49-F238E27FC236}">
                  <a16:creationId xmlns:a16="http://schemas.microsoft.com/office/drawing/2014/main" id="{C997BE6D-FBB9-4877-A1B8-92BBB745B306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966137" y="1958980"/>
              <a:ext cx="11113" cy="25399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9" y="0"/>
                </a:cxn>
                <a:cxn ang="0">
                  <a:pos x="3" y="12"/>
                </a:cxn>
                <a:cxn ang="0">
                  <a:pos x="0" y="22"/>
                </a:cxn>
                <a:cxn ang="0">
                  <a:pos x="3" y="35"/>
                </a:cxn>
                <a:cxn ang="0">
                  <a:pos x="9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9" y="0"/>
                  </a:lnTo>
                  <a:lnTo>
                    <a:pt x="3" y="12"/>
                  </a:lnTo>
                  <a:lnTo>
                    <a:pt x="0" y="22"/>
                  </a:lnTo>
                  <a:lnTo>
                    <a:pt x="3" y="35"/>
                  </a:lnTo>
                  <a:lnTo>
                    <a:pt x="9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330" name="Freeform 31">
              <a:extLst>
                <a:ext uri="{FF2B5EF4-FFF2-40B4-BE49-F238E27FC236}">
                  <a16:creationId xmlns:a16="http://schemas.microsoft.com/office/drawing/2014/main" id="{5BE5A3F5-A992-470C-9B5B-264368E4D890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977250" y="1958980"/>
              <a:ext cx="12701" cy="25399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13" y="0"/>
                </a:cxn>
                <a:cxn ang="0">
                  <a:pos x="10" y="0"/>
                </a:cxn>
                <a:cxn ang="0">
                  <a:pos x="4" y="12"/>
                </a:cxn>
                <a:cxn ang="0">
                  <a:pos x="0" y="22"/>
                </a:cxn>
                <a:cxn ang="0">
                  <a:pos x="4" y="35"/>
                </a:cxn>
                <a:cxn ang="0">
                  <a:pos x="10" y="45"/>
                </a:cxn>
                <a:cxn ang="0">
                  <a:pos x="13" y="45"/>
                </a:cxn>
                <a:cxn ang="0">
                  <a:pos x="20" y="45"/>
                </a:cxn>
                <a:cxn ang="0">
                  <a:pos x="20" y="22"/>
                </a:cxn>
                <a:cxn ang="0">
                  <a:pos x="20" y="0"/>
                </a:cxn>
              </a:cxnLst>
              <a:rect l="0" t="0" r="r" b="b"/>
              <a:pathLst>
                <a:path w="20" h="45">
                  <a:moveTo>
                    <a:pt x="20" y="0"/>
                  </a:moveTo>
                  <a:lnTo>
                    <a:pt x="13" y="0"/>
                  </a:lnTo>
                  <a:lnTo>
                    <a:pt x="10" y="0"/>
                  </a:lnTo>
                  <a:lnTo>
                    <a:pt x="4" y="12"/>
                  </a:lnTo>
                  <a:lnTo>
                    <a:pt x="0" y="22"/>
                  </a:lnTo>
                  <a:lnTo>
                    <a:pt x="4" y="35"/>
                  </a:lnTo>
                  <a:lnTo>
                    <a:pt x="10" y="45"/>
                  </a:lnTo>
                  <a:lnTo>
                    <a:pt x="13" y="45"/>
                  </a:lnTo>
                  <a:lnTo>
                    <a:pt x="20" y="45"/>
                  </a:lnTo>
                  <a:lnTo>
                    <a:pt x="20" y="22"/>
                  </a:lnTo>
                  <a:lnTo>
                    <a:pt x="2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331" name="Freeform 33">
              <a:extLst>
                <a:ext uri="{FF2B5EF4-FFF2-40B4-BE49-F238E27FC236}">
                  <a16:creationId xmlns:a16="http://schemas.microsoft.com/office/drawing/2014/main" id="{22E88D6F-EB3A-4A22-BAF0-7524D60C321F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989951" y="1958980"/>
              <a:ext cx="11114" cy="26987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10" y="0"/>
                </a:cxn>
                <a:cxn ang="0">
                  <a:pos x="3" y="12"/>
                </a:cxn>
                <a:cxn ang="0">
                  <a:pos x="0" y="22"/>
                </a:cxn>
                <a:cxn ang="0">
                  <a:pos x="3" y="35"/>
                </a:cxn>
                <a:cxn ang="0">
                  <a:pos x="10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10" y="0"/>
                  </a:lnTo>
                  <a:lnTo>
                    <a:pt x="3" y="12"/>
                  </a:lnTo>
                  <a:lnTo>
                    <a:pt x="0" y="22"/>
                  </a:lnTo>
                  <a:lnTo>
                    <a:pt x="3" y="35"/>
                  </a:lnTo>
                  <a:lnTo>
                    <a:pt x="10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332" name="Freeform 35">
              <a:extLst>
                <a:ext uri="{FF2B5EF4-FFF2-40B4-BE49-F238E27FC236}">
                  <a16:creationId xmlns:a16="http://schemas.microsoft.com/office/drawing/2014/main" id="{DB5F9EEE-5275-4E46-8A94-639883529994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1001065" y="1960568"/>
              <a:ext cx="11113" cy="25399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9" y="0"/>
                </a:cxn>
                <a:cxn ang="0">
                  <a:pos x="0" y="12"/>
                </a:cxn>
                <a:cxn ang="0">
                  <a:pos x="0" y="22"/>
                </a:cxn>
                <a:cxn ang="0">
                  <a:pos x="0" y="35"/>
                </a:cxn>
                <a:cxn ang="0">
                  <a:pos x="9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9" y="0"/>
                  </a:lnTo>
                  <a:lnTo>
                    <a:pt x="0" y="12"/>
                  </a:lnTo>
                  <a:lnTo>
                    <a:pt x="0" y="22"/>
                  </a:lnTo>
                  <a:lnTo>
                    <a:pt x="0" y="35"/>
                  </a:lnTo>
                  <a:lnTo>
                    <a:pt x="9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333" name="Freeform 37">
              <a:extLst>
                <a:ext uri="{FF2B5EF4-FFF2-40B4-BE49-F238E27FC236}">
                  <a16:creationId xmlns:a16="http://schemas.microsoft.com/office/drawing/2014/main" id="{9273F709-F47B-4B09-A5AD-DEA31C91B988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1012178" y="1960568"/>
              <a:ext cx="11114" cy="26986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13" y="0"/>
                </a:cxn>
                <a:cxn ang="0">
                  <a:pos x="7" y="0"/>
                </a:cxn>
                <a:cxn ang="0">
                  <a:pos x="0" y="12"/>
                </a:cxn>
                <a:cxn ang="0">
                  <a:pos x="0" y="22"/>
                </a:cxn>
                <a:cxn ang="0">
                  <a:pos x="0" y="35"/>
                </a:cxn>
                <a:cxn ang="0">
                  <a:pos x="7" y="45"/>
                </a:cxn>
                <a:cxn ang="0">
                  <a:pos x="13" y="45"/>
                </a:cxn>
                <a:cxn ang="0">
                  <a:pos x="20" y="45"/>
                </a:cxn>
                <a:cxn ang="0">
                  <a:pos x="20" y="22"/>
                </a:cxn>
                <a:cxn ang="0">
                  <a:pos x="20" y="0"/>
                </a:cxn>
              </a:cxnLst>
              <a:rect l="0" t="0" r="r" b="b"/>
              <a:pathLst>
                <a:path w="20" h="45">
                  <a:moveTo>
                    <a:pt x="20" y="0"/>
                  </a:moveTo>
                  <a:lnTo>
                    <a:pt x="13" y="0"/>
                  </a:lnTo>
                  <a:lnTo>
                    <a:pt x="7" y="0"/>
                  </a:lnTo>
                  <a:lnTo>
                    <a:pt x="0" y="12"/>
                  </a:lnTo>
                  <a:lnTo>
                    <a:pt x="0" y="22"/>
                  </a:lnTo>
                  <a:lnTo>
                    <a:pt x="0" y="35"/>
                  </a:lnTo>
                  <a:lnTo>
                    <a:pt x="7" y="45"/>
                  </a:lnTo>
                  <a:lnTo>
                    <a:pt x="13" y="45"/>
                  </a:lnTo>
                  <a:lnTo>
                    <a:pt x="20" y="45"/>
                  </a:lnTo>
                  <a:lnTo>
                    <a:pt x="20" y="22"/>
                  </a:lnTo>
                  <a:lnTo>
                    <a:pt x="2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334" name="Полилиния 333">
              <a:extLst>
                <a:ext uri="{FF2B5EF4-FFF2-40B4-BE49-F238E27FC236}">
                  <a16:creationId xmlns:a16="http://schemas.microsoft.com/office/drawing/2014/main" id="{494EA1FC-B89C-4D90-99A6-81DB7DDBF243}"/>
                </a:ext>
              </a:extLst>
            </p:cNvPr>
            <p:cNvSpPr/>
            <p:nvPr userDrawn="1"/>
          </p:nvSpPr>
          <p:spPr bwMode="auto">
            <a:xfrm flipH="1">
              <a:off x="8150307" y="1976443"/>
              <a:ext cx="995465" cy="309549"/>
            </a:xfrm>
            <a:custGeom>
              <a:avLst/>
              <a:gdLst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96043" h="310243">
                  <a:moveTo>
                    <a:pt x="996043" y="0"/>
                  </a:moveTo>
                  <a:cubicBezTo>
                    <a:pt x="764069" y="166704"/>
                    <a:pt x="546356" y="280324"/>
                    <a:pt x="0" y="310243"/>
                  </a:cubicBezTo>
                </a:path>
              </a:pathLst>
            </a:custGeom>
            <a:noFill/>
            <a:ln w="19050" cap="flat" cmpd="sng" algn="ctr">
              <a:solidFill>
                <a:schemeClr val="accent2">
                  <a:lumMod val="40000"/>
                  <a:lumOff val="6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335" name="Rectangle 26">
              <a:extLst>
                <a:ext uri="{FF2B5EF4-FFF2-40B4-BE49-F238E27FC236}">
                  <a16:creationId xmlns:a16="http://schemas.microsoft.com/office/drawing/2014/main" id="{79BECF5B-E74F-4520-9052-43819A3CBB83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172535" y="1962155"/>
              <a:ext cx="49218" cy="15874"/>
            </a:xfrm>
            <a:prstGeom prst="rect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336" name="Freeform 29">
              <a:extLst>
                <a:ext uri="{FF2B5EF4-FFF2-40B4-BE49-F238E27FC236}">
                  <a16:creationId xmlns:a16="http://schemas.microsoft.com/office/drawing/2014/main" id="{92A87CD5-EDFC-4B46-A9EB-84D96D9667B4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67772" y="1958980"/>
              <a:ext cx="11113" cy="25399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9" y="0"/>
                </a:cxn>
                <a:cxn ang="0">
                  <a:pos x="3" y="12"/>
                </a:cxn>
                <a:cxn ang="0">
                  <a:pos x="0" y="22"/>
                </a:cxn>
                <a:cxn ang="0">
                  <a:pos x="3" y="35"/>
                </a:cxn>
                <a:cxn ang="0">
                  <a:pos x="9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9" y="0"/>
                  </a:lnTo>
                  <a:lnTo>
                    <a:pt x="3" y="12"/>
                  </a:lnTo>
                  <a:lnTo>
                    <a:pt x="0" y="22"/>
                  </a:lnTo>
                  <a:lnTo>
                    <a:pt x="3" y="35"/>
                  </a:lnTo>
                  <a:lnTo>
                    <a:pt x="9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337" name="Freeform 31">
              <a:extLst>
                <a:ext uri="{FF2B5EF4-FFF2-40B4-BE49-F238E27FC236}">
                  <a16:creationId xmlns:a16="http://schemas.microsoft.com/office/drawing/2014/main" id="{03CFFBF5-7E9C-4693-BE49-D8FF50DD6B05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56658" y="1958980"/>
              <a:ext cx="11114" cy="25399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13" y="0"/>
                </a:cxn>
                <a:cxn ang="0">
                  <a:pos x="10" y="0"/>
                </a:cxn>
                <a:cxn ang="0">
                  <a:pos x="4" y="12"/>
                </a:cxn>
                <a:cxn ang="0">
                  <a:pos x="0" y="22"/>
                </a:cxn>
                <a:cxn ang="0">
                  <a:pos x="4" y="35"/>
                </a:cxn>
                <a:cxn ang="0">
                  <a:pos x="10" y="45"/>
                </a:cxn>
                <a:cxn ang="0">
                  <a:pos x="13" y="45"/>
                </a:cxn>
                <a:cxn ang="0">
                  <a:pos x="20" y="45"/>
                </a:cxn>
                <a:cxn ang="0">
                  <a:pos x="20" y="22"/>
                </a:cxn>
                <a:cxn ang="0">
                  <a:pos x="20" y="0"/>
                </a:cxn>
              </a:cxnLst>
              <a:rect l="0" t="0" r="r" b="b"/>
              <a:pathLst>
                <a:path w="20" h="45">
                  <a:moveTo>
                    <a:pt x="20" y="0"/>
                  </a:moveTo>
                  <a:lnTo>
                    <a:pt x="13" y="0"/>
                  </a:lnTo>
                  <a:lnTo>
                    <a:pt x="10" y="0"/>
                  </a:lnTo>
                  <a:lnTo>
                    <a:pt x="4" y="12"/>
                  </a:lnTo>
                  <a:lnTo>
                    <a:pt x="0" y="22"/>
                  </a:lnTo>
                  <a:lnTo>
                    <a:pt x="4" y="35"/>
                  </a:lnTo>
                  <a:lnTo>
                    <a:pt x="10" y="45"/>
                  </a:lnTo>
                  <a:lnTo>
                    <a:pt x="13" y="45"/>
                  </a:lnTo>
                  <a:lnTo>
                    <a:pt x="20" y="45"/>
                  </a:lnTo>
                  <a:lnTo>
                    <a:pt x="20" y="22"/>
                  </a:lnTo>
                  <a:lnTo>
                    <a:pt x="2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338" name="Freeform 33">
              <a:extLst>
                <a:ext uri="{FF2B5EF4-FFF2-40B4-BE49-F238E27FC236}">
                  <a16:creationId xmlns:a16="http://schemas.microsoft.com/office/drawing/2014/main" id="{4FA42C4D-B295-4E8B-82A6-B8AA655F361C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45545" y="1958980"/>
              <a:ext cx="11113" cy="26987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10" y="0"/>
                </a:cxn>
                <a:cxn ang="0">
                  <a:pos x="3" y="12"/>
                </a:cxn>
                <a:cxn ang="0">
                  <a:pos x="0" y="22"/>
                </a:cxn>
                <a:cxn ang="0">
                  <a:pos x="3" y="35"/>
                </a:cxn>
                <a:cxn ang="0">
                  <a:pos x="10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10" y="0"/>
                  </a:lnTo>
                  <a:lnTo>
                    <a:pt x="3" y="12"/>
                  </a:lnTo>
                  <a:lnTo>
                    <a:pt x="0" y="22"/>
                  </a:lnTo>
                  <a:lnTo>
                    <a:pt x="3" y="35"/>
                  </a:lnTo>
                  <a:lnTo>
                    <a:pt x="10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339" name="Freeform 35">
              <a:extLst>
                <a:ext uri="{FF2B5EF4-FFF2-40B4-BE49-F238E27FC236}">
                  <a16:creationId xmlns:a16="http://schemas.microsoft.com/office/drawing/2014/main" id="{64D97EA3-6A77-40CF-B3BB-1F82AEAED12D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34431" y="1960568"/>
              <a:ext cx="11114" cy="25399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9" y="0"/>
                </a:cxn>
                <a:cxn ang="0">
                  <a:pos x="0" y="12"/>
                </a:cxn>
                <a:cxn ang="0">
                  <a:pos x="0" y="22"/>
                </a:cxn>
                <a:cxn ang="0">
                  <a:pos x="0" y="35"/>
                </a:cxn>
                <a:cxn ang="0">
                  <a:pos x="9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9" y="0"/>
                  </a:lnTo>
                  <a:lnTo>
                    <a:pt x="0" y="12"/>
                  </a:lnTo>
                  <a:lnTo>
                    <a:pt x="0" y="22"/>
                  </a:lnTo>
                  <a:lnTo>
                    <a:pt x="0" y="35"/>
                  </a:lnTo>
                  <a:lnTo>
                    <a:pt x="9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  <p:sp>
          <p:nvSpPr>
            <p:cNvPr id="340" name="Freeform 37">
              <a:extLst>
                <a:ext uri="{FF2B5EF4-FFF2-40B4-BE49-F238E27FC236}">
                  <a16:creationId xmlns:a16="http://schemas.microsoft.com/office/drawing/2014/main" id="{10F28DFE-7471-46BC-9FAF-F39A8FFE9E5E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21729" y="1960568"/>
              <a:ext cx="12701" cy="26986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13" y="0"/>
                </a:cxn>
                <a:cxn ang="0">
                  <a:pos x="7" y="0"/>
                </a:cxn>
                <a:cxn ang="0">
                  <a:pos x="0" y="12"/>
                </a:cxn>
                <a:cxn ang="0">
                  <a:pos x="0" y="22"/>
                </a:cxn>
                <a:cxn ang="0">
                  <a:pos x="0" y="35"/>
                </a:cxn>
                <a:cxn ang="0">
                  <a:pos x="7" y="45"/>
                </a:cxn>
                <a:cxn ang="0">
                  <a:pos x="13" y="45"/>
                </a:cxn>
                <a:cxn ang="0">
                  <a:pos x="20" y="45"/>
                </a:cxn>
                <a:cxn ang="0">
                  <a:pos x="20" y="22"/>
                </a:cxn>
                <a:cxn ang="0">
                  <a:pos x="20" y="0"/>
                </a:cxn>
              </a:cxnLst>
              <a:rect l="0" t="0" r="r" b="b"/>
              <a:pathLst>
                <a:path w="20" h="45">
                  <a:moveTo>
                    <a:pt x="20" y="0"/>
                  </a:moveTo>
                  <a:lnTo>
                    <a:pt x="13" y="0"/>
                  </a:lnTo>
                  <a:lnTo>
                    <a:pt x="7" y="0"/>
                  </a:lnTo>
                  <a:lnTo>
                    <a:pt x="0" y="12"/>
                  </a:lnTo>
                  <a:lnTo>
                    <a:pt x="0" y="22"/>
                  </a:lnTo>
                  <a:lnTo>
                    <a:pt x="0" y="35"/>
                  </a:lnTo>
                  <a:lnTo>
                    <a:pt x="7" y="45"/>
                  </a:lnTo>
                  <a:lnTo>
                    <a:pt x="13" y="45"/>
                  </a:lnTo>
                  <a:lnTo>
                    <a:pt x="20" y="45"/>
                  </a:lnTo>
                  <a:lnTo>
                    <a:pt x="20" y="22"/>
                  </a:lnTo>
                  <a:lnTo>
                    <a:pt x="2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latin typeface="Tahoma" pitchFamily="34" charset="0"/>
              </a:endParaRPr>
            </a:p>
          </p:txBody>
        </p:sp>
      </p:grpSp>
      <p:sp>
        <p:nvSpPr>
          <p:cNvPr id="341" name="Овал 340">
            <a:extLst>
              <a:ext uri="{FF2B5EF4-FFF2-40B4-BE49-F238E27FC236}">
                <a16:creationId xmlns:a16="http://schemas.microsoft.com/office/drawing/2014/main" id="{644A8519-A0EB-4BAA-80E4-5338DDA84AC5}"/>
              </a:ext>
            </a:extLst>
          </p:cNvPr>
          <p:cNvSpPr/>
          <p:nvPr/>
        </p:nvSpPr>
        <p:spPr bwMode="auto">
          <a:xfrm>
            <a:off x="8818563" y="3071813"/>
            <a:ext cx="428625" cy="428625"/>
          </a:xfrm>
          <a:prstGeom prst="ellipse">
            <a:avLst/>
          </a:prstGeom>
          <a:solidFill>
            <a:srgbClr val="DC5252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>
              <a:defRPr/>
            </a:pPr>
            <a:endParaRPr lang="ru-RU" b="1" dirty="0">
              <a:latin typeface="Tahoma" pitchFamily="34" charset="0"/>
            </a:endParaRPr>
          </a:p>
        </p:txBody>
      </p:sp>
      <p:sp>
        <p:nvSpPr>
          <p:cNvPr id="7178" name="Rectangle 6">
            <a:extLst>
              <a:ext uri="{FF2B5EF4-FFF2-40B4-BE49-F238E27FC236}">
                <a16:creationId xmlns:a16="http://schemas.microsoft.com/office/drawing/2014/main" id="{143133F0-2ED2-41D5-843C-90A2C920D8D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775700" y="3100388"/>
            <a:ext cx="457200" cy="3603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algn="ctr"/>
            <a:fld id="{52F774D0-4E33-44DD-84AD-5E064F85D334}" type="slidenum">
              <a:rPr lang="ru-RU" altLang="ru-RU" sz="1200" b="1">
                <a:solidFill>
                  <a:schemeClr val="bg1"/>
                </a:solidFill>
                <a:latin typeface="Tahoma" panose="020B0604030504040204" pitchFamily="34" charset="0"/>
              </a:rPr>
              <a:pPr algn="ctr"/>
              <a:t>‹#›</a:t>
            </a:fld>
            <a:endParaRPr lang="ru-RU" altLang="ru-RU" sz="1200" b="1">
              <a:solidFill>
                <a:schemeClr val="bg1"/>
              </a:solidFill>
              <a:latin typeface="Tahoma" panose="020B0604030504040204" pitchFamily="34" charset="0"/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7406" r:id="rId1"/>
    <p:sldLayoutId id="2147487407" r:id="rId2"/>
    <p:sldLayoutId id="2147487408" r:id="rId3"/>
    <p:sldLayoutId id="2147487409" r:id="rId4"/>
    <p:sldLayoutId id="2147487410" r:id="rId5"/>
    <p:sldLayoutId id="2147487411" r:id="rId6"/>
    <p:sldLayoutId id="2147487412" r:id="rId7"/>
    <p:sldLayoutId id="2147487413" r:id="rId8"/>
    <p:sldLayoutId id="2147487414" r:id="rId9"/>
    <p:sldLayoutId id="2147487415" r:id="rId10"/>
    <p:sldLayoutId id="2147487416" r:id="rId11"/>
    <p:sldLayoutId id="2147487417" r:id="rId12"/>
    <p:sldLayoutId id="2147487418" r:id="rId13"/>
    <p:sldLayoutId id="2147487419" r:id="rId14"/>
    <p:sldLayoutId id="2147487420" r:id="rId15"/>
    <p:sldLayoutId id="2147487421" r:id="rId16"/>
    <p:sldLayoutId id="2147487422" r:id="rId17"/>
    <p:sldLayoutId id="2147487423" r:id="rId18"/>
    <p:sldLayoutId id="2147487424" r:id="rId19"/>
    <p:sldLayoutId id="2147487425" r:id="rId20"/>
    <p:sldLayoutId id="2147487426" r:id="rId21"/>
    <p:sldLayoutId id="2147487427" r:id="rId22"/>
  </p:sldLayoutIdLst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2000">
          <a:solidFill>
            <a:srgbClr val="000000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2000">
          <a:solidFill>
            <a:srgbClr val="000000"/>
          </a:solidFill>
          <a:latin typeface="Tahoma" pitchFamily="34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2000">
          <a:solidFill>
            <a:srgbClr val="000000"/>
          </a:solidFill>
          <a:latin typeface="Tahoma" pitchFamily="34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2000">
          <a:solidFill>
            <a:srgbClr val="000000"/>
          </a:solidFill>
          <a:latin typeface="Tahoma" pitchFamily="34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2000">
          <a:solidFill>
            <a:srgbClr val="000000"/>
          </a:solidFill>
          <a:latin typeface="Tahoma" pitchFamily="34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2000">
          <a:solidFill>
            <a:srgbClr val="000000"/>
          </a:solidFill>
          <a:latin typeface="Tahoma" pitchFamily="34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2000">
          <a:solidFill>
            <a:srgbClr val="000000"/>
          </a:solidFill>
          <a:latin typeface="Tahoma" pitchFamily="34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2000">
          <a:solidFill>
            <a:srgbClr val="000000"/>
          </a:solidFill>
          <a:latin typeface="Tahoma" pitchFamily="34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2000">
          <a:solidFill>
            <a:srgbClr val="000000"/>
          </a:solidFill>
          <a:latin typeface="Tahoma" pitchFamily="34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Font typeface="Tahoma" panose="020B0604030504040204" pitchFamily="34" charset="0"/>
        <a:buChar char="■"/>
        <a:defRPr sz="1600">
          <a:solidFill>
            <a:srgbClr val="000000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Font typeface="Tahoma" panose="020B0604030504040204" pitchFamily="34" charset="0"/>
        <a:buChar char="■"/>
        <a:defRPr sz="1400">
          <a:solidFill>
            <a:srgbClr val="000000"/>
          </a:solidFill>
          <a:latin typeface="+mn-lt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Font typeface="Tahoma" panose="020B0604030504040204" pitchFamily="34" charset="0"/>
        <a:buChar char="■"/>
        <a:defRPr sz="1200">
          <a:solidFill>
            <a:srgbClr val="000000"/>
          </a:solidFill>
          <a:latin typeface="+mn-lt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Font typeface="Tahoma" panose="020B0604030504040204" pitchFamily="34" charset="0"/>
        <a:buChar char="■"/>
        <a:defRPr sz="1000">
          <a:solidFill>
            <a:srgbClr val="000000"/>
          </a:solidFill>
          <a:latin typeface="+mn-lt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Font typeface="Tahoma" panose="020B0604030504040204" pitchFamily="34" charset="0"/>
        <a:buChar char="■"/>
        <a:defRPr sz="1000">
          <a:solidFill>
            <a:srgbClr val="000000"/>
          </a:solidFill>
          <a:latin typeface="+mn-lt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lr>
          <a:schemeClr val="hlink"/>
        </a:buClr>
        <a:buFont typeface="Tahoma" pitchFamily="34" charset="0"/>
        <a:buChar char="■"/>
        <a:defRPr sz="1000">
          <a:solidFill>
            <a:srgbClr val="000000"/>
          </a:solidFill>
          <a:latin typeface="+mn-lt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lr>
          <a:schemeClr val="hlink"/>
        </a:buClr>
        <a:buFont typeface="Tahoma" pitchFamily="34" charset="0"/>
        <a:buChar char="■"/>
        <a:defRPr sz="1000">
          <a:solidFill>
            <a:srgbClr val="000000"/>
          </a:solidFill>
          <a:latin typeface="+mn-lt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lr>
          <a:schemeClr val="hlink"/>
        </a:buClr>
        <a:buFont typeface="Tahoma" pitchFamily="34" charset="0"/>
        <a:buChar char="■"/>
        <a:defRPr sz="1000">
          <a:solidFill>
            <a:srgbClr val="000000"/>
          </a:solidFill>
          <a:latin typeface="+mn-lt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lr>
          <a:schemeClr val="hlink"/>
        </a:buClr>
        <a:buFont typeface="Tahoma" pitchFamily="34" charset="0"/>
        <a:buChar char="■"/>
        <a:defRPr sz="1000">
          <a:solidFill>
            <a:srgbClr val="000000"/>
          </a:solidFill>
          <a:latin typeface="+mn-lt"/>
        </a:defRPr>
      </a:lvl9pPr>
    </p:bodyStyle>
    <p:otherStyle>
      <a:defPPr>
        <a:defRPr lang="ru-RU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6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8" name="Rectangle 2">
            <a:extLst>
              <a:ext uri="{FF2B5EF4-FFF2-40B4-BE49-F238E27FC236}">
                <a16:creationId xmlns:a16="http://schemas.microsoft.com/office/drawing/2014/main" id="{4608384F-EAFF-44B2-A3EB-C740242F70C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 bwMode="auto"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ru-RU" altLang="ru-RU"/>
              <a:t>Образец заголовка</a:t>
            </a:r>
          </a:p>
        </p:txBody>
      </p:sp>
      <p:sp>
        <p:nvSpPr>
          <p:cNvPr id="9219" name="Rectangle 3">
            <a:extLst>
              <a:ext uri="{FF2B5EF4-FFF2-40B4-BE49-F238E27FC236}">
                <a16:creationId xmlns:a16="http://schemas.microsoft.com/office/drawing/2014/main" id="{D920EF50-CD98-496D-AEEE-D04AFC91E178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xfrm>
            <a:off x="457200" y="1600200"/>
            <a:ext cx="8229600" cy="4525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ru-RU" altLang="ru-RU"/>
              <a:t>Образец текста</a:t>
            </a:r>
          </a:p>
          <a:p>
            <a:pPr lvl="1"/>
            <a:r>
              <a:rPr lang="ru-RU" altLang="ru-RU"/>
              <a:t>Второй уровень</a:t>
            </a:r>
          </a:p>
          <a:p>
            <a:pPr lvl="2"/>
            <a:r>
              <a:rPr lang="ru-RU" altLang="ru-RU"/>
              <a:t>Третий уровень</a:t>
            </a:r>
          </a:p>
          <a:p>
            <a:pPr lvl="3"/>
            <a:r>
              <a:rPr lang="ru-RU" altLang="ru-RU"/>
              <a:t>Четвертый уровень</a:t>
            </a:r>
          </a:p>
          <a:p>
            <a:pPr lvl="4"/>
            <a:r>
              <a:rPr lang="ru-RU" altLang="ru-RU"/>
              <a:t>Пятый уровень</a:t>
            </a:r>
          </a:p>
        </p:txBody>
      </p:sp>
      <p:sp>
        <p:nvSpPr>
          <p:cNvPr id="1028" name="Rectangle 4">
            <a:extLst>
              <a:ext uri="{FF2B5EF4-FFF2-40B4-BE49-F238E27FC236}">
                <a16:creationId xmlns:a16="http://schemas.microsoft.com/office/drawing/2014/main" id="{66CA5477-4A7C-49A5-841B-4C43419BD145}"/>
              </a:ext>
            </a:extLst>
          </p:cNvPr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457200" y="6245225"/>
            <a:ext cx="2133600" cy="476250"/>
          </a:xfrm>
          <a:prstGeom prst="rect">
            <a:avLst/>
          </a:prstGeom>
          <a:noFill/>
          <a:ln>
            <a:noFill/>
          </a:ln>
          <a:effectLst/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eaLnBrk="1" hangingPunct="1">
              <a:defRPr sz="1400">
                <a:solidFill>
                  <a:srgbClr val="000000"/>
                </a:solidFill>
                <a:latin typeface="Arial" charset="0"/>
              </a:defRPr>
            </a:lvl1pPr>
          </a:lstStyle>
          <a:p>
            <a:pPr>
              <a:defRPr/>
            </a:pPr>
            <a:endParaRPr lang="ru-RU" altLang="ru-RU"/>
          </a:p>
        </p:txBody>
      </p:sp>
      <p:sp>
        <p:nvSpPr>
          <p:cNvPr id="1029" name="Rectangle 5">
            <a:extLst>
              <a:ext uri="{FF2B5EF4-FFF2-40B4-BE49-F238E27FC236}">
                <a16:creationId xmlns:a16="http://schemas.microsoft.com/office/drawing/2014/main" id="{7B2D0158-C5BF-4A40-8131-C072E32EB057}"/>
              </a:ext>
            </a:extLst>
          </p:cNvPr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5225"/>
            <a:ext cx="2895600" cy="476250"/>
          </a:xfrm>
          <a:prstGeom prst="rect">
            <a:avLst/>
          </a:prstGeom>
          <a:noFill/>
          <a:ln>
            <a:noFill/>
          </a:ln>
          <a:effectLst/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ctr" eaLnBrk="1" hangingPunct="1">
              <a:defRPr sz="1400">
                <a:solidFill>
                  <a:srgbClr val="000000"/>
                </a:solidFill>
                <a:latin typeface="Arial" charset="0"/>
              </a:defRPr>
            </a:lvl1pPr>
          </a:lstStyle>
          <a:p>
            <a:pPr>
              <a:defRPr/>
            </a:pPr>
            <a:endParaRPr lang="ru-RU" altLang="ru-RU"/>
          </a:p>
        </p:txBody>
      </p:sp>
      <p:sp>
        <p:nvSpPr>
          <p:cNvPr id="1030" name="Rectangle 6">
            <a:extLst>
              <a:ext uri="{FF2B5EF4-FFF2-40B4-BE49-F238E27FC236}">
                <a16:creationId xmlns:a16="http://schemas.microsoft.com/office/drawing/2014/main" id="{3DD2EF95-E80F-4C86-AA37-46FAAF18AC54}"/>
              </a:ext>
            </a:extLst>
          </p:cNvPr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5225"/>
            <a:ext cx="2133600" cy="476250"/>
          </a:xfrm>
          <a:prstGeom prst="rect">
            <a:avLst/>
          </a:prstGeom>
          <a:noFill/>
          <a:ln>
            <a:noFill/>
          </a:ln>
          <a:effectLst/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 defTabSz="912813" eaLnBrk="1" hangingPunct="1">
              <a:defRPr sz="1400">
                <a:solidFill>
                  <a:srgbClr val="000000"/>
                </a:solidFill>
              </a:defRPr>
            </a:lvl1pPr>
          </a:lstStyle>
          <a:p>
            <a:fld id="{9B43F239-7AE3-40F9-AFEA-318FC5ABA893}" type="slidenum">
              <a:rPr lang="ru-RU" altLang="ru-RU"/>
              <a:pPr/>
              <a:t>‹#›</a:t>
            </a:fld>
            <a:endParaRPr lang="ru-RU" altLang="ru-RU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7333" r:id="rId1"/>
    <p:sldLayoutId id="2147487334" r:id="rId2"/>
    <p:sldLayoutId id="2147487335" r:id="rId3"/>
    <p:sldLayoutId id="2147487336" r:id="rId4"/>
    <p:sldLayoutId id="2147487337" r:id="rId5"/>
    <p:sldLayoutId id="2147487338" r:id="rId6"/>
    <p:sldLayoutId id="2147487339" r:id="rId7"/>
    <p:sldLayoutId id="2147487340" r:id="rId8"/>
    <p:sldLayoutId id="2147487341" r:id="rId9"/>
    <p:sldLayoutId id="2147487342" r:id="rId10"/>
    <p:sldLayoutId id="2147487343" r:id="rId11"/>
    <p:sldLayoutId id="2147487344" r:id="rId12"/>
  </p:sldLayoutIdLst>
  <p:transition/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9pPr>
    </p:titleStyle>
    <p:bodyStyle>
      <a:lvl1pPr marL="341313" indent="-342900" algn="l" rtl="0" eaLnBrk="0" fontAlgn="base" hangingPunct="0">
        <a:spcBef>
          <a:spcPct val="20000"/>
        </a:spcBef>
        <a:spcAft>
          <a:spcPct val="0"/>
        </a:spcAft>
        <a:buChar char="•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1363" indent="-285750" algn="l" rtl="0" eaLnBrk="0" fontAlgn="base" hangingPunct="0">
        <a:spcBef>
          <a:spcPct val="20000"/>
        </a:spcBef>
        <a:spcAft>
          <a:spcPct val="0"/>
        </a:spcAft>
        <a:buChar char="–"/>
        <a:defRPr sz="2800">
          <a:solidFill>
            <a:schemeClr val="tx1"/>
          </a:solidFill>
          <a:latin typeface="+mn-lt"/>
        </a:defRPr>
      </a:lvl2pPr>
      <a:lvl3pPr marL="1141413" indent="-228600" algn="l" rtl="0" eaLnBrk="0" fontAlgn="base" hangingPunct="0">
        <a:spcBef>
          <a:spcPct val="20000"/>
        </a:spcBef>
        <a:spcAft>
          <a:spcPct val="0"/>
        </a:spcAft>
        <a:buChar char="•"/>
        <a:defRPr sz="2400">
          <a:solidFill>
            <a:schemeClr val="tx1"/>
          </a:solidFill>
          <a:latin typeface="+mn-lt"/>
        </a:defRPr>
      </a:lvl3pPr>
      <a:lvl4pPr marL="1598613" indent="-228600" algn="l" rtl="0" eaLnBrk="0" fontAlgn="base" hangingPunct="0">
        <a:spcBef>
          <a:spcPct val="20000"/>
        </a:spcBef>
        <a:spcAft>
          <a:spcPct val="0"/>
        </a:spcAft>
        <a:buChar char="–"/>
        <a:defRPr sz="2000">
          <a:solidFill>
            <a:schemeClr val="tx1"/>
          </a:solidFill>
          <a:latin typeface="+mn-lt"/>
        </a:defRPr>
      </a:lvl4pPr>
      <a:lvl5pPr marL="2055813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9pPr>
    </p:bodyStyle>
    <p:otherStyle>
      <a:defPPr>
        <a:defRPr lang="ru-RU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7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Полилиния 12">
            <a:extLst>
              <a:ext uri="{FF2B5EF4-FFF2-40B4-BE49-F238E27FC236}">
                <a16:creationId xmlns:a16="http://schemas.microsoft.com/office/drawing/2014/main" id="{F232EC9B-A51B-4947-B898-B631A0AFD713}"/>
              </a:ext>
            </a:extLst>
          </p:cNvPr>
          <p:cNvSpPr>
            <a:spLocks/>
          </p:cNvSpPr>
          <p:nvPr/>
        </p:nvSpPr>
        <p:spPr bwMode="auto">
          <a:xfrm>
            <a:off x="500063" y="5945188"/>
            <a:ext cx="4940300" cy="920750"/>
          </a:xfrm>
          <a:custGeom>
            <a:avLst>
              <a:gd name="A1" fmla="val 0"/>
              <a:gd name="A2" fmla="val 0"/>
              <a:gd name="A3" fmla="val 0"/>
              <a:gd name="A4" fmla="val 0"/>
              <a:gd name="A5" fmla="val 0"/>
              <a:gd name="A6" fmla="val 0"/>
              <a:gd name="A7" fmla="val 0"/>
              <a:gd name="A8" fmla="val 0"/>
            </a:avLst>
            <a:gdLst/>
            <a:ahLst/>
            <a:cxnLst>
              <a:cxn ang="0">
                <a:pos x="0" y="0"/>
              </a:cxn>
              <a:cxn ang="0">
                <a:pos x="5760" y="0"/>
              </a:cxn>
              <a:cxn ang="0">
                <a:pos x="5760" y="528"/>
              </a:cxn>
              <a:cxn ang="0">
                <a:pos x="48" y="0"/>
              </a:cxn>
            </a:cxnLst>
            <a:rect l="0" t="0" r="0" b="0"/>
            <a:pathLst>
              <a:path w="7485" h="337">
                <a:moveTo>
                  <a:pt x="0" y="2"/>
                </a:moveTo>
                <a:lnTo>
                  <a:pt x="7485" y="337"/>
                </a:lnTo>
                <a:lnTo>
                  <a:pt x="5558" y="337"/>
                </a:lnTo>
                <a:lnTo>
                  <a:pt x="1" y="0"/>
                </a:lnTo>
              </a:path>
            </a:pathLst>
          </a:custGeom>
          <a:solidFill>
            <a:schemeClr val="accent1">
              <a:tint val="65000"/>
              <a:satMod val="115000"/>
              <a:alpha val="40000"/>
            </a:schemeClr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solidFill>
                <a:prstClr val="black"/>
              </a:solidFill>
              <a:latin typeface="Lucida Sans Unicode"/>
            </a:endParaRPr>
          </a:p>
        </p:txBody>
      </p:sp>
      <p:sp>
        <p:nvSpPr>
          <p:cNvPr id="11267" name="Полилиния 11">
            <a:extLst>
              <a:ext uri="{FF2B5EF4-FFF2-40B4-BE49-F238E27FC236}">
                <a16:creationId xmlns:a16="http://schemas.microsoft.com/office/drawing/2014/main" id="{920B1094-CCC5-4900-A3FF-39FC265F21ED}"/>
              </a:ext>
            </a:extLst>
          </p:cNvPr>
          <p:cNvSpPr>
            <a:spLocks/>
          </p:cNvSpPr>
          <p:nvPr/>
        </p:nvSpPr>
        <p:spPr bwMode="auto">
          <a:xfrm>
            <a:off x="485775" y="5938838"/>
            <a:ext cx="3690938" cy="933450"/>
          </a:xfrm>
          <a:custGeom>
            <a:avLst/>
            <a:gdLst>
              <a:gd name="T0" fmla="*/ 0 w 5591"/>
              <a:gd name="T1" fmla="*/ 0 h 588"/>
              <a:gd name="T2" fmla="*/ 2147483647 w 5591"/>
              <a:gd name="T3" fmla="*/ 0 h 588"/>
              <a:gd name="T4" fmla="*/ 2147483647 w 5591"/>
              <a:gd name="T5" fmla="*/ 2147483647 h 588"/>
              <a:gd name="T6" fmla="*/ 2147483647 w 5591"/>
              <a:gd name="T7" fmla="*/ 0 h 588"/>
              <a:gd name="T8" fmla="*/ 0 60000 65536"/>
              <a:gd name="T9" fmla="*/ 0 60000 65536"/>
              <a:gd name="T10" fmla="*/ 0 60000 65536"/>
              <a:gd name="T11" fmla="*/ 0 60000 65536"/>
              <a:gd name="T12" fmla="*/ 0 w 5591"/>
              <a:gd name="T13" fmla="*/ 0 h 588"/>
              <a:gd name="T14" fmla="*/ 5591 w 5591"/>
              <a:gd name="T15" fmla="*/ 588 h 588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5591" h="588">
                <a:moveTo>
                  <a:pt x="0" y="0"/>
                </a:moveTo>
                <a:lnTo>
                  <a:pt x="5591" y="585"/>
                </a:lnTo>
                <a:lnTo>
                  <a:pt x="4415" y="588"/>
                </a:lnTo>
                <a:lnTo>
                  <a:pt x="12" y="4"/>
                </a:ln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 cap="flat" cmpd="sng" algn="ctr">
                <a:solidFill>
                  <a:srgbClr val="000000"/>
                </a:solidFill>
                <a:prstDash val="solid"/>
                <a:round/>
                <a:headEnd type="none" w="med" len="med"/>
                <a:tailEnd type="none" w="med" len="med"/>
              </a14:hiddenLine>
            </a:ext>
          </a:extLst>
        </p:spPr>
        <p:txBody>
          <a:bodyPr/>
          <a:lstStyle/>
          <a:p>
            <a:endParaRPr lang="ru-RU"/>
          </a:p>
        </p:txBody>
      </p:sp>
      <p:sp>
        <p:nvSpPr>
          <p:cNvPr id="14" name="Прямоугольный треугольник 13">
            <a:extLst>
              <a:ext uri="{FF2B5EF4-FFF2-40B4-BE49-F238E27FC236}">
                <a16:creationId xmlns:a16="http://schemas.microsoft.com/office/drawing/2014/main" id="{BD8CFD22-58F7-43BB-9B99-21C9ACDDE724}"/>
              </a:ext>
            </a:extLst>
          </p:cNvPr>
          <p:cNvSpPr>
            <a:spLocks/>
          </p:cNvSpPr>
          <p:nvPr/>
        </p:nvSpPr>
        <p:spPr bwMode="auto">
          <a:xfrm>
            <a:off x="-6042" y="5791253"/>
            <a:ext cx="3402314" cy="1080868"/>
          </a:xfrm>
          <a:prstGeom prst="rtTriangle">
            <a:avLst/>
          </a:prstGeom>
          <a:blipFill>
            <a:blip r:embed="rId14">
              <a:alphaModFix amt="50000"/>
            </a:blip>
            <a:tile tx="0" ty="0" sx="50000" sy="50000" flip="none" algn="t"/>
          </a:blipFill>
          <a:ln w="12700" cap="rnd" cmpd="thickThin" algn="ctr">
            <a:noFill/>
            <a:prstDash val="solid"/>
          </a:ln>
          <a:effectLst>
            <a:fillOverlay blend="mult">
              <a:gradFill flip="none" rotWithShape="1">
                <a:gsLst>
                  <a:gs pos="0">
                    <a:schemeClr val="accent1">
                      <a:shade val="20000"/>
                      <a:satMod val="176000"/>
                      <a:alpha val="100000"/>
                    </a:schemeClr>
                  </a:gs>
                  <a:gs pos="18000">
                    <a:schemeClr val="accent1">
                      <a:shade val="48000"/>
                      <a:satMod val="153000"/>
                      <a:alpha val="100000"/>
                    </a:schemeClr>
                  </a:gs>
                  <a:gs pos="43000">
                    <a:schemeClr val="accent1">
                      <a:tint val="86000"/>
                      <a:satMod val="149000"/>
                      <a:alpha val="100000"/>
                    </a:schemeClr>
                  </a:gs>
                  <a:gs pos="45000">
                    <a:schemeClr val="accent1">
                      <a:tint val="85000"/>
                      <a:satMod val="150000"/>
                      <a:alpha val="100000"/>
                    </a:schemeClr>
                  </a:gs>
                  <a:gs pos="50000">
                    <a:schemeClr val="accent1">
                      <a:tint val="86000"/>
                      <a:satMod val="149000"/>
                      <a:alpha val="100000"/>
                    </a:schemeClr>
                  </a:gs>
                  <a:gs pos="79000">
                    <a:schemeClr val="accent1">
                      <a:shade val="53000"/>
                      <a:satMod val="150000"/>
                      <a:alpha val="100000"/>
                    </a:schemeClr>
                  </a:gs>
                  <a:gs pos="100000">
                    <a:schemeClr val="accent1">
                      <a:shade val="25000"/>
                      <a:satMod val="170000"/>
                      <a:alpha val="100000"/>
                    </a:schemeClr>
                  </a:gs>
                </a:gsLst>
                <a:lin ang="450000" scaled="1"/>
                <a:tileRect/>
              </a:gradFill>
            </a:fillOverlay>
          </a:effectLst>
        </p:spPr>
        <p:style>
          <a:lnRef idx="3">
            <a:schemeClr val="lt1"/>
          </a:lnRef>
          <a:fillRef idx="1">
            <a:schemeClr val="accent1"/>
          </a:fillRef>
          <a:effectRef idx="1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solidFill>
                <a:prstClr val="white"/>
              </a:solidFill>
            </a:endParaRPr>
          </a:p>
        </p:txBody>
      </p:sp>
      <p:cxnSp>
        <p:nvCxnSpPr>
          <p:cNvPr id="15" name="Прямая соединительная линия 14">
            <a:extLst>
              <a:ext uri="{FF2B5EF4-FFF2-40B4-BE49-F238E27FC236}">
                <a16:creationId xmlns:a16="http://schemas.microsoft.com/office/drawing/2014/main" id="{EC2DCAF1-52EB-414D-B9A1-19E333F14D5C}"/>
              </a:ext>
            </a:extLst>
          </p:cNvPr>
          <p:cNvCxnSpPr/>
          <p:nvPr/>
        </p:nvCxnSpPr>
        <p:spPr>
          <a:xfrm>
            <a:off x="-9237" y="5787738"/>
            <a:ext cx="3405509" cy="1084383"/>
          </a:xfrm>
          <a:prstGeom prst="line">
            <a:avLst/>
          </a:prstGeom>
          <a:noFill/>
          <a:ln w="12065" cap="flat" cmpd="sng" algn="ctr">
            <a:gradFill>
              <a:gsLst>
                <a:gs pos="45000">
                  <a:schemeClr val="accent1">
                    <a:tint val="70000"/>
                    <a:satMod val="110000"/>
                  </a:schemeClr>
                </a:gs>
                <a:gs pos="15000">
                  <a:schemeClr val="accent1">
                    <a:shade val="40000"/>
                    <a:satMod val="110000"/>
                  </a:schemeClr>
                </a:gs>
              </a:gsLst>
              <a:lin ang="5400000" scaled="1"/>
            </a:gradFill>
            <a:prstDash val="solid"/>
            <a:miter lim="800000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" name="Заголовок 8">
            <a:extLst>
              <a:ext uri="{FF2B5EF4-FFF2-40B4-BE49-F238E27FC236}">
                <a16:creationId xmlns:a16="http://schemas.microsoft.com/office/drawing/2014/main" id="{9A95A755-C4FD-4749-99B6-7151C5A1318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 anchor="ctr">
            <a:normAutofit/>
            <a:scene3d>
              <a:camera prst="orthographicFront"/>
              <a:lightRig rig="soft" dir="t"/>
            </a:scene3d>
            <a:sp3d prstMaterial="softEdge">
              <a:bevelT w="25400" h="25400"/>
            </a:sp3d>
          </a:bodyPr>
          <a:lstStyle/>
          <a:p>
            <a:r>
              <a:rPr lang="ru-RU"/>
              <a:t>Образец заголовка</a:t>
            </a:r>
            <a:endParaRPr lang="en-US"/>
          </a:p>
        </p:txBody>
      </p:sp>
      <p:sp>
        <p:nvSpPr>
          <p:cNvPr id="11273" name="Текст 29">
            <a:extLst>
              <a:ext uri="{FF2B5EF4-FFF2-40B4-BE49-F238E27FC236}">
                <a16:creationId xmlns:a16="http://schemas.microsoft.com/office/drawing/2014/main" id="{FAA777FB-9F18-4059-9669-D83A5D59A25B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xfrm>
            <a:off x="457200" y="1481138"/>
            <a:ext cx="8229600" cy="4525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ru-RU" altLang="ru-RU"/>
              <a:t>Образец текста</a:t>
            </a:r>
          </a:p>
          <a:p>
            <a:pPr lvl="1"/>
            <a:r>
              <a:rPr lang="ru-RU" altLang="ru-RU"/>
              <a:t>Второй уровень</a:t>
            </a:r>
          </a:p>
          <a:p>
            <a:pPr lvl="2"/>
            <a:r>
              <a:rPr lang="ru-RU" altLang="ru-RU"/>
              <a:t>Третий уровень</a:t>
            </a:r>
          </a:p>
          <a:p>
            <a:pPr lvl="3"/>
            <a:r>
              <a:rPr lang="ru-RU" altLang="ru-RU"/>
              <a:t>Четвертый уровень</a:t>
            </a:r>
          </a:p>
          <a:p>
            <a:pPr lvl="4"/>
            <a:r>
              <a:rPr lang="ru-RU" altLang="ru-RU"/>
              <a:t>Пятый уровень</a:t>
            </a:r>
            <a:endParaRPr lang="en-US" altLang="ru-RU"/>
          </a:p>
        </p:txBody>
      </p:sp>
      <p:sp>
        <p:nvSpPr>
          <p:cNvPr id="10" name="Дата 9">
            <a:extLst>
              <a:ext uri="{FF2B5EF4-FFF2-40B4-BE49-F238E27FC236}">
                <a16:creationId xmlns:a16="http://schemas.microsoft.com/office/drawing/2014/main" id="{F114C659-EDB8-466F-8DAF-137283117DC6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6727825" y="6408738"/>
            <a:ext cx="1919288" cy="365125"/>
          </a:xfrm>
          <a:prstGeom prst="rect">
            <a:avLst/>
          </a:prstGeom>
        </p:spPr>
        <p:txBody>
          <a:bodyPr vert="horz" anchor="b"/>
          <a:lstStyle>
            <a:lvl1pPr algn="l" eaLnBrk="1" fontAlgn="auto" latinLnBrk="0" hangingPunct="1">
              <a:spcBef>
                <a:spcPts val="0"/>
              </a:spcBef>
              <a:spcAft>
                <a:spcPts val="0"/>
              </a:spcAft>
              <a:defRPr kumimoji="0" sz="1000">
                <a:solidFill>
                  <a:prstClr val="black"/>
                </a:solidFill>
                <a:latin typeface="Lucida Sans Unicode"/>
              </a:defRPr>
            </a:lvl1pPr>
            <a:extLst/>
          </a:lstStyle>
          <a:p>
            <a:pPr>
              <a:defRPr/>
            </a:pPr>
            <a:fld id="{519AA1A5-44B5-43E0-97F8-0FDBE7B735E3}" type="datetimeFigureOut">
              <a:rPr lang="ru-RU"/>
              <a:pPr>
                <a:defRPr/>
              </a:pPr>
              <a:t>27.02.2018</a:t>
            </a:fld>
            <a:endParaRPr lang="ru-RU"/>
          </a:p>
        </p:txBody>
      </p:sp>
      <p:sp>
        <p:nvSpPr>
          <p:cNvPr id="22" name="Нижний колонтитул 21">
            <a:extLst>
              <a:ext uri="{FF2B5EF4-FFF2-40B4-BE49-F238E27FC236}">
                <a16:creationId xmlns:a16="http://schemas.microsoft.com/office/drawing/2014/main" id="{8663C348-48B3-458D-B297-DFF63A216A3A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379913" y="6408738"/>
            <a:ext cx="2351087" cy="365125"/>
          </a:xfrm>
          <a:prstGeom prst="rect">
            <a:avLst/>
          </a:prstGeom>
        </p:spPr>
        <p:txBody>
          <a:bodyPr vert="horz" anchor="b"/>
          <a:lstStyle>
            <a:lvl1pPr algn="r" eaLnBrk="1" fontAlgn="auto" latinLnBrk="0" hangingPunct="1">
              <a:spcBef>
                <a:spcPts val="0"/>
              </a:spcBef>
              <a:spcAft>
                <a:spcPts val="0"/>
              </a:spcAft>
              <a:defRPr kumimoji="0" sz="1000">
                <a:solidFill>
                  <a:prstClr val="black"/>
                </a:solidFill>
                <a:latin typeface="Lucida Sans Unicode"/>
              </a:defRPr>
            </a:lvl1pPr>
            <a:extLst/>
          </a:lstStyle>
          <a:p>
            <a:pPr>
              <a:defRPr/>
            </a:pPr>
            <a:endParaRPr lang="ru-RU"/>
          </a:p>
        </p:txBody>
      </p:sp>
      <p:sp>
        <p:nvSpPr>
          <p:cNvPr id="18" name="Номер слайда 17">
            <a:extLst>
              <a:ext uri="{FF2B5EF4-FFF2-40B4-BE49-F238E27FC236}">
                <a16:creationId xmlns:a16="http://schemas.microsoft.com/office/drawing/2014/main" id="{CABE31EF-5518-4EA2-BC4C-916C99A6624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47113" y="6408738"/>
            <a:ext cx="366712" cy="365125"/>
          </a:xfrm>
          <a:prstGeom prst="rect">
            <a:avLst/>
          </a:prstGeom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 eaLnBrk="1" hangingPunct="1">
              <a:defRPr sz="1000">
                <a:solidFill>
                  <a:srgbClr val="000000"/>
                </a:solidFill>
                <a:latin typeface="Lucida Sans Unicode" panose="020B0602030504020204" pitchFamily="34" charset="0"/>
              </a:defRPr>
            </a:lvl1pPr>
          </a:lstStyle>
          <a:p>
            <a:fld id="{E4A774B4-E7EC-4E19-A6B9-B0BD31059AB2}" type="slidenum">
              <a:rPr lang="ru-RU" altLang="ru-RU"/>
              <a:pPr/>
              <a:t>‹#›</a:t>
            </a:fld>
            <a:endParaRPr lang="ru-RU" altLang="ru-RU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7440" r:id="rId1"/>
    <p:sldLayoutId id="2147487441" r:id="rId2"/>
    <p:sldLayoutId id="2147487442" r:id="rId3"/>
    <p:sldLayoutId id="2147487443" r:id="rId4"/>
    <p:sldLayoutId id="2147487444" r:id="rId5"/>
    <p:sldLayoutId id="2147487445" r:id="rId6"/>
    <p:sldLayoutId id="2147487446" r:id="rId7"/>
    <p:sldLayoutId id="2147487447" r:id="rId8"/>
    <p:sldLayoutId id="2147487448" r:id="rId9"/>
    <p:sldLayoutId id="2147487449" r:id="rId10"/>
    <p:sldLayoutId id="2147487450" r:id="rId11"/>
    <p:sldLayoutId id="2147487451" r:id="rId12"/>
  </p:sldLayoutIdLst>
  <p:txStyles>
    <p:titleStyle>
      <a:lvl1pPr algn="l" rtl="0" eaLnBrk="0" fontAlgn="base" hangingPunct="0">
        <a:spcBef>
          <a:spcPct val="0"/>
        </a:spcBef>
        <a:spcAft>
          <a:spcPct val="0"/>
        </a:spcAft>
        <a:defRPr sz="4100" b="1" kern="1200">
          <a:solidFill>
            <a:schemeClr val="tx2"/>
          </a:solidFill>
          <a:effectLst>
            <a:outerShdw blurRad="31750" dist="25400" dir="5400000" algn="tl" rotWithShape="0">
              <a:srgbClr val="000000">
                <a:alpha val="25000"/>
              </a:srgbClr>
            </a:outerShdw>
          </a:effectLst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100" b="1">
          <a:solidFill>
            <a:schemeClr val="tx2"/>
          </a:solidFill>
          <a:latin typeface="Lucida Sans Unicode" pitchFamily="34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100" b="1">
          <a:solidFill>
            <a:schemeClr val="tx2"/>
          </a:solidFill>
          <a:latin typeface="Lucida Sans Unicode" pitchFamily="34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100" b="1">
          <a:solidFill>
            <a:schemeClr val="tx2"/>
          </a:solidFill>
          <a:latin typeface="Lucida Sans Unicode" pitchFamily="34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100" b="1">
          <a:solidFill>
            <a:schemeClr val="tx2"/>
          </a:solidFill>
          <a:latin typeface="Lucida Sans Unicode" pitchFamily="34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100" b="1">
          <a:solidFill>
            <a:schemeClr val="tx2"/>
          </a:solidFill>
          <a:latin typeface="Lucida Sans Unicode" pitchFamily="34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100" b="1">
          <a:solidFill>
            <a:schemeClr val="tx2"/>
          </a:solidFill>
          <a:latin typeface="Lucida Sans Unicode" pitchFamily="34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100" b="1">
          <a:solidFill>
            <a:schemeClr val="tx2"/>
          </a:solidFill>
          <a:latin typeface="Lucida Sans Unicode" pitchFamily="34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100" b="1">
          <a:solidFill>
            <a:schemeClr val="tx2"/>
          </a:solidFill>
          <a:latin typeface="Lucida Sans Unicode" pitchFamily="34" charset="0"/>
        </a:defRPr>
      </a:lvl9pPr>
      <a:extLst/>
    </p:titleStyle>
    <p:bodyStyle>
      <a:lvl1pPr marL="365125" indent="-255588" algn="l" rtl="0" eaLnBrk="0" fontAlgn="base" hangingPunct="0">
        <a:spcBef>
          <a:spcPts val="400"/>
        </a:spcBef>
        <a:spcAft>
          <a:spcPct val="0"/>
        </a:spcAft>
        <a:buClr>
          <a:schemeClr val="accent1"/>
        </a:buClr>
        <a:buSzPct val="68000"/>
        <a:buFont typeface="Wingdings 3" panose="05040102010807070707" pitchFamily="18" charset="2"/>
        <a:buChar char=""/>
        <a:defRPr sz="2700" kern="1200">
          <a:solidFill>
            <a:schemeClr val="tx1"/>
          </a:solidFill>
          <a:latin typeface="+mn-lt"/>
          <a:ea typeface="+mn-ea"/>
          <a:cs typeface="+mn-cs"/>
        </a:defRPr>
      </a:lvl1pPr>
      <a:lvl2pPr marL="620713" indent="-228600" algn="l" rtl="0" eaLnBrk="0" fontAlgn="base" hangingPunct="0">
        <a:spcBef>
          <a:spcPts val="325"/>
        </a:spcBef>
        <a:spcAft>
          <a:spcPct val="0"/>
        </a:spcAft>
        <a:buClr>
          <a:schemeClr val="accent1"/>
        </a:buClr>
        <a:buFont typeface="Verdana" panose="020B0604030504040204" pitchFamily="34" charset="0"/>
        <a:buChar char="◦"/>
        <a:defRPr sz="2300" kern="1200">
          <a:solidFill>
            <a:schemeClr val="tx1"/>
          </a:solidFill>
          <a:latin typeface="+mn-lt"/>
          <a:ea typeface="+mn-ea"/>
          <a:cs typeface="+mn-cs"/>
        </a:defRPr>
      </a:lvl2pPr>
      <a:lvl3pPr marL="858838" indent="-228600" algn="l" rtl="0" eaLnBrk="0" fontAlgn="base" hangingPunct="0">
        <a:spcBef>
          <a:spcPts val="350"/>
        </a:spcBef>
        <a:spcAft>
          <a:spcPct val="0"/>
        </a:spcAft>
        <a:buClr>
          <a:schemeClr val="accent2"/>
        </a:buClr>
        <a:buSzPct val="100000"/>
        <a:buFont typeface="Wingdings 2" panose="05020102010507070707" pitchFamily="18" charset="2"/>
        <a:buChar char=""/>
        <a:defRPr sz="2100" kern="1200">
          <a:solidFill>
            <a:schemeClr val="tx1"/>
          </a:solidFill>
          <a:latin typeface="+mn-lt"/>
          <a:ea typeface="+mn-ea"/>
          <a:cs typeface="+mn-cs"/>
        </a:defRPr>
      </a:lvl3pPr>
      <a:lvl4pPr marL="1141413" indent="-228600" algn="l" rtl="0" eaLnBrk="0" fontAlgn="base" hangingPunct="0">
        <a:spcBef>
          <a:spcPts val="350"/>
        </a:spcBef>
        <a:spcAft>
          <a:spcPct val="0"/>
        </a:spcAft>
        <a:buClr>
          <a:schemeClr val="accent2"/>
        </a:buClr>
        <a:buFont typeface="Wingdings 2" panose="05020102010507070707" pitchFamily="18" charset="2"/>
        <a:buChar char=""/>
        <a:defRPr sz="1900" kern="1200">
          <a:solidFill>
            <a:schemeClr val="tx1"/>
          </a:solidFill>
          <a:latin typeface="+mn-lt"/>
          <a:ea typeface="+mn-ea"/>
          <a:cs typeface="+mn-cs"/>
        </a:defRPr>
      </a:lvl4pPr>
      <a:lvl5pPr marL="1370013" indent="-228600" algn="l" rtl="0" eaLnBrk="0" fontAlgn="base" hangingPunct="0">
        <a:spcBef>
          <a:spcPts val="350"/>
        </a:spcBef>
        <a:spcAft>
          <a:spcPct val="0"/>
        </a:spcAft>
        <a:buClr>
          <a:schemeClr val="accent2"/>
        </a:buClr>
        <a:buFont typeface="Wingdings 2" panose="05020102010507070707" pitchFamily="18" charset="2"/>
        <a:buChar char=""/>
        <a:defRPr kern="1200">
          <a:solidFill>
            <a:schemeClr val="tx1"/>
          </a:solidFill>
          <a:latin typeface="+mn-lt"/>
          <a:ea typeface="+mn-ea"/>
          <a:cs typeface="+mn-cs"/>
        </a:defRPr>
      </a:lvl5pPr>
      <a:lvl6pPr marL="1600200" indent="-228600" algn="l" rtl="0" eaLnBrk="1" latinLnBrk="0" hangingPunct="1">
        <a:spcBef>
          <a:spcPts val="350"/>
        </a:spcBef>
        <a:buClr>
          <a:schemeClr val="accent3"/>
        </a:buClr>
        <a:buFont typeface="Wingdings 2"/>
        <a:buChar char=""/>
        <a:defRPr kumimoji="0"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1828800" indent="-228600" algn="l" rtl="0" eaLnBrk="1" latinLnBrk="0" hangingPunct="1">
        <a:spcBef>
          <a:spcPts val="350"/>
        </a:spcBef>
        <a:buClr>
          <a:schemeClr val="accent3"/>
        </a:buClr>
        <a:buFont typeface="Wingdings 2"/>
        <a:buChar char=""/>
        <a:defRPr kumimoji="0" sz="1600" kern="1200">
          <a:solidFill>
            <a:schemeClr val="tx1"/>
          </a:solidFill>
          <a:latin typeface="+mn-lt"/>
          <a:ea typeface="+mn-ea"/>
          <a:cs typeface="+mn-cs"/>
        </a:defRPr>
      </a:lvl7pPr>
      <a:lvl8pPr marL="2057400" indent="-228600" algn="l" rtl="0" eaLnBrk="1" latinLnBrk="0" hangingPunct="1">
        <a:spcBef>
          <a:spcPts val="350"/>
        </a:spcBef>
        <a:buClr>
          <a:schemeClr val="accent3"/>
        </a:buClr>
        <a:buFont typeface="Wingdings 2"/>
        <a:buChar char=""/>
        <a:defRPr kumimoji="0" sz="1600" kern="1200">
          <a:solidFill>
            <a:schemeClr val="tx1"/>
          </a:solidFill>
          <a:latin typeface="+mn-lt"/>
          <a:ea typeface="+mn-ea"/>
          <a:cs typeface="+mn-cs"/>
        </a:defRPr>
      </a:lvl8pPr>
      <a:lvl9pPr marL="2286000" indent="-228600" algn="l" rtl="0" eaLnBrk="1" latinLnBrk="0" hangingPunct="1">
        <a:spcBef>
          <a:spcPts val="350"/>
        </a:spcBef>
        <a:buClr>
          <a:schemeClr val="accent3"/>
        </a:buClr>
        <a:buFont typeface="Wingdings 2"/>
        <a:buChar char=""/>
        <a:defRPr kumimoji="0" sz="1600" kern="1200" baseline="0">
          <a:solidFill>
            <a:schemeClr val="tx1"/>
          </a:solidFill>
          <a:latin typeface="+mn-lt"/>
          <a:ea typeface="+mn-ea"/>
          <a:cs typeface="+mn-cs"/>
        </a:defRPr>
      </a:lvl9pPr>
      <a:extLst/>
    </p:bodyStyle>
    <p:otherStyle>
      <a:lvl1pPr marL="0" algn="l" rtl="0" eaLnBrk="1" latinLnBrk="0" hangingPunct="1">
        <a:defRPr kumimoji="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rtl="0" eaLnBrk="1" latinLnBrk="0" hangingPunct="1">
        <a:defRPr kumimoji="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rtl="0" eaLnBrk="1" latinLnBrk="0" hangingPunct="1">
        <a:defRPr kumimoji="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rtl="0" eaLnBrk="1" latinLnBrk="0" hangingPunct="1">
        <a:defRPr kumimoji="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rtl="0" eaLnBrk="1" latinLnBrk="0" hangingPunct="1">
        <a:defRPr kumimoji="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rtl="0" eaLnBrk="1" latinLnBrk="0" hangingPunct="1">
        <a:defRPr kumimoji="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rtl="0" eaLnBrk="1" latinLnBrk="0" hangingPunct="1">
        <a:defRPr kumimoji="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rtl="0" eaLnBrk="1" latinLnBrk="0" hangingPunct="1">
        <a:defRPr kumimoji="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rtl="0" eaLnBrk="1" latinLnBrk="0" hangingPunct="1">
        <a:defRPr kumimoji="0" kern="1200">
          <a:solidFill>
            <a:schemeClr val="tx1"/>
          </a:solidFill>
          <a:latin typeface="+mn-lt"/>
          <a:ea typeface="+mn-ea"/>
          <a:cs typeface="+mn-cs"/>
        </a:defRPr>
      </a:lvl9pPr>
      <a:extLst/>
    </p:otherStyle>
  </p:txStyles>
</p:sldMaster>
</file>

<file path=ppt/slideMasters/slideMaster8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gradFill rotWithShape="0">
          <a:gsLst>
            <a:gs pos="0">
              <a:schemeClr val="folHlink"/>
            </a:gs>
            <a:gs pos="100000">
              <a:schemeClr val="bg1"/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" name="Прямоугольник 122">
            <a:extLst>
              <a:ext uri="{FF2B5EF4-FFF2-40B4-BE49-F238E27FC236}">
                <a16:creationId xmlns:a16="http://schemas.microsoft.com/office/drawing/2014/main" id="{5BEA96F6-2842-4A95-BF16-85D9BFA63EEB}"/>
              </a:ext>
            </a:extLst>
          </p:cNvPr>
          <p:cNvSpPr/>
          <p:nvPr/>
        </p:nvSpPr>
        <p:spPr bwMode="auto">
          <a:xfrm rot="10800000">
            <a:off x="0" y="6072188"/>
            <a:ext cx="9144000" cy="785812"/>
          </a:xfrm>
          <a:prstGeom prst="rect">
            <a:avLst/>
          </a:prstGeom>
          <a:gradFill>
            <a:gsLst>
              <a:gs pos="0">
                <a:schemeClr val="accent1">
                  <a:lumMod val="40000"/>
                  <a:lumOff val="60000"/>
                </a:schemeClr>
              </a:gs>
              <a:gs pos="100000">
                <a:schemeClr val="bg1"/>
              </a:gs>
            </a:gsLst>
            <a:lin ang="5400000" scaled="0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/>
          <a:lstStyle/>
          <a:p>
            <a:pPr>
              <a:defRPr/>
            </a:pPr>
            <a:endParaRPr lang="ru-RU" b="1" dirty="0">
              <a:solidFill>
                <a:srgbClr val="000000"/>
              </a:solidFill>
              <a:latin typeface="Tahoma" pitchFamily="34" charset="0"/>
            </a:endParaRPr>
          </a:p>
        </p:txBody>
      </p:sp>
      <p:sp>
        <p:nvSpPr>
          <p:cNvPr id="114" name="Прямоугольник 113">
            <a:extLst>
              <a:ext uri="{FF2B5EF4-FFF2-40B4-BE49-F238E27FC236}">
                <a16:creationId xmlns:a16="http://schemas.microsoft.com/office/drawing/2014/main" id="{ACE49F1F-8E20-4D9F-BB88-E1BCC7CA27B4}"/>
              </a:ext>
            </a:extLst>
          </p:cNvPr>
          <p:cNvSpPr/>
          <p:nvPr/>
        </p:nvSpPr>
        <p:spPr bwMode="auto">
          <a:xfrm>
            <a:off x="0" y="0"/>
            <a:ext cx="9144000" cy="1428750"/>
          </a:xfrm>
          <a:prstGeom prst="rect">
            <a:avLst/>
          </a:prstGeom>
          <a:gradFill>
            <a:gsLst>
              <a:gs pos="0">
                <a:schemeClr val="accent1">
                  <a:lumMod val="20000"/>
                  <a:lumOff val="80000"/>
                </a:schemeClr>
              </a:gs>
              <a:gs pos="100000">
                <a:schemeClr val="bg1"/>
              </a:gs>
            </a:gsLst>
            <a:lin ang="5400000" scaled="0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/>
          <a:lstStyle/>
          <a:p>
            <a:pPr>
              <a:defRPr/>
            </a:pPr>
            <a:endParaRPr lang="ru-RU" b="1" dirty="0">
              <a:solidFill>
                <a:srgbClr val="000000"/>
              </a:solidFill>
              <a:latin typeface="Tahoma" pitchFamily="34" charset="0"/>
            </a:endParaRPr>
          </a:p>
        </p:txBody>
      </p:sp>
      <p:sp>
        <p:nvSpPr>
          <p:cNvPr id="12292" name="Rectangle 5">
            <a:extLst>
              <a:ext uri="{FF2B5EF4-FFF2-40B4-BE49-F238E27FC236}">
                <a16:creationId xmlns:a16="http://schemas.microsoft.com/office/drawing/2014/main" id="{5F004615-C582-401C-BB7D-5D15C2568A7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 bwMode="auto">
          <a:xfrm>
            <a:off x="685800" y="209550"/>
            <a:ext cx="77724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ru-RU" altLang="ru-RU"/>
              <a:t>Click to edit Master title style</a:t>
            </a:r>
          </a:p>
        </p:txBody>
      </p:sp>
      <p:sp>
        <p:nvSpPr>
          <p:cNvPr id="169015" name="Freeform 55">
            <a:extLst>
              <a:ext uri="{FF2B5EF4-FFF2-40B4-BE49-F238E27FC236}">
                <a16:creationId xmlns:a16="http://schemas.microsoft.com/office/drawing/2014/main" id="{098B221E-03A0-4884-B2BB-1AEF5E134C40}"/>
              </a:ext>
            </a:extLst>
          </p:cNvPr>
          <p:cNvSpPr>
            <a:spLocks noEditPoints="1"/>
          </p:cNvSpPr>
          <p:nvPr/>
        </p:nvSpPr>
        <p:spPr bwMode="auto">
          <a:xfrm>
            <a:off x="8505825" y="5267325"/>
            <a:ext cx="638175" cy="1590675"/>
          </a:xfrm>
          <a:custGeom>
            <a:avLst/>
            <a:gdLst/>
            <a:ahLst/>
            <a:cxnLst>
              <a:cxn ang="0">
                <a:pos x="67" y="0"/>
              </a:cxn>
              <a:cxn ang="0">
                <a:pos x="31" y="93"/>
              </a:cxn>
              <a:cxn ang="0">
                <a:pos x="0" y="167"/>
              </a:cxn>
              <a:cxn ang="0">
                <a:pos x="56" y="167"/>
              </a:cxn>
              <a:cxn ang="0">
                <a:pos x="44" y="148"/>
              </a:cxn>
              <a:cxn ang="0">
                <a:pos x="21" y="117"/>
              </a:cxn>
              <a:cxn ang="0">
                <a:pos x="67" y="140"/>
              </a:cxn>
              <a:cxn ang="0">
                <a:pos x="37" y="157"/>
              </a:cxn>
              <a:cxn ang="0">
                <a:pos x="18" y="167"/>
              </a:cxn>
              <a:cxn ang="0">
                <a:pos x="13" y="167"/>
              </a:cxn>
              <a:cxn ang="0">
                <a:pos x="38" y="148"/>
              </a:cxn>
              <a:cxn ang="0">
                <a:pos x="67" y="127"/>
              </a:cxn>
              <a:cxn ang="0">
                <a:pos x="21" y="117"/>
              </a:cxn>
              <a:cxn ang="0">
                <a:pos x="46" y="144"/>
              </a:cxn>
              <a:cxn ang="0">
                <a:pos x="67" y="167"/>
              </a:cxn>
              <a:cxn ang="0">
                <a:pos x="67" y="147"/>
              </a:cxn>
              <a:cxn ang="0">
                <a:pos x="42" y="147"/>
              </a:cxn>
              <a:cxn ang="0">
                <a:pos x="8" y="149"/>
              </a:cxn>
              <a:cxn ang="0">
                <a:pos x="8" y="149"/>
              </a:cxn>
              <a:cxn ang="0">
                <a:pos x="42" y="149"/>
              </a:cxn>
              <a:cxn ang="0">
                <a:pos x="67" y="151"/>
              </a:cxn>
              <a:cxn ang="0">
                <a:pos x="67" y="99"/>
              </a:cxn>
              <a:cxn ang="0">
                <a:pos x="53" y="104"/>
              </a:cxn>
              <a:cxn ang="0">
                <a:pos x="21" y="117"/>
              </a:cxn>
              <a:cxn ang="0">
                <a:pos x="21" y="117"/>
              </a:cxn>
              <a:cxn ang="0">
                <a:pos x="54" y="98"/>
              </a:cxn>
              <a:cxn ang="0">
                <a:pos x="67" y="91"/>
              </a:cxn>
              <a:cxn ang="0">
                <a:pos x="67" y="107"/>
              </a:cxn>
              <a:cxn ang="0">
                <a:pos x="57" y="98"/>
              </a:cxn>
              <a:cxn ang="0">
                <a:pos x="37" y="79"/>
              </a:cxn>
              <a:cxn ang="0">
                <a:pos x="37" y="79"/>
              </a:cxn>
              <a:cxn ang="0">
                <a:pos x="58" y="96"/>
              </a:cxn>
              <a:cxn ang="0">
                <a:pos x="67" y="103"/>
              </a:cxn>
              <a:cxn ang="0">
                <a:pos x="67" y="56"/>
              </a:cxn>
              <a:cxn ang="0">
                <a:pos x="64" y="58"/>
              </a:cxn>
              <a:cxn ang="0">
                <a:pos x="37" y="79"/>
              </a:cxn>
              <a:cxn ang="0">
                <a:pos x="37" y="79"/>
              </a:cxn>
              <a:cxn ang="0">
                <a:pos x="64" y="65"/>
              </a:cxn>
              <a:cxn ang="0">
                <a:pos x="67" y="63"/>
              </a:cxn>
              <a:cxn ang="0">
                <a:pos x="53" y="38"/>
              </a:cxn>
              <a:cxn ang="0">
                <a:pos x="67" y="57"/>
              </a:cxn>
              <a:cxn ang="0">
                <a:pos x="67" y="28"/>
              </a:cxn>
              <a:cxn ang="0">
                <a:pos x="53" y="38"/>
              </a:cxn>
              <a:cxn ang="0">
                <a:pos x="67" y="53"/>
              </a:cxn>
              <a:cxn ang="0">
                <a:pos x="53" y="38"/>
              </a:cxn>
              <a:cxn ang="0">
                <a:pos x="67" y="24"/>
              </a:cxn>
            </a:cxnLst>
            <a:rect l="0" t="0" r="r" b="b"/>
            <a:pathLst>
              <a:path w="67" h="167">
                <a:moveTo>
                  <a:pt x="67" y="0"/>
                </a:moveTo>
                <a:cubicBezTo>
                  <a:pt x="56" y="31"/>
                  <a:pt x="44" y="62"/>
                  <a:pt x="31" y="93"/>
                </a:cubicBezTo>
                <a:cubicBezTo>
                  <a:pt x="21" y="118"/>
                  <a:pt x="11" y="142"/>
                  <a:pt x="0" y="167"/>
                </a:cubicBezTo>
                <a:moveTo>
                  <a:pt x="56" y="167"/>
                </a:moveTo>
                <a:cubicBezTo>
                  <a:pt x="52" y="161"/>
                  <a:pt x="48" y="154"/>
                  <a:pt x="44" y="148"/>
                </a:cubicBezTo>
                <a:cubicBezTo>
                  <a:pt x="36" y="138"/>
                  <a:pt x="28" y="128"/>
                  <a:pt x="21" y="117"/>
                </a:cubicBezTo>
                <a:moveTo>
                  <a:pt x="67" y="140"/>
                </a:moveTo>
                <a:cubicBezTo>
                  <a:pt x="57" y="146"/>
                  <a:pt x="47" y="151"/>
                  <a:pt x="37" y="157"/>
                </a:cubicBezTo>
                <a:cubicBezTo>
                  <a:pt x="30" y="160"/>
                  <a:pt x="24" y="163"/>
                  <a:pt x="18" y="167"/>
                </a:cubicBezTo>
                <a:moveTo>
                  <a:pt x="13" y="167"/>
                </a:moveTo>
                <a:cubicBezTo>
                  <a:pt x="21" y="160"/>
                  <a:pt x="29" y="154"/>
                  <a:pt x="38" y="148"/>
                </a:cubicBezTo>
                <a:cubicBezTo>
                  <a:pt x="47" y="141"/>
                  <a:pt x="57" y="134"/>
                  <a:pt x="67" y="127"/>
                </a:cubicBezTo>
                <a:moveTo>
                  <a:pt x="21" y="117"/>
                </a:moveTo>
                <a:cubicBezTo>
                  <a:pt x="29" y="126"/>
                  <a:pt x="37" y="135"/>
                  <a:pt x="46" y="144"/>
                </a:cubicBezTo>
                <a:cubicBezTo>
                  <a:pt x="53" y="151"/>
                  <a:pt x="60" y="159"/>
                  <a:pt x="67" y="167"/>
                </a:cubicBezTo>
                <a:moveTo>
                  <a:pt x="67" y="147"/>
                </a:moveTo>
                <a:cubicBezTo>
                  <a:pt x="58" y="147"/>
                  <a:pt x="50" y="147"/>
                  <a:pt x="42" y="147"/>
                </a:cubicBezTo>
                <a:cubicBezTo>
                  <a:pt x="31" y="148"/>
                  <a:pt x="20" y="148"/>
                  <a:pt x="8" y="149"/>
                </a:cubicBezTo>
                <a:moveTo>
                  <a:pt x="8" y="149"/>
                </a:moveTo>
                <a:cubicBezTo>
                  <a:pt x="20" y="149"/>
                  <a:pt x="31" y="149"/>
                  <a:pt x="42" y="149"/>
                </a:cubicBezTo>
                <a:cubicBezTo>
                  <a:pt x="50" y="150"/>
                  <a:pt x="58" y="150"/>
                  <a:pt x="67" y="151"/>
                </a:cubicBezTo>
                <a:moveTo>
                  <a:pt x="67" y="99"/>
                </a:moveTo>
                <a:cubicBezTo>
                  <a:pt x="62" y="100"/>
                  <a:pt x="58" y="102"/>
                  <a:pt x="53" y="104"/>
                </a:cubicBezTo>
                <a:cubicBezTo>
                  <a:pt x="42" y="108"/>
                  <a:pt x="32" y="113"/>
                  <a:pt x="21" y="117"/>
                </a:cubicBezTo>
                <a:moveTo>
                  <a:pt x="21" y="117"/>
                </a:moveTo>
                <a:cubicBezTo>
                  <a:pt x="32" y="111"/>
                  <a:pt x="43" y="104"/>
                  <a:pt x="54" y="98"/>
                </a:cubicBezTo>
                <a:cubicBezTo>
                  <a:pt x="58" y="95"/>
                  <a:pt x="62" y="93"/>
                  <a:pt x="67" y="91"/>
                </a:cubicBezTo>
                <a:moveTo>
                  <a:pt x="67" y="107"/>
                </a:moveTo>
                <a:cubicBezTo>
                  <a:pt x="63" y="104"/>
                  <a:pt x="60" y="101"/>
                  <a:pt x="57" y="98"/>
                </a:cubicBezTo>
                <a:cubicBezTo>
                  <a:pt x="50" y="92"/>
                  <a:pt x="44" y="85"/>
                  <a:pt x="37" y="79"/>
                </a:cubicBezTo>
                <a:moveTo>
                  <a:pt x="37" y="79"/>
                </a:moveTo>
                <a:cubicBezTo>
                  <a:pt x="44" y="84"/>
                  <a:pt x="51" y="90"/>
                  <a:pt x="58" y="96"/>
                </a:cubicBezTo>
                <a:cubicBezTo>
                  <a:pt x="61" y="98"/>
                  <a:pt x="64" y="101"/>
                  <a:pt x="67" y="103"/>
                </a:cubicBezTo>
                <a:moveTo>
                  <a:pt x="67" y="56"/>
                </a:moveTo>
                <a:cubicBezTo>
                  <a:pt x="66" y="57"/>
                  <a:pt x="65" y="57"/>
                  <a:pt x="64" y="58"/>
                </a:cubicBezTo>
                <a:cubicBezTo>
                  <a:pt x="56" y="65"/>
                  <a:pt x="47" y="72"/>
                  <a:pt x="37" y="79"/>
                </a:cubicBezTo>
                <a:moveTo>
                  <a:pt x="37" y="79"/>
                </a:moveTo>
                <a:cubicBezTo>
                  <a:pt x="46" y="74"/>
                  <a:pt x="55" y="69"/>
                  <a:pt x="64" y="65"/>
                </a:cubicBezTo>
                <a:cubicBezTo>
                  <a:pt x="65" y="64"/>
                  <a:pt x="66" y="64"/>
                  <a:pt x="67" y="63"/>
                </a:cubicBezTo>
                <a:moveTo>
                  <a:pt x="53" y="38"/>
                </a:moveTo>
                <a:cubicBezTo>
                  <a:pt x="57" y="44"/>
                  <a:pt x="62" y="50"/>
                  <a:pt x="67" y="57"/>
                </a:cubicBezTo>
                <a:moveTo>
                  <a:pt x="67" y="28"/>
                </a:moveTo>
                <a:cubicBezTo>
                  <a:pt x="62" y="31"/>
                  <a:pt x="58" y="35"/>
                  <a:pt x="53" y="38"/>
                </a:cubicBezTo>
                <a:cubicBezTo>
                  <a:pt x="57" y="43"/>
                  <a:pt x="62" y="48"/>
                  <a:pt x="67" y="53"/>
                </a:cubicBezTo>
                <a:moveTo>
                  <a:pt x="53" y="38"/>
                </a:moveTo>
                <a:cubicBezTo>
                  <a:pt x="58" y="33"/>
                  <a:pt x="62" y="28"/>
                  <a:pt x="67" y="24"/>
                </a:cubicBezTo>
              </a:path>
            </a:pathLst>
          </a:custGeom>
          <a:noFill/>
          <a:ln w="19050" cap="flat" cmpd="sng">
            <a:solidFill>
              <a:schemeClr val="accent6">
                <a:lumMod val="20000"/>
                <a:lumOff val="80000"/>
              </a:schemeClr>
            </a:solidFill>
            <a:prstDash val="solid"/>
            <a:miter lim="800000"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ru-RU" b="1" dirty="0">
              <a:solidFill>
                <a:srgbClr val="000000"/>
              </a:solidFill>
              <a:latin typeface="Tahoma" pitchFamily="34" charset="0"/>
            </a:endParaRPr>
          </a:p>
        </p:txBody>
      </p:sp>
      <p:sp>
        <p:nvSpPr>
          <p:cNvPr id="124" name="Freeform 55">
            <a:extLst>
              <a:ext uri="{FF2B5EF4-FFF2-40B4-BE49-F238E27FC236}">
                <a16:creationId xmlns:a16="http://schemas.microsoft.com/office/drawing/2014/main" id="{451CD6BA-83F2-4595-8E8D-1A000F833339}"/>
              </a:ext>
            </a:extLst>
          </p:cNvPr>
          <p:cNvSpPr>
            <a:spLocks noEditPoints="1"/>
          </p:cNvSpPr>
          <p:nvPr/>
        </p:nvSpPr>
        <p:spPr bwMode="auto">
          <a:xfrm flipH="1">
            <a:off x="0" y="5267325"/>
            <a:ext cx="638175" cy="1590675"/>
          </a:xfrm>
          <a:custGeom>
            <a:avLst/>
            <a:gdLst/>
            <a:ahLst/>
            <a:cxnLst>
              <a:cxn ang="0">
                <a:pos x="67" y="0"/>
              </a:cxn>
              <a:cxn ang="0">
                <a:pos x="31" y="93"/>
              </a:cxn>
              <a:cxn ang="0">
                <a:pos x="0" y="167"/>
              </a:cxn>
              <a:cxn ang="0">
                <a:pos x="56" y="167"/>
              </a:cxn>
              <a:cxn ang="0">
                <a:pos x="44" y="148"/>
              </a:cxn>
              <a:cxn ang="0">
                <a:pos x="21" y="117"/>
              </a:cxn>
              <a:cxn ang="0">
                <a:pos x="67" y="140"/>
              </a:cxn>
              <a:cxn ang="0">
                <a:pos x="37" y="157"/>
              </a:cxn>
              <a:cxn ang="0">
                <a:pos x="18" y="167"/>
              </a:cxn>
              <a:cxn ang="0">
                <a:pos x="13" y="167"/>
              </a:cxn>
              <a:cxn ang="0">
                <a:pos x="38" y="148"/>
              </a:cxn>
              <a:cxn ang="0">
                <a:pos x="67" y="127"/>
              </a:cxn>
              <a:cxn ang="0">
                <a:pos x="21" y="117"/>
              </a:cxn>
              <a:cxn ang="0">
                <a:pos x="46" y="144"/>
              </a:cxn>
              <a:cxn ang="0">
                <a:pos x="67" y="167"/>
              </a:cxn>
              <a:cxn ang="0">
                <a:pos x="67" y="147"/>
              </a:cxn>
              <a:cxn ang="0">
                <a:pos x="42" y="147"/>
              </a:cxn>
              <a:cxn ang="0">
                <a:pos x="8" y="149"/>
              </a:cxn>
              <a:cxn ang="0">
                <a:pos x="8" y="149"/>
              </a:cxn>
              <a:cxn ang="0">
                <a:pos x="42" y="149"/>
              </a:cxn>
              <a:cxn ang="0">
                <a:pos x="67" y="151"/>
              </a:cxn>
              <a:cxn ang="0">
                <a:pos x="67" y="99"/>
              </a:cxn>
              <a:cxn ang="0">
                <a:pos x="53" y="104"/>
              </a:cxn>
              <a:cxn ang="0">
                <a:pos x="21" y="117"/>
              </a:cxn>
              <a:cxn ang="0">
                <a:pos x="21" y="117"/>
              </a:cxn>
              <a:cxn ang="0">
                <a:pos x="54" y="98"/>
              </a:cxn>
              <a:cxn ang="0">
                <a:pos x="67" y="91"/>
              </a:cxn>
              <a:cxn ang="0">
                <a:pos x="67" y="107"/>
              </a:cxn>
              <a:cxn ang="0">
                <a:pos x="57" y="98"/>
              </a:cxn>
              <a:cxn ang="0">
                <a:pos x="37" y="79"/>
              </a:cxn>
              <a:cxn ang="0">
                <a:pos x="37" y="79"/>
              </a:cxn>
              <a:cxn ang="0">
                <a:pos x="58" y="96"/>
              </a:cxn>
              <a:cxn ang="0">
                <a:pos x="67" y="103"/>
              </a:cxn>
              <a:cxn ang="0">
                <a:pos x="67" y="56"/>
              </a:cxn>
              <a:cxn ang="0">
                <a:pos x="64" y="58"/>
              </a:cxn>
              <a:cxn ang="0">
                <a:pos x="37" y="79"/>
              </a:cxn>
              <a:cxn ang="0">
                <a:pos x="37" y="79"/>
              </a:cxn>
              <a:cxn ang="0">
                <a:pos x="64" y="65"/>
              </a:cxn>
              <a:cxn ang="0">
                <a:pos x="67" y="63"/>
              </a:cxn>
              <a:cxn ang="0">
                <a:pos x="53" y="38"/>
              </a:cxn>
              <a:cxn ang="0">
                <a:pos x="67" y="57"/>
              </a:cxn>
              <a:cxn ang="0">
                <a:pos x="67" y="28"/>
              </a:cxn>
              <a:cxn ang="0">
                <a:pos x="53" y="38"/>
              </a:cxn>
              <a:cxn ang="0">
                <a:pos x="67" y="53"/>
              </a:cxn>
              <a:cxn ang="0">
                <a:pos x="53" y="38"/>
              </a:cxn>
              <a:cxn ang="0">
                <a:pos x="67" y="24"/>
              </a:cxn>
            </a:cxnLst>
            <a:rect l="0" t="0" r="r" b="b"/>
            <a:pathLst>
              <a:path w="67" h="167">
                <a:moveTo>
                  <a:pt x="67" y="0"/>
                </a:moveTo>
                <a:cubicBezTo>
                  <a:pt x="56" y="31"/>
                  <a:pt x="44" y="62"/>
                  <a:pt x="31" y="93"/>
                </a:cubicBezTo>
                <a:cubicBezTo>
                  <a:pt x="21" y="118"/>
                  <a:pt x="11" y="142"/>
                  <a:pt x="0" y="167"/>
                </a:cubicBezTo>
                <a:moveTo>
                  <a:pt x="56" y="167"/>
                </a:moveTo>
                <a:cubicBezTo>
                  <a:pt x="52" y="161"/>
                  <a:pt x="48" y="154"/>
                  <a:pt x="44" y="148"/>
                </a:cubicBezTo>
                <a:cubicBezTo>
                  <a:pt x="36" y="138"/>
                  <a:pt x="28" y="128"/>
                  <a:pt x="21" y="117"/>
                </a:cubicBezTo>
                <a:moveTo>
                  <a:pt x="67" y="140"/>
                </a:moveTo>
                <a:cubicBezTo>
                  <a:pt x="57" y="146"/>
                  <a:pt x="47" y="151"/>
                  <a:pt x="37" y="157"/>
                </a:cubicBezTo>
                <a:cubicBezTo>
                  <a:pt x="30" y="160"/>
                  <a:pt x="24" y="163"/>
                  <a:pt x="18" y="167"/>
                </a:cubicBezTo>
                <a:moveTo>
                  <a:pt x="13" y="167"/>
                </a:moveTo>
                <a:cubicBezTo>
                  <a:pt x="21" y="160"/>
                  <a:pt x="29" y="154"/>
                  <a:pt x="38" y="148"/>
                </a:cubicBezTo>
                <a:cubicBezTo>
                  <a:pt x="47" y="141"/>
                  <a:pt x="57" y="134"/>
                  <a:pt x="67" y="127"/>
                </a:cubicBezTo>
                <a:moveTo>
                  <a:pt x="21" y="117"/>
                </a:moveTo>
                <a:cubicBezTo>
                  <a:pt x="29" y="126"/>
                  <a:pt x="37" y="135"/>
                  <a:pt x="46" y="144"/>
                </a:cubicBezTo>
                <a:cubicBezTo>
                  <a:pt x="53" y="151"/>
                  <a:pt x="60" y="159"/>
                  <a:pt x="67" y="167"/>
                </a:cubicBezTo>
                <a:moveTo>
                  <a:pt x="67" y="147"/>
                </a:moveTo>
                <a:cubicBezTo>
                  <a:pt x="58" y="147"/>
                  <a:pt x="50" y="147"/>
                  <a:pt x="42" y="147"/>
                </a:cubicBezTo>
                <a:cubicBezTo>
                  <a:pt x="31" y="148"/>
                  <a:pt x="20" y="148"/>
                  <a:pt x="8" y="149"/>
                </a:cubicBezTo>
                <a:moveTo>
                  <a:pt x="8" y="149"/>
                </a:moveTo>
                <a:cubicBezTo>
                  <a:pt x="20" y="149"/>
                  <a:pt x="31" y="149"/>
                  <a:pt x="42" y="149"/>
                </a:cubicBezTo>
                <a:cubicBezTo>
                  <a:pt x="50" y="150"/>
                  <a:pt x="58" y="150"/>
                  <a:pt x="67" y="151"/>
                </a:cubicBezTo>
                <a:moveTo>
                  <a:pt x="67" y="99"/>
                </a:moveTo>
                <a:cubicBezTo>
                  <a:pt x="62" y="100"/>
                  <a:pt x="58" y="102"/>
                  <a:pt x="53" y="104"/>
                </a:cubicBezTo>
                <a:cubicBezTo>
                  <a:pt x="42" y="108"/>
                  <a:pt x="32" y="113"/>
                  <a:pt x="21" y="117"/>
                </a:cubicBezTo>
                <a:moveTo>
                  <a:pt x="21" y="117"/>
                </a:moveTo>
                <a:cubicBezTo>
                  <a:pt x="32" y="111"/>
                  <a:pt x="43" y="104"/>
                  <a:pt x="54" y="98"/>
                </a:cubicBezTo>
                <a:cubicBezTo>
                  <a:pt x="58" y="95"/>
                  <a:pt x="62" y="93"/>
                  <a:pt x="67" y="91"/>
                </a:cubicBezTo>
                <a:moveTo>
                  <a:pt x="67" y="107"/>
                </a:moveTo>
                <a:cubicBezTo>
                  <a:pt x="63" y="104"/>
                  <a:pt x="60" y="101"/>
                  <a:pt x="57" y="98"/>
                </a:cubicBezTo>
                <a:cubicBezTo>
                  <a:pt x="50" y="92"/>
                  <a:pt x="44" y="85"/>
                  <a:pt x="37" y="79"/>
                </a:cubicBezTo>
                <a:moveTo>
                  <a:pt x="37" y="79"/>
                </a:moveTo>
                <a:cubicBezTo>
                  <a:pt x="44" y="84"/>
                  <a:pt x="51" y="90"/>
                  <a:pt x="58" y="96"/>
                </a:cubicBezTo>
                <a:cubicBezTo>
                  <a:pt x="61" y="98"/>
                  <a:pt x="64" y="101"/>
                  <a:pt x="67" y="103"/>
                </a:cubicBezTo>
                <a:moveTo>
                  <a:pt x="67" y="56"/>
                </a:moveTo>
                <a:cubicBezTo>
                  <a:pt x="66" y="57"/>
                  <a:pt x="65" y="57"/>
                  <a:pt x="64" y="58"/>
                </a:cubicBezTo>
                <a:cubicBezTo>
                  <a:pt x="56" y="65"/>
                  <a:pt x="47" y="72"/>
                  <a:pt x="37" y="79"/>
                </a:cubicBezTo>
                <a:moveTo>
                  <a:pt x="37" y="79"/>
                </a:moveTo>
                <a:cubicBezTo>
                  <a:pt x="46" y="74"/>
                  <a:pt x="55" y="69"/>
                  <a:pt x="64" y="65"/>
                </a:cubicBezTo>
                <a:cubicBezTo>
                  <a:pt x="65" y="64"/>
                  <a:pt x="66" y="64"/>
                  <a:pt x="67" y="63"/>
                </a:cubicBezTo>
                <a:moveTo>
                  <a:pt x="53" y="38"/>
                </a:moveTo>
                <a:cubicBezTo>
                  <a:pt x="57" y="44"/>
                  <a:pt x="62" y="50"/>
                  <a:pt x="67" y="57"/>
                </a:cubicBezTo>
                <a:moveTo>
                  <a:pt x="67" y="28"/>
                </a:moveTo>
                <a:cubicBezTo>
                  <a:pt x="62" y="31"/>
                  <a:pt x="58" y="35"/>
                  <a:pt x="53" y="38"/>
                </a:cubicBezTo>
                <a:cubicBezTo>
                  <a:pt x="57" y="43"/>
                  <a:pt x="62" y="48"/>
                  <a:pt x="67" y="53"/>
                </a:cubicBezTo>
                <a:moveTo>
                  <a:pt x="53" y="38"/>
                </a:moveTo>
                <a:cubicBezTo>
                  <a:pt x="58" y="33"/>
                  <a:pt x="62" y="28"/>
                  <a:pt x="67" y="24"/>
                </a:cubicBezTo>
              </a:path>
            </a:pathLst>
          </a:custGeom>
          <a:noFill/>
          <a:ln w="19050" cap="flat" cmpd="sng">
            <a:solidFill>
              <a:schemeClr val="accent6">
                <a:lumMod val="20000"/>
                <a:lumOff val="80000"/>
              </a:schemeClr>
            </a:solidFill>
            <a:prstDash val="solid"/>
            <a:miter lim="800000"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ru-RU" b="1" dirty="0">
              <a:solidFill>
                <a:srgbClr val="000000"/>
              </a:solidFill>
              <a:latin typeface="Tahoma" pitchFamily="34" charset="0"/>
            </a:endParaRPr>
          </a:p>
        </p:txBody>
      </p:sp>
      <p:pic>
        <p:nvPicPr>
          <p:cNvPr id="12295" name="Picture 7">
            <a:extLst>
              <a:ext uri="{FF2B5EF4-FFF2-40B4-BE49-F238E27FC236}">
                <a16:creationId xmlns:a16="http://schemas.microsoft.com/office/drawing/2014/main" id="{CE857E5C-A54C-4ACA-8A3A-C4B0CDF8C58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4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90563" y="6286500"/>
            <a:ext cx="1524000" cy="466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2296" name="Группа 232">
            <a:extLst>
              <a:ext uri="{FF2B5EF4-FFF2-40B4-BE49-F238E27FC236}">
                <a16:creationId xmlns:a16="http://schemas.microsoft.com/office/drawing/2014/main" id="{B1A3979A-5521-4FB6-93E3-7F97E8F483A4}"/>
              </a:ext>
            </a:extLst>
          </p:cNvPr>
          <p:cNvGrpSpPr>
            <a:grpSpLocks/>
          </p:cNvGrpSpPr>
          <p:nvPr/>
        </p:nvGrpSpPr>
        <p:grpSpPr bwMode="auto">
          <a:xfrm>
            <a:off x="1588" y="795338"/>
            <a:ext cx="9144000" cy="490537"/>
            <a:chOff x="838" y="1795475"/>
            <a:chExt cx="9144934" cy="490517"/>
          </a:xfrm>
        </p:grpSpPr>
        <p:sp>
          <p:nvSpPr>
            <p:cNvPr id="234" name="Freeform 2">
              <a:extLst>
                <a:ext uri="{FF2B5EF4-FFF2-40B4-BE49-F238E27FC236}">
                  <a16:creationId xmlns:a16="http://schemas.microsoft.com/office/drawing/2014/main" id="{BE3F8EA6-AE5B-42AA-AB0B-DED523924EE1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31301" y="1849448"/>
              <a:ext cx="68270" cy="57148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39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4" y="74"/>
                </a:cxn>
                <a:cxn ang="0">
                  <a:pos x="55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39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4" y="74"/>
                  </a:lnTo>
                  <a:lnTo>
                    <a:pt x="55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35" name="Freeform 3">
              <a:extLst>
                <a:ext uri="{FF2B5EF4-FFF2-40B4-BE49-F238E27FC236}">
                  <a16:creationId xmlns:a16="http://schemas.microsoft.com/office/drawing/2014/main" id="{7EC0F3ED-2005-4F62-B7AC-3B529A7C1030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39240" y="2017716"/>
              <a:ext cx="68269" cy="57148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39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4" y="74"/>
                </a:cxn>
                <a:cxn ang="0">
                  <a:pos x="55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39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4" y="74"/>
                  </a:lnTo>
                  <a:lnTo>
                    <a:pt x="55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36" name="Freeform 4">
              <a:extLst>
                <a:ext uri="{FF2B5EF4-FFF2-40B4-BE49-F238E27FC236}">
                  <a16:creationId xmlns:a16="http://schemas.microsoft.com/office/drawing/2014/main" id="{59F57DFA-44A1-4107-AF49-DCF22445C3F7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07509" y="1844685"/>
              <a:ext cx="68270" cy="58736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37" name="Freeform 5">
              <a:extLst>
                <a:ext uri="{FF2B5EF4-FFF2-40B4-BE49-F238E27FC236}">
                  <a16:creationId xmlns:a16="http://schemas.microsoft.com/office/drawing/2014/main" id="{BF40A0DD-8934-4D2C-A402-1EFC9D044F41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17035" y="2012953"/>
              <a:ext cx="66682" cy="58736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38" name="Freeform 6">
              <a:extLst>
                <a:ext uri="{FF2B5EF4-FFF2-40B4-BE49-F238E27FC236}">
                  <a16:creationId xmlns:a16="http://schemas.microsoft.com/office/drawing/2014/main" id="{D48E4CDE-DF25-4BE4-BB1D-837A15DB66BC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85305" y="1841510"/>
              <a:ext cx="68269" cy="57148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39" name="Freeform 7">
              <a:extLst>
                <a:ext uri="{FF2B5EF4-FFF2-40B4-BE49-F238E27FC236}">
                  <a16:creationId xmlns:a16="http://schemas.microsoft.com/office/drawing/2014/main" id="{D17459DB-5F70-4010-A258-F15843F91AEF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93242" y="2009778"/>
              <a:ext cx="68270" cy="57148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0" name="Freeform 8">
              <a:extLst>
                <a:ext uri="{FF2B5EF4-FFF2-40B4-BE49-F238E27FC236}">
                  <a16:creationId xmlns:a16="http://schemas.microsoft.com/office/drawing/2014/main" id="{9455EB98-8AF9-4AA2-9869-5E5E1FEE20A5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561512" y="1836748"/>
              <a:ext cx="68269" cy="58735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1" name="Freeform 9">
              <a:extLst>
                <a:ext uri="{FF2B5EF4-FFF2-40B4-BE49-F238E27FC236}">
                  <a16:creationId xmlns:a16="http://schemas.microsoft.com/office/drawing/2014/main" id="{477DF679-F131-470B-8493-B0194C2081BA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571038" y="2005016"/>
              <a:ext cx="68269" cy="58735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2" name="Freeform 10">
              <a:extLst>
                <a:ext uri="{FF2B5EF4-FFF2-40B4-BE49-F238E27FC236}">
                  <a16:creationId xmlns:a16="http://schemas.microsoft.com/office/drawing/2014/main" id="{820E0896-5984-4832-94FD-D378D554461D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639307" y="1833573"/>
              <a:ext cx="68270" cy="58735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4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4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3" name="Freeform 11">
              <a:extLst>
                <a:ext uri="{FF2B5EF4-FFF2-40B4-BE49-F238E27FC236}">
                  <a16:creationId xmlns:a16="http://schemas.microsoft.com/office/drawing/2014/main" id="{9DED94F3-BF24-43DB-93F6-41F3625C8010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648833" y="2001842"/>
              <a:ext cx="66682" cy="57148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4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4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4" name="Freeform 12">
              <a:extLst>
                <a:ext uri="{FF2B5EF4-FFF2-40B4-BE49-F238E27FC236}">
                  <a16:creationId xmlns:a16="http://schemas.microsoft.com/office/drawing/2014/main" id="{EE42C77B-0374-4939-8DE9-C9F9043A3662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17103" y="1828811"/>
              <a:ext cx="66682" cy="58736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7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7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5" name="Freeform 13">
              <a:extLst>
                <a:ext uri="{FF2B5EF4-FFF2-40B4-BE49-F238E27FC236}">
                  <a16:creationId xmlns:a16="http://schemas.microsoft.com/office/drawing/2014/main" id="{2ABB24E4-3BDC-4BA9-B546-DFFCD467646B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25041" y="1997079"/>
              <a:ext cx="68270" cy="58736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7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7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6" name="Freeform 14">
              <a:extLst>
                <a:ext uri="{FF2B5EF4-FFF2-40B4-BE49-F238E27FC236}">
                  <a16:creationId xmlns:a16="http://schemas.microsoft.com/office/drawing/2014/main" id="{D701DAA1-E60C-4CA4-ACAF-7C3494EE0329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93311" y="1825636"/>
              <a:ext cx="69857" cy="58736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20" y="36"/>
                </a:cxn>
                <a:cxn ang="0">
                  <a:pos x="120" y="49"/>
                </a:cxn>
                <a:cxn ang="0">
                  <a:pos x="120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3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20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20" y="36"/>
                  </a:lnTo>
                  <a:lnTo>
                    <a:pt x="120" y="49"/>
                  </a:lnTo>
                  <a:lnTo>
                    <a:pt x="120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3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7" name="Freeform 15">
              <a:extLst>
                <a:ext uri="{FF2B5EF4-FFF2-40B4-BE49-F238E27FC236}">
                  <a16:creationId xmlns:a16="http://schemas.microsoft.com/office/drawing/2014/main" id="{80DAB766-5666-4098-B19F-84C1B1B20881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02837" y="1993904"/>
              <a:ext cx="69857" cy="58736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20" y="36"/>
                </a:cxn>
                <a:cxn ang="0">
                  <a:pos x="120" y="49"/>
                </a:cxn>
                <a:cxn ang="0">
                  <a:pos x="120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3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20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20" y="36"/>
                  </a:lnTo>
                  <a:lnTo>
                    <a:pt x="120" y="49"/>
                  </a:lnTo>
                  <a:lnTo>
                    <a:pt x="120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3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8" name="Freeform 16">
              <a:extLst>
                <a:ext uri="{FF2B5EF4-FFF2-40B4-BE49-F238E27FC236}">
                  <a16:creationId xmlns:a16="http://schemas.microsoft.com/office/drawing/2014/main" id="{C56DC642-39A9-4112-A936-A26D050B5398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71106" y="1820874"/>
              <a:ext cx="69857" cy="58735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1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19" y="36"/>
                </a:cxn>
                <a:cxn ang="0">
                  <a:pos x="119" y="49"/>
                </a:cxn>
                <a:cxn ang="0">
                  <a:pos x="119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2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9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1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19" y="36"/>
                  </a:lnTo>
                  <a:lnTo>
                    <a:pt x="119" y="49"/>
                  </a:lnTo>
                  <a:lnTo>
                    <a:pt x="119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2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9" name="Freeform 17">
              <a:extLst>
                <a:ext uri="{FF2B5EF4-FFF2-40B4-BE49-F238E27FC236}">
                  <a16:creationId xmlns:a16="http://schemas.microsoft.com/office/drawing/2014/main" id="{BF8ABFA4-0561-4564-B789-BF43B06984DF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80632" y="1989142"/>
              <a:ext cx="68270" cy="58735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1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19" y="36"/>
                </a:cxn>
                <a:cxn ang="0">
                  <a:pos x="119" y="49"/>
                </a:cxn>
                <a:cxn ang="0">
                  <a:pos x="119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2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9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1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19" y="36"/>
                  </a:lnTo>
                  <a:lnTo>
                    <a:pt x="119" y="49"/>
                  </a:lnTo>
                  <a:lnTo>
                    <a:pt x="119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2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0" name="Rectangle 18">
              <a:extLst>
                <a:ext uri="{FF2B5EF4-FFF2-40B4-BE49-F238E27FC236}">
                  <a16:creationId xmlns:a16="http://schemas.microsoft.com/office/drawing/2014/main" id="{645BEA5F-32C6-457E-A577-4CFB33933DA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940963" y="1844685"/>
              <a:ext cx="14289" cy="7938"/>
            </a:xfrm>
            <a:prstGeom prst="rect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1" name="Rectangle 19">
              <a:extLst>
                <a:ext uri="{FF2B5EF4-FFF2-40B4-BE49-F238E27FC236}">
                  <a16:creationId xmlns:a16="http://schemas.microsoft.com/office/drawing/2014/main" id="{029BFC0F-7C06-4BFA-B2C0-2FF8691B4407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304311" y="1876434"/>
              <a:ext cx="15877" cy="9525"/>
            </a:xfrm>
            <a:prstGeom prst="rect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2" name="Rectangle 20">
              <a:extLst>
                <a:ext uri="{FF2B5EF4-FFF2-40B4-BE49-F238E27FC236}">
                  <a16:creationId xmlns:a16="http://schemas.microsoft.com/office/drawing/2014/main" id="{F05F00CE-52C2-4875-AC71-F4309B5B07A7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948902" y="2011366"/>
              <a:ext cx="15877" cy="9525"/>
            </a:xfrm>
            <a:prstGeom prst="rect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3" name="Rectangle 21">
              <a:extLst>
                <a:ext uri="{FF2B5EF4-FFF2-40B4-BE49-F238E27FC236}">
                  <a16:creationId xmlns:a16="http://schemas.microsoft.com/office/drawing/2014/main" id="{EC36B99C-9120-464D-B87F-0096A730DD3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312249" y="2044702"/>
              <a:ext cx="15877" cy="9525"/>
            </a:xfrm>
            <a:prstGeom prst="rect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4" name="Freeform 22">
              <a:extLst>
                <a:ext uri="{FF2B5EF4-FFF2-40B4-BE49-F238E27FC236}">
                  <a16:creationId xmlns:a16="http://schemas.microsoft.com/office/drawing/2014/main" id="{47DC3B95-BB5F-4F17-B563-3DE00F6E8B16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958428" y="1836748"/>
              <a:ext cx="74620" cy="187317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00" y="0"/>
                </a:cxn>
                <a:cxn ang="0">
                  <a:pos x="129" y="144"/>
                </a:cxn>
                <a:cxn ang="0">
                  <a:pos x="129" y="179"/>
                </a:cxn>
                <a:cxn ang="0">
                  <a:pos x="103" y="321"/>
                </a:cxn>
                <a:cxn ang="0">
                  <a:pos x="0" y="321"/>
                </a:cxn>
                <a:cxn ang="0">
                  <a:pos x="0" y="285"/>
                </a:cxn>
                <a:cxn ang="0">
                  <a:pos x="58" y="285"/>
                </a:cxn>
                <a:cxn ang="0">
                  <a:pos x="58" y="38"/>
                </a:cxn>
                <a:cxn ang="0">
                  <a:pos x="0" y="38"/>
                </a:cxn>
                <a:cxn ang="0">
                  <a:pos x="0" y="0"/>
                </a:cxn>
              </a:cxnLst>
              <a:rect l="0" t="0" r="r" b="b"/>
              <a:pathLst>
                <a:path w="129" h="321">
                  <a:moveTo>
                    <a:pt x="0" y="0"/>
                  </a:moveTo>
                  <a:lnTo>
                    <a:pt x="100" y="0"/>
                  </a:lnTo>
                  <a:lnTo>
                    <a:pt x="129" y="144"/>
                  </a:lnTo>
                  <a:lnTo>
                    <a:pt x="129" y="179"/>
                  </a:lnTo>
                  <a:lnTo>
                    <a:pt x="103" y="321"/>
                  </a:lnTo>
                  <a:lnTo>
                    <a:pt x="0" y="321"/>
                  </a:lnTo>
                  <a:lnTo>
                    <a:pt x="0" y="285"/>
                  </a:lnTo>
                  <a:lnTo>
                    <a:pt x="58" y="285"/>
                  </a:lnTo>
                  <a:lnTo>
                    <a:pt x="58" y="38"/>
                  </a:lnTo>
                  <a:lnTo>
                    <a:pt x="0" y="3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5" name="Freeform 23">
              <a:extLst>
                <a:ext uri="{FF2B5EF4-FFF2-40B4-BE49-F238E27FC236}">
                  <a16:creationId xmlns:a16="http://schemas.microsoft.com/office/drawing/2014/main" id="{775DD2C5-9EDF-45A3-9058-00DF433563B8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234454" y="1873259"/>
              <a:ext cx="76208" cy="187317"/>
            </a:xfrm>
            <a:custGeom>
              <a:avLst/>
              <a:gdLst/>
              <a:ahLst/>
              <a:cxnLst>
                <a:cxn ang="0">
                  <a:pos x="129" y="0"/>
                </a:cxn>
                <a:cxn ang="0">
                  <a:pos x="29" y="0"/>
                </a:cxn>
                <a:cxn ang="0">
                  <a:pos x="0" y="144"/>
                </a:cxn>
                <a:cxn ang="0">
                  <a:pos x="0" y="179"/>
                </a:cxn>
                <a:cxn ang="0">
                  <a:pos x="26" y="321"/>
                </a:cxn>
                <a:cxn ang="0">
                  <a:pos x="129" y="321"/>
                </a:cxn>
                <a:cxn ang="0">
                  <a:pos x="129" y="285"/>
                </a:cxn>
                <a:cxn ang="0">
                  <a:pos x="71" y="285"/>
                </a:cxn>
                <a:cxn ang="0">
                  <a:pos x="71" y="38"/>
                </a:cxn>
                <a:cxn ang="0">
                  <a:pos x="129" y="38"/>
                </a:cxn>
                <a:cxn ang="0">
                  <a:pos x="129" y="0"/>
                </a:cxn>
              </a:cxnLst>
              <a:rect l="0" t="0" r="r" b="b"/>
              <a:pathLst>
                <a:path w="129" h="321">
                  <a:moveTo>
                    <a:pt x="129" y="0"/>
                  </a:moveTo>
                  <a:lnTo>
                    <a:pt x="29" y="0"/>
                  </a:lnTo>
                  <a:lnTo>
                    <a:pt x="0" y="144"/>
                  </a:lnTo>
                  <a:lnTo>
                    <a:pt x="0" y="179"/>
                  </a:lnTo>
                  <a:lnTo>
                    <a:pt x="26" y="321"/>
                  </a:lnTo>
                  <a:lnTo>
                    <a:pt x="129" y="321"/>
                  </a:lnTo>
                  <a:lnTo>
                    <a:pt x="129" y="285"/>
                  </a:lnTo>
                  <a:lnTo>
                    <a:pt x="71" y="285"/>
                  </a:lnTo>
                  <a:lnTo>
                    <a:pt x="71" y="38"/>
                  </a:lnTo>
                  <a:lnTo>
                    <a:pt x="129" y="38"/>
                  </a:lnTo>
                  <a:lnTo>
                    <a:pt x="129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6" name="Rectangle 24">
              <a:extLst>
                <a:ext uri="{FF2B5EF4-FFF2-40B4-BE49-F238E27FC236}">
                  <a16:creationId xmlns:a16="http://schemas.microsoft.com/office/drawing/2014/main" id="{67B81C99-A43D-4B8D-97DA-DD3BDCCE3FA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221753" y="1957393"/>
              <a:ext cx="12701" cy="22224"/>
            </a:xfrm>
            <a:prstGeom prst="rect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7" name="Rectangle 25">
              <a:extLst>
                <a:ext uri="{FF2B5EF4-FFF2-40B4-BE49-F238E27FC236}">
                  <a16:creationId xmlns:a16="http://schemas.microsoft.com/office/drawing/2014/main" id="{FC789687-CB51-4AFA-9684-171423EAB6F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9033047" y="1916120"/>
              <a:ext cx="12701" cy="22224"/>
            </a:xfrm>
            <a:prstGeom prst="rect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8" name="Rectangle 27">
              <a:extLst>
                <a:ext uri="{FF2B5EF4-FFF2-40B4-BE49-F238E27FC236}">
                  <a16:creationId xmlns:a16="http://schemas.microsoft.com/office/drawing/2014/main" id="{A4952E3F-8619-43B7-AC21-A4AA93242EE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9045749" y="1917707"/>
              <a:ext cx="49218" cy="15874"/>
            </a:xfrm>
            <a:prstGeom prst="rect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9" name="Freeform 28">
              <a:extLst>
                <a:ext uri="{FF2B5EF4-FFF2-40B4-BE49-F238E27FC236}">
                  <a16:creationId xmlns:a16="http://schemas.microsoft.com/office/drawing/2014/main" id="{C0293C5E-F505-4F27-8839-AE9E69449651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088616" y="1911357"/>
              <a:ext cx="11113" cy="26987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12"/>
                </a:cxn>
                <a:cxn ang="0">
                  <a:pos x="19" y="22"/>
                </a:cxn>
                <a:cxn ang="0">
                  <a:pos x="16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12"/>
                  </a:lnTo>
                  <a:lnTo>
                    <a:pt x="19" y="22"/>
                  </a:lnTo>
                  <a:lnTo>
                    <a:pt x="16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0" name="Freeform 30">
              <a:extLst>
                <a:ext uri="{FF2B5EF4-FFF2-40B4-BE49-F238E27FC236}">
                  <a16:creationId xmlns:a16="http://schemas.microsoft.com/office/drawing/2014/main" id="{03112FE4-0D0F-43DF-844C-F48E119FA075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099729" y="1911357"/>
              <a:ext cx="11114" cy="25399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7" y="12"/>
                </a:cxn>
                <a:cxn ang="0">
                  <a:pos x="20" y="22"/>
                </a:cxn>
                <a:cxn ang="0">
                  <a:pos x="17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20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7" y="12"/>
                  </a:lnTo>
                  <a:lnTo>
                    <a:pt x="20" y="22"/>
                  </a:lnTo>
                  <a:lnTo>
                    <a:pt x="17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1" name="Freeform 32">
              <a:extLst>
                <a:ext uri="{FF2B5EF4-FFF2-40B4-BE49-F238E27FC236}">
                  <a16:creationId xmlns:a16="http://schemas.microsoft.com/office/drawing/2014/main" id="{8FCB0041-67EA-4A94-AA0C-D7CA54992C38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110843" y="1911357"/>
              <a:ext cx="11113" cy="25399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6" y="12"/>
                </a:cxn>
                <a:cxn ang="0">
                  <a:pos x="19" y="22"/>
                </a:cxn>
                <a:cxn ang="0">
                  <a:pos x="16" y="35"/>
                </a:cxn>
                <a:cxn ang="0">
                  <a:pos x="9" y="45"/>
                </a:cxn>
                <a:cxn ang="0">
                  <a:pos x="6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6" y="12"/>
                  </a:lnTo>
                  <a:lnTo>
                    <a:pt x="19" y="22"/>
                  </a:lnTo>
                  <a:lnTo>
                    <a:pt x="16" y="35"/>
                  </a:lnTo>
                  <a:lnTo>
                    <a:pt x="9" y="45"/>
                  </a:lnTo>
                  <a:lnTo>
                    <a:pt x="6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2" name="Freeform 34">
              <a:extLst>
                <a:ext uri="{FF2B5EF4-FFF2-40B4-BE49-F238E27FC236}">
                  <a16:creationId xmlns:a16="http://schemas.microsoft.com/office/drawing/2014/main" id="{942EBDE4-9656-486B-80E8-AF28B8101259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121957" y="1909770"/>
              <a:ext cx="12701" cy="26986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20" y="12"/>
                </a:cxn>
                <a:cxn ang="0">
                  <a:pos x="20" y="22"/>
                </a:cxn>
                <a:cxn ang="0">
                  <a:pos x="20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20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20" y="12"/>
                  </a:lnTo>
                  <a:lnTo>
                    <a:pt x="20" y="22"/>
                  </a:lnTo>
                  <a:lnTo>
                    <a:pt x="20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3" name="Freeform 36">
              <a:extLst>
                <a:ext uri="{FF2B5EF4-FFF2-40B4-BE49-F238E27FC236}">
                  <a16:creationId xmlns:a16="http://schemas.microsoft.com/office/drawing/2014/main" id="{93CD5542-090C-47ED-B841-5F9621EFCBC4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134658" y="1909770"/>
              <a:ext cx="11114" cy="25399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2" y="0"/>
                </a:cxn>
                <a:cxn ang="0">
                  <a:pos x="19" y="12"/>
                </a:cxn>
                <a:cxn ang="0">
                  <a:pos x="19" y="22"/>
                </a:cxn>
                <a:cxn ang="0">
                  <a:pos x="19" y="35"/>
                </a:cxn>
                <a:cxn ang="0">
                  <a:pos x="12" y="45"/>
                </a:cxn>
                <a:cxn ang="0">
                  <a:pos x="6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6" y="0"/>
                  </a:lnTo>
                  <a:lnTo>
                    <a:pt x="12" y="0"/>
                  </a:lnTo>
                  <a:lnTo>
                    <a:pt x="19" y="12"/>
                  </a:lnTo>
                  <a:lnTo>
                    <a:pt x="19" y="22"/>
                  </a:lnTo>
                  <a:lnTo>
                    <a:pt x="19" y="35"/>
                  </a:lnTo>
                  <a:lnTo>
                    <a:pt x="12" y="45"/>
                  </a:lnTo>
                  <a:lnTo>
                    <a:pt x="6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4" name="Freeform 38">
              <a:extLst>
                <a:ext uri="{FF2B5EF4-FFF2-40B4-BE49-F238E27FC236}">
                  <a16:creationId xmlns:a16="http://schemas.microsoft.com/office/drawing/2014/main" id="{B60E5610-BF72-4AFF-95F8-F1ED2DC4EA8E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29714" y="1990729"/>
              <a:ext cx="11113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4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4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4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5" name="Freeform 39">
              <a:extLst>
                <a:ext uri="{FF2B5EF4-FFF2-40B4-BE49-F238E27FC236}">
                  <a16:creationId xmlns:a16="http://schemas.microsoft.com/office/drawing/2014/main" id="{D05FE611-D325-4B51-B3FF-2DE9EEFD4BED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07509" y="1987554"/>
              <a:ext cx="11114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6" name="Freeform 40">
              <a:extLst>
                <a:ext uri="{FF2B5EF4-FFF2-40B4-BE49-F238E27FC236}">
                  <a16:creationId xmlns:a16="http://schemas.microsoft.com/office/drawing/2014/main" id="{035EBA13-1960-44D2-80A9-F421BC5B5696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83716" y="1982792"/>
              <a:ext cx="11114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7" name="Freeform 41">
              <a:extLst>
                <a:ext uri="{FF2B5EF4-FFF2-40B4-BE49-F238E27FC236}">
                  <a16:creationId xmlns:a16="http://schemas.microsoft.com/office/drawing/2014/main" id="{8204AE56-73BF-4E7E-B340-54E672B7B20F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561512" y="1979617"/>
              <a:ext cx="11113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8" name="Freeform 42">
              <a:extLst>
                <a:ext uri="{FF2B5EF4-FFF2-40B4-BE49-F238E27FC236}">
                  <a16:creationId xmlns:a16="http://schemas.microsoft.com/office/drawing/2014/main" id="{5B341672-8B3C-4B4D-AFF2-AA55C9A09CB1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639307" y="1974855"/>
              <a:ext cx="11114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9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9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9" name="Freeform 43">
              <a:extLst>
                <a:ext uri="{FF2B5EF4-FFF2-40B4-BE49-F238E27FC236}">
                  <a16:creationId xmlns:a16="http://schemas.microsoft.com/office/drawing/2014/main" id="{A1472C0F-7C95-443F-B471-74830C6DB37B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15515" y="1971680"/>
              <a:ext cx="11114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0" name="Freeform 44">
              <a:extLst>
                <a:ext uri="{FF2B5EF4-FFF2-40B4-BE49-F238E27FC236}">
                  <a16:creationId xmlns:a16="http://schemas.microsoft.com/office/drawing/2014/main" id="{6FD1BD85-22F7-438E-8B09-D4AD38D5F9F6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93311" y="1966918"/>
              <a:ext cx="11113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7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1" name="Freeform 45">
              <a:extLst>
                <a:ext uri="{FF2B5EF4-FFF2-40B4-BE49-F238E27FC236}">
                  <a16:creationId xmlns:a16="http://schemas.microsoft.com/office/drawing/2014/main" id="{3A11C2A1-DDC5-42A9-AC19-48FDF2268CFA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72694" y="1963743"/>
              <a:ext cx="11113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2" name="Freeform 46">
              <a:extLst>
                <a:ext uri="{FF2B5EF4-FFF2-40B4-BE49-F238E27FC236}">
                  <a16:creationId xmlns:a16="http://schemas.microsoft.com/office/drawing/2014/main" id="{3844C86E-2FB5-4067-BF62-9B0308BB5002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21775" y="1822461"/>
              <a:ext cx="11114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4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4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4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3" name="Freeform 47">
              <a:extLst>
                <a:ext uri="{FF2B5EF4-FFF2-40B4-BE49-F238E27FC236}">
                  <a16:creationId xmlns:a16="http://schemas.microsoft.com/office/drawing/2014/main" id="{0C8E6E71-492D-4251-87FF-71034EF11C48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99571" y="1819286"/>
              <a:ext cx="11113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4" name="Freeform 48">
              <a:extLst>
                <a:ext uri="{FF2B5EF4-FFF2-40B4-BE49-F238E27FC236}">
                  <a16:creationId xmlns:a16="http://schemas.microsoft.com/office/drawing/2014/main" id="{4A5EE50C-1B1F-4B8C-89F8-4CA680AC6B0E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75779" y="1814524"/>
              <a:ext cx="11113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5" name="Freeform 49">
              <a:extLst>
                <a:ext uri="{FF2B5EF4-FFF2-40B4-BE49-F238E27FC236}">
                  <a16:creationId xmlns:a16="http://schemas.microsoft.com/office/drawing/2014/main" id="{9D334136-3C8B-4AD6-AC5C-AC9157F3895C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553574" y="1811349"/>
              <a:ext cx="11114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6" name="Freeform 50">
              <a:extLst>
                <a:ext uri="{FF2B5EF4-FFF2-40B4-BE49-F238E27FC236}">
                  <a16:creationId xmlns:a16="http://schemas.microsoft.com/office/drawing/2014/main" id="{74C0C5C9-3B17-475A-8F40-BEC44CBB8B78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629781" y="1806587"/>
              <a:ext cx="11114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9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9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7" name="Freeform 51">
              <a:extLst>
                <a:ext uri="{FF2B5EF4-FFF2-40B4-BE49-F238E27FC236}">
                  <a16:creationId xmlns:a16="http://schemas.microsoft.com/office/drawing/2014/main" id="{A9D2F82E-B814-44C2-B4C2-C5F014A6D3E0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07577" y="1803412"/>
              <a:ext cx="11113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8" name="Freeform 52">
              <a:extLst>
                <a:ext uri="{FF2B5EF4-FFF2-40B4-BE49-F238E27FC236}">
                  <a16:creationId xmlns:a16="http://schemas.microsoft.com/office/drawing/2014/main" id="{1441082D-8433-4416-B4EF-A4CBA3CFFE17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83785" y="1800237"/>
              <a:ext cx="11113" cy="11270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7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9" name="Freeform 53">
              <a:extLst>
                <a:ext uri="{FF2B5EF4-FFF2-40B4-BE49-F238E27FC236}">
                  <a16:creationId xmlns:a16="http://schemas.microsoft.com/office/drawing/2014/main" id="{D6C91280-2897-418E-A4C2-3823C50E9D47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63168" y="1795475"/>
              <a:ext cx="11113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0" name="Freeform 2">
              <a:extLst>
                <a:ext uri="{FF2B5EF4-FFF2-40B4-BE49-F238E27FC236}">
                  <a16:creationId xmlns:a16="http://schemas.microsoft.com/office/drawing/2014/main" id="{3C32C321-6B0B-4430-A1ED-67EE10E39317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747039" y="1849448"/>
              <a:ext cx="68269" cy="57148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39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4" y="74"/>
                </a:cxn>
                <a:cxn ang="0">
                  <a:pos x="55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39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4" y="74"/>
                  </a:lnTo>
                  <a:lnTo>
                    <a:pt x="55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1" name="Freeform 3">
              <a:extLst>
                <a:ext uri="{FF2B5EF4-FFF2-40B4-BE49-F238E27FC236}">
                  <a16:creationId xmlns:a16="http://schemas.microsoft.com/office/drawing/2014/main" id="{82FA19A4-CA7F-4C6E-BED3-72409BE1DC03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739100" y="2017716"/>
              <a:ext cx="68270" cy="57148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39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4" y="74"/>
                </a:cxn>
                <a:cxn ang="0">
                  <a:pos x="55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39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4" y="74"/>
                  </a:lnTo>
                  <a:lnTo>
                    <a:pt x="55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2" name="Freeform 4">
              <a:extLst>
                <a:ext uri="{FF2B5EF4-FFF2-40B4-BE49-F238E27FC236}">
                  <a16:creationId xmlns:a16="http://schemas.microsoft.com/office/drawing/2014/main" id="{ECEB0EFE-B5F5-4531-B7F2-6320A2E0ADB4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670831" y="1844685"/>
              <a:ext cx="66682" cy="58736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3" name="Freeform 5">
              <a:extLst>
                <a:ext uri="{FF2B5EF4-FFF2-40B4-BE49-F238E27FC236}">
                  <a16:creationId xmlns:a16="http://schemas.microsoft.com/office/drawing/2014/main" id="{F1F87CC6-99AB-4581-8F12-81CC8D53A6C3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661305" y="2012953"/>
              <a:ext cx="68269" cy="58736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4" name="Freeform 6">
              <a:extLst>
                <a:ext uri="{FF2B5EF4-FFF2-40B4-BE49-F238E27FC236}">
                  <a16:creationId xmlns:a16="http://schemas.microsoft.com/office/drawing/2014/main" id="{ABF0892B-D828-4DBD-AD91-72DAA1E32C5C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593035" y="1841510"/>
              <a:ext cx="68270" cy="57148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5" name="Freeform 7">
              <a:extLst>
                <a:ext uri="{FF2B5EF4-FFF2-40B4-BE49-F238E27FC236}">
                  <a16:creationId xmlns:a16="http://schemas.microsoft.com/office/drawing/2014/main" id="{F4AB8881-98CE-4698-9DE7-2693BA72D58C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585098" y="2009778"/>
              <a:ext cx="66682" cy="57148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6" name="Freeform 8">
              <a:extLst>
                <a:ext uri="{FF2B5EF4-FFF2-40B4-BE49-F238E27FC236}">
                  <a16:creationId xmlns:a16="http://schemas.microsoft.com/office/drawing/2014/main" id="{225A9241-A253-4C79-BAD8-6E1303C3B6BB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515241" y="1836748"/>
              <a:ext cx="68269" cy="58735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7" name="Freeform 9">
              <a:extLst>
                <a:ext uri="{FF2B5EF4-FFF2-40B4-BE49-F238E27FC236}">
                  <a16:creationId xmlns:a16="http://schemas.microsoft.com/office/drawing/2014/main" id="{3CB5D91B-A1D8-47BC-AF9D-8F8BCFEB1084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507302" y="2005016"/>
              <a:ext cx="68270" cy="58735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8" name="Freeform 10">
              <a:extLst>
                <a:ext uri="{FF2B5EF4-FFF2-40B4-BE49-F238E27FC236}">
                  <a16:creationId xmlns:a16="http://schemas.microsoft.com/office/drawing/2014/main" id="{529690DB-0812-429B-A451-ABC695D9A039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439033" y="1833573"/>
              <a:ext cx="66682" cy="58735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4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4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9" name="Freeform 11">
              <a:extLst>
                <a:ext uri="{FF2B5EF4-FFF2-40B4-BE49-F238E27FC236}">
                  <a16:creationId xmlns:a16="http://schemas.microsoft.com/office/drawing/2014/main" id="{317E4158-025E-4E19-8E70-F3069AB548AB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429507" y="2001842"/>
              <a:ext cx="68269" cy="57148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4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4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0" name="Freeform 12">
              <a:extLst>
                <a:ext uri="{FF2B5EF4-FFF2-40B4-BE49-F238E27FC236}">
                  <a16:creationId xmlns:a16="http://schemas.microsoft.com/office/drawing/2014/main" id="{72FEB59D-370F-4A26-833A-052B03C2D956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361237" y="1828811"/>
              <a:ext cx="68270" cy="58736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7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7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1" name="Freeform 13">
              <a:extLst>
                <a:ext uri="{FF2B5EF4-FFF2-40B4-BE49-F238E27FC236}">
                  <a16:creationId xmlns:a16="http://schemas.microsoft.com/office/drawing/2014/main" id="{D53D0449-516A-4CD0-A175-EF2B42A678AD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353299" y="1997079"/>
              <a:ext cx="66682" cy="58736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7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7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2" name="Freeform 14">
              <a:extLst>
                <a:ext uri="{FF2B5EF4-FFF2-40B4-BE49-F238E27FC236}">
                  <a16:creationId xmlns:a16="http://schemas.microsoft.com/office/drawing/2014/main" id="{64414CA1-FD64-45B2-8E50-10BBB28D72EE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281854" y="1825636"/>
              <a:ext cx="69857" cy="58736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20" y="36"/>
                </a:cxn>
                <a:cxn ang="0">
                  <a:pos x="120" y="49"/>
                </a:cxn>
                <a:cxn ang="0">
                  <a:pos x="120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3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20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20" y="36"/>
                  </a:lnTo>
                  <a:lnTo>
                    <a:pt x="120" y="49"/>
                  </a:lnTo>
                  <a:lnTo>
                    <a:pt x="120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3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3" name="Freeform 15">
              <a:extLst>
                <a:ext uri="{FF2B5EF4-FFF2-40B4-BE49-F238E27FC236}">
                  <a16:creationId xmlns:a16="http://schemas.microsoft.com/office/drawing/2014/main" id="{7B04DE5D-66E2-4CCF-8E3C-DDBB1A4611AE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273916" y="1993904"/>
              <a:ext cx="69857" cy="58736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20" y="36"/>
                </a:cxn>
                <a:cxn ang="0">
                  <a:pos x="120" y="49"/>
                </a:cxn>
                <a:cxn ang="0">
                  <a:pos x="120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3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20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20" y="36"/>
                  </a:lnTo>
                  <a:lnTo>
                    <a:pt x="120" y="49"/>
                  </a:lnTo>
                  <a:lnTo>
                    <a:pt x="120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3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4" name="Freeform 16">
              <a:extLst>
                <a:ext uri="{FF2B5EF4-FFF2-40B4-BE49-F238E27FC236}">
                  <a16:creationId xmlns:a16="http://schemas.microsoft.com/office/drawing/2014/main" id="{D0A0FCCD-0B56-4A28-9821-83FBB8917377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205646" y="1820874"/>
              <a:ext cx="68270" cy="58735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1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19" y="36"/>
                </a:cxn>
                <a:cxn ang="0">
                  <a:pos x="119" y="49"/>
                </a:cxn>
                <a:cxn ang="0">
                  <a:pos x="119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2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9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1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19" y="36"/>
                  </a:lnTo>
                  <a:lnTo>
                    <a:pt x="119" y="49"/>
                  </a:lnTo>
                  <a:lnTo>
                    <a:pt x="119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2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5" name="Freeform 17">
              <a:extLst>
                <a:ext uri="{FF2B5EF4-FFF2-40B4-BE49-F238E27FC236}">
                  <a16:creationId xmlns:a16="http://schemas.microsoft.com/office/drawing/2014/main" id="{3370F7A2-7D51-4DA2-9B31-FC05858021DB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196120" y="1989142"/>
              <a:ext cx="69857" cy="58735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1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19" y="36"/>
                </a:cxn>
                <a:cxn ang="0">
                  <a:pos x="119" y="49"/>
                </a:cxn>
                <a:cxn ang="0">
                  <a:pos x="119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2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9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1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19" y="36"/>
                  </a:lnTo>
                  <a:lnTo>
                    <a:pt x="119" y="49"/>
                  </a:lnTo>
                  <a:lnTo>
                    <a:pt x="119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2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6" name="Rectangle 18">
              <a:extLst>
                <a:ext uri="{FF2B5EF4-FFF2-40B4-BE49-F238E27FC236}">
                  <a16:creationId xmlns:a16="http://schemas.microsoft.com/office/drawing/2014/main" id="{D0A3CD25-E9C5-44B8-86C5-E8CDD0D00067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 rot="173527" flipH="1">
              <a:off x="189769" y="1844685"/>
              <a:ext cx="15877" cy="7938"/>
            </a:xfrm>
            <a:prstGeom prst="rect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7" name="Rectangle 19">
              <a:extLst>
                <a:ext uri="{FF2B5EF4-FFF2-40B4-BE49-F238E27FC236}">
                  <a16:creationId xmlns:a16="http://schemas.microsoft.com/office/drawing/2014/main" id="{949DC9AB-D9B6-46AA-A6ED-FADFB397DDBE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 rot="173527" flipH="1">
              <a:off x="826422" y="1876434"/>
              <a:ext cx="15877" cy="9525"/>
            </a:xfrm>
            <a:prstGeom prst="rect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8" name="Rectangle 20">
              <a:extLst>
                <a:ext uri="{FF2B5EF4-FFF2-40B4-BE49-F238E27FC236}">
                  <a16:creationId xmlns:a16="http://schemas.microsoft.com/office/drawing/2014/main" id="{BBC587F6-0F4D-4775-A716-C900CE5E7349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 rot="173527" flipH="1">
              <a:off x="181831" y="2011366"/>
              <a:ext cx="14288" cy="9525"/>
            </a:xfrm>
            <a:prstGeom prst="rect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9" name="Rectangle 21">
              <a:extLst>
                <a:ext uri="{FF2B5EF4-FFF2-40B4-BE49-F238E27FC236}">
                  <a16:creationId xmlns:a16="http://schemas.microsoft.com/office/drawing/2014/main" id="{B3FF74CB-5A43-4AB9-92C2-1201ABF17003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 rot="173527" flipH="1">
              <a:off x="818484" y="2044702"/>
              <a:ext cx="14289" cy="9525"/>
            </a:xfrm>
            <a:prstGeom prst="rect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0" name="Freeform 22">
              <a:extLst>
                <a:ext uri="{FF2B5EF4-FFF2-40B4-BE49-F238E27FC236}">
                  <a16:creationId xmlns:a16="http://schemas.microsoft.com/office/drawing/2014/main" id="{B9DFEA72-D82B-44AB-B9AD-1C29CA6EC214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111974" y="1836748"/>
              <a:ext cx="76208" cy="187317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00" y="0"/>
                </a:cxn>
                <a:cxn ang="0">
                  <a:pos x="129" y="144"/>
                </a:cxn>
                <a:cxn ang="0">
                  <a:pos x="129" y="179"/>
                </a:cxn>
                <a:cxn ang="0">
                  <a:pos x="103" y="321"/>
                </a:cxn>
                <a:cxn ang="0">
                  <a:pos x="0" y="321"/>
                </a:cxn>
                <a:cxn ang="0">
                  <a:pos x="0" y="285"/>
                </a:cxn>
                <a:cxn ang="0">
                  <a:pos x="58" y="285"/>
                </a:cxn>
                <a:cxn ang="0">
                  <a:pos x="58" y="38"/>
                </a:cxn>
                <a:cxn ang="0">
                  <a:pos x="0" y="38"/>
                </a:cxn>
                <a:cxn ang="0">
                  <a:pos x="0" y="0"/>
                </a:cxn>
              </a:cxnLst>
              <a:rect l="0" t="0" r="r" b="b"/>
              <a:pathLst>
                <a:path w="129" h="321">
                  <a:moveTo>
                    <a:pt x="0" y="0"/>
                  </a:moveTo>
                  <a:lnTo>
                    <a:pt x="100" y="0"/>
                  </a:lnTo>
                  <a:lnTo>
                    <a:pt x="129" y="144"/>
                  </a:lnTo>
                  <a:lnTo>
                    <a:pt x="129" y="179"/>
                  </a:lnTo>
                  <a:lnTo>
                    <a:pt x="103" y="321"/>
                  </a:lnTo>
                  <a:lnTo>
                    <a:pt x="0" y="321"/>
                  </a:lnTo>
                  <a:lnTo>
                    <a:pt x="0" y="285"/>
                  </a:lnTo>
                  <a:lnTo>
                    <a:pt x="58" y="285"/>
                  </a:lnTo>
                  <a:lnTo>
                    <a:pt x="58" y="38"/>
                  </a:lnTo>
                  <a:lnTo>
                    <a:pt x="0" y="3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1" name="Freeform 23">
              <a:extLst>
                <a:ext uri="{FF2B5EF4-FFF2-40B4-BE49-F238E27FC236}">
                  <a16:creationId xmlns:a16="http://schemas.microsoft.com/office/drawing/2014/main" id="{BE948524-85D1-4D53-A46F-5B5C324DFF4F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835948" y="1873259"/>
              <a:ext cx="74620" cy="187317"/>
            </a:xfrm>
            <a:custGeom>
              <a:avLst/>
              <a:gdLst/>
              <a:ahLst/>
              <a:cxnLst>
                <a:cxn ang="0">
                  <a:pos x="129" y="0"/>
                </a:cxn>
                <a:cxn ang="0">
                  <a:pos x="29" y="0"/>
                </a:cxn>
                <a:cxn ang="0">
                  <a:pos x="0" y="144"/>
                </a:cxn>
                <a:cxn ang="0">
                  <a:pos x="0" y="179"/>
                </a:cxn>
                <a:cxn ang="0">
                  <a:pos x="26" y="321"/>
                </a:cxn>
                <a:cxn ang="0">
                  <a:pos x="129" y="321"/>
                </a:cxn>
                <a:cxn ang="0">
                  <a:pos x="129" y="285"/>
                </a:cxn>
                <a:cxn ang="0">
                  <a:pos x="71" y="285"/>
                </a:cxn>
                <a:cxn ang="0">
                  <a:pos x="71" y="38"/>
                </a:cxn>
                <a:cxn ang="0">
                  <a:pos x="129" y="38"/>
                </a:cxn>
                <a:cxn ang="0">
                  <a:pos x="129" y="0"/>
                </a:cxn>
              </a:cxnLst>
              <a:rect l="0" t="0" r="r" b="b"/>
              <a:pathLst>
                <a:path w="129" h="321">
                  <a:moveTo>
                    <a:pt x="129" y="0"/>
                  </a:moveTo>
                  <a:lnTo>
                    <a:pt x="29" y="0"/>
                  </a:lnTo>
                  <a:lnTo>
                    <a:pt x="0" y="144"/>
                  </a:lnTo>
                  <a:lnTo>
                    <a:pt x="0" y="179"/>
                  </a:lnTo>
                  <a:lnTo>
                    <a:pt x="26" y="321"/>
                  </a:lnTo>
                  <a:lnTo>
                    <a:pt x="129" y="321"/>
                  </a:lnTo>
                  <a:lnTo>
                    <a:pt x="129" y="285"/>
                  </a:lnTo>
                  <a:lnTo>
                    <a:pt x="71" y="285"/>
                  </a:lnTo>
                  <a:lnTo>
                    <a:pt x="71" y="38"/>
                  </a:lnTo>
                  <a:lnTo>
                    <a:pt x="129" y="38"/>
                  </a:lnTo>
                  <a:lnTo>
                    <a:pt x="129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2" name="Rectangle 25">
              <a:extLst>
                <a:ext uri="{FF2B5EF4-FFF2-40B4-BE49-F238E27FC236}">
                  <a16:creationId xmlns:a16="http://schemas.microsoft.com/office/drawing/2014/main" id="{63874951-F660-4887-881A-AB674CD307AD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 rot="173527" flipH="1">
              <a:off x="99273" y="1916120"/>
              <a:ext cx="14288" cy="22224"/>
            </a:xfrm>
            <a:prstGeom prst="rect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3" name="Rectangle 27">
              <a:extLst>
                <a:ext uri="{FF2B5EF4-FFF2-40B4-BE49-F238E27FC236}">
                  <a16:creationId xmlns:a16="http://schemas.microsoft.com/office/drawing/2014/main" id="{FD9ECF65-87A1-4340-BFA9-E508DBD32C96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 rot="173527" flipH="1">
              <a:off x="51643" y="1917707"/>
              <a:ext cx="49217" cy="15874"/>
            </a:xfrm>
            <a:prstGeom prst="rect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4" name="Freeform 28">
              <a:extLst>
                <a:ext uri="{FF2B5EF4-FFF2-40B4-BE49-F238E27FC236}">
                  <a16:creationId xmlns:a16="http://schemas.microsoft.com/office/drawing/2014/main" id="{47626943-4300-4DE9-82A3-F736185BE427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46880" y="1911357"/>
              <a:ext cx="11114" cy="26987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12"/>
                </a:cxn>
                <a:cxn ang="0">
                  <a:pos x="19" y="22"/>
                </a:cxn>
                <a:cxn ang="0">
                  <a:pos x="16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12"/>
                  </a:lnTo>
                  <a:lnTo>
                    <a:pt x="19" y="22"/>
                  </a:lnTo>
                  <a:lnTo>
                    <a:pt x="16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5" name="Freeform 30">
              <a:extLst>
                <a:ext uri="{FF2B5EF4-FFF2-40B4-BE49-F238E27FC236}">
                  <a16:creationId xmlns:a16="http://schemas.microsoft.com/office/drawing/2014/main" id="{05CB541D-3303-45F3-BBFC-17C634A41E5D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34178" y="1911357"/>
              <a:ext cx="12701" cy="25399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7" y="12"/>
                </a:cxn>
                <a:cxn ang="0">
                  <a:pos x="20" y="22"/>
                </a:cxn>
                <a:cxn ang="0">
                  <a:pos x="17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20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7" y="12"/>
                  </a:lnTo>
                  <a:lnTo>
                    <a:pt x="20" y="22"/>
                  </a:lnTo>
                  <a:lnTo>
                    <a:pt x="17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6" name="Freeform 32">
              <a:extLst>
                <a:ext uri="{FF2B5EF4-FFF2-40B4-BE49-F238E27FC236}">
                  <a16:creationId xmlns:a16="http://schemas.microsoft.com/office/drawing/2014/main" id="{0DDC9194-192B-4ABA-911F-E1A289D3E55D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23065" y="1911357"/>
              <a:ext cx="11113" cy="25399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6" y="12"/>
                </a:cxn>
                <a:cxn ang="0">
                  <a:pos x="19" y="22"/>
                </a:cxn>
                <a:cxn ang="0">
                  <a:pos x="16" y="35"/>
                </a:cxn>
                <a:cxn ang="0">
                  <a:pos x="9" y="45"/>
                </a:cxn>
                <a:cxn ang="0">
                  <a:pos x="6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6" y="12"/>
                  </a:lnTo>
                  <a:lnTo>
                    <a:pt x="19" y="22"/>
                  </a:lnTo>
                  <a:lnTo>
                    <a:pt x="16" y="35"/>
                  </a:lnTo>
                  <a:lnTo>
                    <a:pt x="9" y="45"/>
                  </a:lnTo>
                  <a:lnTo>
                    <a:pt x="6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7" name="Freeform 34">
              <a:extLst>
                <a:ext uri="{FF2B5EF4-FFF2-40B4-BE49-F238E27FC236}">
                  <a16:creationId xmlns:a16="http://schemas.microsoft.com/office/drawing/2014/main" id="{11F13667-532B-482C-90EC-67DBD113DBD3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11951" y="1909770"/>
              <a:ext cx="11114" cy="26986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20" y="12"/>
                </a:cxn>
                <a:cxn ang="0">
                  <a:pos x="20" y="22"/>
                </a:cxn>
                <a:cxn ang="0">
                  <a:pos x="20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20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20" y="12"/>
                  </a:lnTo>
                  <a:lnTo>
                    <a:pt x="20" y="22"/>
                  </a:lnTo>
                  <a:lnTo>
                    <a:pt x="20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8" name="Freeform 36">
              <a:extLst>
                <a:ext uri="{FF2B5EF4-FFF2-40B4-BE49-F238E27FC236}">
                  <a16:creationId xmlns:a16="http://schemas.microsoft.com/office/drawing/2014/main" id="{01F8BC57-BD74-47B0-9662-E13BB7578B54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838" y="1909770"/>
              <a:ext cx="11113" cy="25399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2" y="0"/>
                </a:cxn>
                <a:cxn ang="0">
                  <a:pos x="19" y="12"/>
                </a:cxn>
                <a:cxn ang="0">
                  <a:pos x="19" y="22"/>
                </a:cxn>
                <a:cxn ang="0">
                  <a:pos x="19" y="35"/>
                </a:cxn>
                <a:cxn ang="0">
                  <a:pos x="12" y="45"/>
                </a:cxn>
                <a:cxn ang="0">
                  <a:pos x="6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6" y="0"/>
                  </a:lnTo>
                  <a:lnTo>
                    <a:pt x="12" y="0"/>
                  </a:lnTo>
                  <a:lnTo>
                    <a:pt x="19" y="12"/>
                  </a:lnTo>
                  <a:lnTo>
                    <a:pt x="19" y="22"/>
                  </a:lnTo>
                  <a:lnTo>
                    <a:pt x="19" y="35"/>
                  </a:lnTo>
                  <a:lnTo>
                    <a:pt x="12" y="45"/>
                  </a:lnTo>
                  <a:lnTo>
                    <a:pt x="6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9" name="Freeform 38">
              <a:extLst>
                <a:ext uri="{FF2B5EF4-FFF2-40B4-BE49-F238E27FC236}">
                  <a16:creationId xmlns:a16="http://schemas.microsoft.com/office/drawing/2014/main" id="{FFFCF0AA-E709-4D7A-BAF7-12AA84917810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804195" y="1990729"/>
              <a:ext cx="12701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4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4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4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0" name="Freeform 39">
              <a:extLst>
                <a:ext uri="{FF2B5EF4-FFF2-40B4-BE49-F238E27FC236}">
                  <a16:creationId xmlns:a16="http://schemas.microsoft.com/office/drawing/2014/main" id="{58C34441-B41C-4D39-9584-5686D6F3F086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727987" y="1987554"/>
              <a:ext cx="11113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1" name="Freeform 40">
              <a:extLst>
                <a:ext uri="{FF2B5EF4-FFF2-40B4-BE49-F238E27FC236}">
                  <a16:creationId xmlns:a16="http://schemas.microsoft.com/office/drawing/2014/main" id="{15A3EA51-9DD4-4A51-99A8-BEDAA87AF961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650191" y="1982792"/>
              <a:ext cx="11114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2" name="Freeform 41">
              <a:extLst>
                <a:ext uri="{FF2B5EF4-FFF2-40B4-BE49-F238E27FC236}">
                  <a16:creationId xmlns:a16="http://schemas.microsoft.com/office/drawing/2014/main" id="{1F94A6CF-BDBC-4FDE-ADD6-2E3C4D8352FE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572396" y="1979617"/>
              <a:ext cx="12701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3" name="Freeform 42">
              <a:extLst>
                <a:ext uri="{FF2B5EF4-FFF2-40B4-BE49-F238E27FC236}">
                  <a16:creationId xmlns:a16="http://schemas.microsoft.com/office/drawing/2014/main" id="{C322A206-F181-416E-9811-33B9742B8F30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496189" y="1974855"/>
              <a:ext cx="11113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9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9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4" name="Freeform 43">
              <a:extLst>
                <a:ext uri="{FF2B5EF4-FFF2-40B4-BE49-F238E27FC236}">
                  <a16:creationId xmlns:a16="http://schemas.microsoft.com/office/drawing/2014/main" id="{627AACAC-19B0-4836-957A-56AC2B039DFC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418393" y="1971680"/>
              <a:ext cx="11114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5" name="Freeform 44">
              <a:extLst>
                <a:ext uri="{FF2B5EF4-FFF2-40B4-BE49-F238E27FC236}">
                  <a16:creationId xmlns:a16="http://schemas.microsoft.com/office/drawing/2014/main" id="{F19A7E40-25B9-4AB9-8C41-50140BF0B792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342185" y="1966918"/>
              <a:ext cx="11114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7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6" name="Freeform 45">
              <a:extLst>
                <a:ext uri="{FF2B5EF4-FFF2-40B4-BE49-F238E27FC236}">
                  <a16:creationId xmlns:a16="http://schemas.microsoft.com/office/drawing/2014/main" id="{1F575689-68A9-42FD-87BC-FB085A0CE533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262802" y="1963743"/>
              <a:ext cx="11114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7" name="Freeform 46">
              <a:extLst>
                <a:ext uri="{FF2B5EF4-FFF2-40B4-BE49-F238E27FC236}">
                  <a16:creationId xmlns:a16="http://schemas.microsoft.com/office/drawing/2014/main" id="{7FE176AC-C234-4C62-9EA9-8A3D6FCD0F22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813721" y="1822461"/>
              <a:ext cx="11113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4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4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4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8" name="Freeform 47">
              <a:extLst>
                <a:ext uri="{FF2B5EF4-FFF2-40B4-BE49-F238E27FC236}">
                  <a16:creationId xmlns:a16="http://schemas.microsoft.com/office/drawing/2014/main" id="{4D3EBD18-0D7C-4292-962F-3E6AFCE724FA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735925" y="1819286"/>
              <a:ext cx="11114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9" name="Freeform 48">
              <a:extLst>
                <a:ext uri="{FF2B5EF4-FFF2-40B4-BE49-F238E27FC236}">
                  <a16:creationId xmlns:a16="http://schemas.microsoft.com/office/drawing/2014/main" id="{8EEF230F-E8C2-43F3-9E7F-E7E1B27574B8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659717" y="1814524"/>
              <a:ext cx="11114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0" name="Freeform 49">
              <a:extLst>
                <a:ext uri="{FF2B5EF4-FFF2-40B4-BE49-F238E27FC236}">
                  <a16:creationId xmlns:a16="http://schemas.microsoft.com/office/drawing/2014/main" id="{0E12F7F6-6E93-42BC-BD55-949DE030517B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581922" y="1811349"/>
              <a:ext cx="11113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1" name="Freeform 50">
              <a:extLst>
                <a:ext uri="{FF2B5EF4-FFF2-40B4-BE49-F238E27FC236}">
                  <a16:creationId xmlns:a16="http://schemas.microsoft.com/office/drawing/2014/main" id="{DA2C289C-5B76-4627-87C9-986016ECE7CD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504126" y="1806587"/>
              <a:ext cx="11114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9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9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2" name="Freeform 51">
              <a:extLst>
                <a:ext uri="{FF2B5EF4-FFF2-40B4-BE49-F238E27FC236}">
                  <a16:creationId xmlns:a16="http://schemas.microsoft.com/office/drawing/2014/main" id="{B20B372E-61FA-4AF0-A912-5B8C183313BD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427919" y="1803412"/>
              <a:ext cx="11114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3" name="Freeform 52">
              <a:extLst>
                <a:ext uri="{FF2B5EF4-FFF2-40B4-BE49-F238E27FC236}">
                  <a16:creationId xmlns:a16="http://schemas.microsoft.com/office/drawing/2014/main" id="{F297A05C-8244-4633-86CE-C3EA1182BE1A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350124" y="1800237"/>
              <a:ext cx="11113" cy="11270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7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4" name="Freeform 53">
              <a:extLst>
                <a:ext uri="{FF2B5EF4-FFF2-40B4-BE49-F238E27FC236}">
                  <a16:creationId xmlns:a16="http://schemas.microsoft.com/office/drawing/2014/main" id="{E6CA9B69-BEBC-40FF-B12F-15E1B367E908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270741" y="1795475"/>
              <a:ext cx="11113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5" name="Полилиния 324">
              <a:extLst>
                <a:ext uri="{FF2B5EF4-FFF2-40B4-BE49-F238E27FC236}">
                  <a16:creationId xmlns:a16="http://schemas.microsoft.com/office/drawing/2014/main" id="{874839E3-FD0B-4598-BE94-FF852F2F6927}"/>
                </a:ext>
              </a:extLst>
            </p:cNvPr>
            <p:cNvSpPr/>
            <p:nvPr userDrawn="1"/>
          </p:nvSpPr>
          <p:spPr bwMode="auto">
            <a:xfrm>
              <a:off x="1004240" y="1974855"/>
              <a:ext cx="7114314" cy="142869"/>
            </a:xfrm>
            <a:custGeom>
              <a:avLst/>
              <a:gdLst>
                <a:gd name="connsiteX0" fmla="*/ 0 w 7114673"/>
                <a:gd name="connsiteY0" fmla="*/ 0 h 0"/>
                <a:gd name="connsiteX1" fmla="*/ 7114673 w 7114673"/>
                <a:gd name="connsiteY1" fmla="*/ 0 h 0"/>
                <a:gd name="connsiteX2" fmla="*/ 7114673 w 7114673"/>
                <a:gd name="connsiteY2" fmla="*/ 0 h 0"/>
                <a:gd name="connsiteX0" fmla="*/ 0 w 7114673"/>
                <a:gd name="connsiteY0" fmla="*/ 0 h 0"/>
                <a:gd name="connsiteX1" fmla="*/ 7114673 w 7114673"/>
                <a:gd name="connsiteY1" fmla="*/ 0 h 0"/>
                <a:gd name="connsiteX2" fmla="*/ 7114673 w 7114673"/>
                <a:gd name="connsiteY2" fmla="*/ 0 h 0"/>
                <a:gd name="connsiteX0" fmla="*/ 0 w 7114673"/>
                <a:gd name="connsiteY0" fmla="*/ 0 h 98776"/>
                <a:gd name="connsiteX1" fmla="*/ 7114673 w 7114673"/>
                <a:gd name="connsiteY1" fmla="*/ 0 h 98776"/>
                <a:gd name="connsiteX2" fmla="*/ 7114673 w 7114673"/>
                <a:gd name="connsiteY2" fmla="*/ 0 h 98776"/>
                <a:gd name="connsiteX0" fmla="*/ 0 w 7114673"/>
                <a:gd name="connsiteY0" fmla="*/ 1337 h 64730"/>
                <a:gd name="connsiteX1" fmla="*/ 3643306 w 7114673"/>
                <a:gd name="connsiteY1" fmla="*/ 64730 h 64730"/>
                <a:gd name="connsiteX2" fmla="*/ 7114673 w 7114673"/>
                <a:gd name="connsiteY2" fmla="*/ 1337 h 64730"/>
                <a:gd name="connsiteX3" fmla="*/ 7114673 w 7114673"/>
                <a:gd name="connsiteY3" fmla="*/ 1337 h 64730"/>
                <a:gd name="connsiteX0" fmla="*/ 0 w 7114673"/>
                <a:gd name="connsiteY0" fmla="*/ 1337 h 116131"/>
                <a:gd name="connsiteX1" fmla="*/ 3643306 w 7114673"/>
                <a:gd name="connsiteY1" fmla="*/ 64730 h 116131"/>
                <a:gd name="connsiteX2" fmla="*/ 7114673 w 7114673"/>
                <a:gd name="connsiteY2" fmla="*/ 1337 h 116131"/>
                <a:gd name="connsiteX3" fmla="*/ 7114673 w 7114673"/>
                <a:gd name="connsiteY3" fmla="*/ 1337 h 116131"/>
                <a:gd name="connsiteX0" fmla="*/ 0 w 7114673"/>
                <a:gd name="connsiteY0" fmla="*/ 0 h 0"/>
                <a:gd name="connsiteX1" fmla="*/ 7114673 w 7114673"/>
                <a:gd name="connsiteY1" fmla="*/ 0 h 0"/>
                <a:gd name="connsiteX2" fmla="*/ 7114673 w 7114673"/>
                <a:gd name="connsiteY2" fmla="*/ 0 h 0"/>
                <a:gd name="connsiteX0" fmla="*/ 0 w 7114673"/>
                <a:gd name="connsiteY0" fmla="*/ 0 h 259197"/>
                <a:gd name="connsiteX1" fmla="*/ 7114673 w 7114673"/>
                <a:gd name="connsiteY1" fmla="*/ 0 h 259197"/>
                <a:gd name="connsiteX2" fmla="*/ 7114673 w 7114673"/>
                <a:gd name="connsiteY2" fmla="*/ 0 h 259197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64241"/>
                <a:gd name="connsiteX1" fmla="*/ 3643306 w 7114673"/>
                <a:gd name="connsiteY1" fmla="*/ 142852 h 164241"/>
                <a:gd name="connsiteX2" fmla="*/ 5022911 w 7114673"/>
                <a:gd name="connsiteY2" fmla="*/ 128337 h 164241"/>
                <a:gd name="connsiteX3" fmla="*/ 7114673 w 7114673"/>
                <a:gd name="connsiteY3" fmla="*/ 0 h 164241"/>
                <a:gd name="connsiteX4" fmla="*/ 7114673 w 7114673"/>
                <a:gd name="connsiteY4" fmla="*/ 0 h 164241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5255 h 148107"/>
                <a:gd name="connsiteX1" fmla="*/ 3643306 w 7114673"/>
                <a:gd name="connsiteY1" fmla="*/ 148107 h 148107"/>
                <a:gd name="connsiteX2" fmla="*/ 7114673 w 7114673"/>
                <a:gd name="connsiteY2" fmla="*/ 5255 h 148107"/>
                <a:gd name="connsiteX3" fmla="*/ 7114673 w 7114673"/>
                <a:gd name="connsiteY3" fmla="*/ 5255 h 148107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14673" h="142852">
                  <a:moveTo>
                    <a:pt x="0" y="0"/>
                  </a:moveTo>
                  <a:cubicBezTo>
                    <a:pt x="1079383" y="39898"/>
                    <a:pt x="2256426" y="122573"/>
                    <a:pt x="3643306" y="142852"/>
                  </a:cubicBezTo>
                  <a:cubicBezTo>
                    <a:pt x="4829085" y="142852"/>
                    <a:pt x="6367148" y="58417"/>
                    <a:pt x="7114673" y="0"/>
                  </a:cubicBezTo>
                  <a:lnTo>
                    <a:pt x="7114673" y="0"/>
                  </a:lnTo>
                </a:path>
              </a:pathLst>
            </a:custGeom>
            <a:noFill/>
            <a:ln w="19050" cap="flat" cmpd="sng" algn="ctr">
              <a:solidFill>
                <a:schemeClr val="accent2">
                  <a:lumMod val="40000"/>
                  <a:lumOff val="6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6" name="Полилиния 325">
              <a:extLst>
                <a:ext uri="{FF2B5EF4-FFF2-40B4-BE49-F238E27FC236}">
                  <a16:creationId xmlns:a16="http://schemas.microsoft.com/office/drawing/2014/main" id="{53C6B0C4-FB93-4BC3-BF57-75662EB4E013}"/>
                </a:ext>
              </a:extLst>
            </p:cNvPr>
            <p:cNvSpPr/>
            <p:nvPr userDrawn="1"/>
          </p:nvSpPr>
          <p:spPr bwMode="auto">
            <a:xfrm>
              <a:off x="2425" y="1976443"/>
              <a:ext cx="995465" cy="309549"/>
            </a:xfrm>
            <a:custGeom>
              <a:avLst/>
              <a:gdLst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96043" h="310243">
                  <a:moveTo>
                    <a:pt x="996043" y="0"/>
                  </a:moveTo>
                  <a:cubicBezTo>
                    <a:pt x="764069" y="166704"/>
                    <a:pt x="546356" y="280324"/>
                    <a:pt x="0" y="310243"/>
                  </a:cubicBezTo>
                </a:path>
              </a:pathLst>
            </a:custGeom>
            <a:noFill/>
            <a:ln w="19050" cap="flat" cmpd="sng" algn="ctr">
              <a:solidFill>
                <a:schemeClr val="accent2">
                  <a:lumMod val="40000"/>
                  <a:lumOff val="6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7" name="Rectangle 24">
              <a:extLst>
                <a:ext uri="{FF2B5EF4-FFF2-40B4-BE49-F238E27FC236}">
                  <a16:creationId xmlns:a16="http://schemas.microsoft.com/office/drawing/2014/main" id="{C5587ED8-43A5-4612-9D9A-0929F390632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 rot="173527" flipH="1">
              <a:off x="910568" y="1957393"/>
              <a:ext cx="12701" cy="22224"/>
            </a:xfrm>
            <a:prstGeom prst="rect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8" name="Rectangle 26">
              <a:extLst>
                <a:ext uri="{FF2B5EF4-FFF2-40B4-BE49-F238E27FC236}">
                  <a16:creationId xmlns:a16="http://schemas.microsoft.com/office/drawing/2014/main" id="{1A46458C-4928-4FC0-B5A4-8F1E7FF3A3BB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 rot="173527" flipH="1">
              <a:off x="923269" y="1962155"/>
              <a:ext cx="49218" cy="15874"/>
            </a:xfrm>
            <a:prstGeom prst="rect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9" name="Freeform 29">
              <a:extLst>
                <a:ext uri="{FF2B5EF4-FFF2-40B4-BE49-F238E27FC236}">
                  <a16:creationId xmlns:a16="http://schemas.microsoft.com/office/drawing/2014/main" id="{18AD3875-3D8E-438D-A3C7-CA94B1A5734B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966137" y="1958980"/>
              <a:ext cx="11113" cy="25399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9" y="0"/>
                </a:cxn>
                <a:cxn ang="0">
                  <a:pos x="3" y="12"/>
                </a:cxn>
                <a:cxn ang="0">
                  <a:pos x="0" y="22"/>
                </a:cxn>
                <a:cxn ang="0">
                  <a:pos x="3" y="35"/>
                </a:cxn>
                <a:cxn ang="0">
                  <a:pos x="9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9" y="0"/>
                  </a:lnTo>
                  <a:lnTo>
                    <a:pt x="3" y="12"/>
                  </a:lnTo>
                  <a:lnTo>
                    <a:pt x="0" y="22"/>
                  </a:lnTo>
                  <a:lnTo>
                    <a:pt x="3" y="35"/>
                  </a:lnTo>
                  <a:lnTo>
                    <a:pt x="9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30" name="Freeform 31">
              <a:extLst>
                <a:ext uri="{FF2B5EF4-FFF2-40B4-BE49-F238E27FC236}">
                  <a16:creationId xmlns:a16="http://schemas.microsoft.com/office/drawing/2014/main" id="{BF9C8F40-E21B-44A6-8F75-35E92BC90EF7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977250" y="1958980"/>
              <a:ext cx="12701" cy="25399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13" y="0"/>
                </a:cxn>
                <a:cxn ang="0">
                  <a:pos x="10" y="0"/>
                </a:cxn>
                <a:cxn ang="0">
                  <a:pos x="4" y="12"/>
                </a:cxn>
                <a:cxn ang="0">
                  <a:pos x="0" y="22"/>
                </a:cxn>
                <a:cxn ang="0">
                  <a:pos x="4" y="35"/>
                </a:cxn>
                <a:cxn ang="0">
                  <a:pos x="10" y="45"/>
                </a:cxn>
                <a:cxn ang="0">
                  <a:pos x="13" y="45"/>
                </a:cxn>
                <a:cxn ang="0">
                  <a:pos x="20" y="45"/>
                </a:cxn>
                <a:cxn ang="0">
                  <a:pos x="20" y="22"/>
                </a:cxn>
                <a:cxn ang="0">
                  <a:pos x="20" y="0"/>
                </a:cxn>
              </a:cxnLst>
              <a:rect l="0" t="0" r="r" b="b"/>
              <a:pathLst>
                <a:path w="20" h="45">
                  <a:moveTo>
                    <a:pt x="20" y="0"/>
                  </a:moveTo>
                  <a:lnTo>
                    <a:pt x="13" y="0"/>
                  </a:lnTo>
                  <a:lnTo>
                    <a:pt x="10" y="0"/>
                  </a:lnTo>
                  <a:lnTo>
                    <a:pt x="4" y="12"/>
                  </a:lnTo>
                  <a:lnTo>
                    <a:pt x="0" y="22"/>
                  </a:lnTo>
                  <a:lnTo>
                    <a:pt x="4" y="35"/>
                  </a:lnTo>
                  <a:lnTo>
                    <a:pt x="10" y="45"/>
                  </a:lnTo>
                  <a:lnTo>
                    <a:pt x="13" y="45"/>
                  </a:lnTo>
                  <a:lnTo>
                    <a:pt x="20" y="45"/>
                  </a:lnTo>
                  <a:lnTo>
                    <a:pt x="20" y="22"/>
                  </a:lnTo>
                  <a:lnTo>
                    <a:pt x="2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31" name="Freeform 33">
              <a:extLst>
                <a:ext uri="{FF2B5EF4-FFF2-40B4-BE49-F238E27FC236}">
                  <a16:creationId xmlns:a16="http://schemas.microsoft.com/office/drawing/2014/main" id="{838E9D22-D7A0-4814-AF3C-953A3994FC30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989951" y="1958980"/>
              <a:ext cx="11114" cy="26987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10" y="0"/>
                </a:cxn>
                <a:cxn ang="0">
                  <a:pos x="3" y="12"/>
                </a:cxn>
                <a:cxn ang="0">
                  <a:pos x="0" y="22"/>
                </a:cxn>
                <a:cxn ang="0">
                  <a:pos x="3" y="35"/>
                </a:cxn>
                <a:cxn ang="0">
                  <a:pos x="10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10" y="0"/>
                  </a:lnTo>
                  <a:lnTo>
                    <a:pt x="3" y="12"/>
                  </a:lnTo>
                  <a:lnTo>
                    <a:pt x="0" y="22"/>
                  </a:lnTo>
                  <a:lnTo>
                    <a:pt x="3" y="35"/>
                  </a:lnTo>
                  <a:lnTo>
                    <a:pt x="10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32" name="Freeform 35">
              <a:extLst>
                <a:ext uri="{FF2B5EF4-FFF2-40B4-BE49-F238E27FC236}">
                  <a16:creationId xmlns:a16="http://schemas.microsoft.com/office/drawing/2014/main" id="{5507A80C-3352-4917-BDA6-6E975F805282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1001065" y="1960568"/>
              <a:ext cx="11113" cy="25399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9" y="0"/>
                </a:cxn>
                <a:cxn ang="0">
                  <a:pos x="0" y="12"/>
                </a:cxn>
                <a:cxn ang="0">
                  <a:pos x="0" y="22"/>
                </a:cxn>
                <a:cxn ang="0">
                  <a:pos x="0" y="35"/>
                </a:cxn>
                <a:cxn ang="0">
                  <a:pos x="9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9" y="0"/>
                  </a:lnTo>
                  <a:lnTo>
                    <a:pt x="0" y="12"/>
                  </a:lnTo>
                  <a:lnTo>
                    <a:pt x="0" y="22"/>
                  </a:lnTo>
                  <a:lnTo>
                    <a:pt x="0" y="35"/>
                  </a:lnTo>
                  <a:lnTo>
                    <a:pt x="9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33" name="Freeform 37">
              <a:extLst>
                <a:ext uri="{FF2B5EF4-FFF2-40B4-BE49-F238E27FC236}">
                  <a16:creationId xmlns:a16="http://schemas.microsoft.com/office/drawing/2014/main" id="{54D1B746-E919-400E-8227-749C16DAFE08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1012178" y="1960568"/>
              <a:ext cx="11114" cy="26986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13" y="0"/>
                </a:cxn>
                <a:cxn ang="0">
                  <a:pos x="7" y="0"/>
                </a:cxn>
                <a:cxn ang="0">
                  <a:pos x="0" y="12"/>
                </a:cxn>
                <a:cxn ang="0">
                  <a:pos x="0" y="22"/>
                </a:cxn>
                <a:cxn ang="0">
                  <a:pos x="0" y="35"/>
                </a:cxn>
                <a:cxn ang="0">
                  <a:pos x="7" y="45"/>
                </a:cxn>
                <a:cxn ang="0">
                  <a:pos x="13" y="45"/>
                </a:cxn>
                <a:cxn ang="0">
                  <a:pos x="20" y="45"/>
                </a:cxn>
                <a:cxn ang="0">
                  <a:pos x="20" y="22"/>
                </a:cxn>
                <a:cxn ang="0">
                  <a:pos x="20" y="0"/>
                </a:cxn>
              </a:cxnLst>
              <a:rect l="0" t="0" r="r" b="b"/>
              <a:pathLst>
                <a:path w="20" h="45">
                  <a:moveTo>
                    <a:pt x="20" y="0"/>
                  </a:moveTo>
                  <a:lnTo>
                    <a:pt x="13" y="0"/>
                  </a:lnTo>
                  <a:lnTo>
                    <a:pt x="7" y="0"/>
                  </a:lnTo>
                  <a:lnTo>
                    <a:pt x="0" y="12"/>
                  </a:lnTo>
                  <a:lnTo>
                    <a:pt x="0" y="22"/>
                  </a:lnTo>
                  <a:lnTo>
                    <a:pt x="0" y="35"/>
                  </a:lnTo>
                  <a:lnTo>
                    <a:pt x="7" y="45"/>
                  </a:lnTo>
                  <a:lnTo>
                    <a:pt x="13" y="45"/>
                  </a:lnTo>
                  <a:lnTo>
                    <a:pt x="20" y="45"/>
                  </a:lnTo>
                  <a:lnTo>
                    <a:pt x="20" y="22"/>
                  </a:lnTo>
                  <a:lnTo>
                    <a:pt x="2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34" name="Полилиния 333">
              <a:extLst>
                <a:ext uri="{FF2B5EF4-FFF2-40B4-BE49-F238E27FC236}">
                  <a16:creationId xmlns:a16="http://schemas.microsoft.com/office/drawing/2014/main" id="{892D2996-D1D5-4B4A-8630-16BE5BF33295}"/>
                </a:ext>
              </a:extLst>
            </p:cNvPr>
            <p:cNvSpPr/>
            <p:nvPr userDrawn="1"/>
          </p:nvSpPr>
          <p:spPr bwMode="auto">
            <a:xfrm flipH="1">
              <a:off x="8150307" y="1976443"/>
              <a:ext cx="995465" cy="309549"/>
            </a:xfrm>
            <a:custGeom>
              <a:avLst/>
              <a:gdLst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96043" h="310243">
                  <a:moveTo>
                    <a:pt x="996043" y="0"/>
                  </a:moveTo>
                  <a:cubicBezTo>
                    <a:pt x="764069" y="166704"/>
                    <a:pt x="546356" y="280324"/>
                    <a:pt x="0" y="310243"/>
                  </a:cubicBezTo>
                </a:path>
              </a:pathLst>
            </a:custGeom>
            <a:noFill/>
            <a:ln w="19050" cap="flat" cmpd="sng" algn="ctr">
              <a:solidFill>
                <a:schemeClr val="accent2">
                  <a:lumMod val="40000"/>
                  <a:lumOff val="6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35" name="Rectangle 26">
              <a:extLst>
                <a:ext uri="{FF2B5EF4-FFF2-40B4-BE49-F238E27FC236}">
                  <a16:creationId xmlns:a16="http://schemas.microsoft.com/office/drawing/2014/main" id="{BE694C90-12F1-4036-B18F-EB2D80540D28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172535" y="1962155"/>
              <a:ext cx="49218" cy="15874"/>
            </a:xfrm>
            <a:prstGeom prst="rect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36" name="Freeform 29">
              <a:extLst>
                <a:ext uri="{FF2B5EF4-FFF2-40B4-BE49-F238E27FC236}">
                  <a16:creationId xmlns:a16="http://schemas.microsoft.com/office/drawing/2014/main" id="{900F3E36-33E3-4305-A9BD-C7FAC6B072F2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67772" y="1958980"/>
              <a:ext cx="11113" cy="25399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9" y="0"/>
                </a:cxn>
                <a:cxn ang="0">
                  <a:pos x="3" y="12"/>
                </a:cxn>
                <a:cxn ang="0">
                  <a:pos x="0" y="22"/>
                </a:cxn>
                <a:cxn ang="0">
                  <a:pos x="3" y="35"/>
                </a:cxn>
                <a:cxn ang="0">
                  <a:pos x="9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9" y="0"/>
                  </a:lnTo>
                  <a:lnTo>
                    <a:pt x="3" y="12"/>
                  </a:lnTo>
                  <a:lnTo>
                    <a:pt x="0" y="22"/>
                  </a:lnTo>
                  <a:lnTo>
                    <a:pt x="3" y="35"/>
                  </a:lnTo>
                  <a:lnTo>
                    <a:pt x="9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37" name="Freeform 31">
              <a:extLst>
                <a:ext uri="{FF2B5EF4-FFF2-40B4-BE49-F238E27FC236}">
                  <a16:creationId xmlns:a16="http://schemas.microsoft.com/office/drawing/2014/main" id="{EB768781-E00D-47C7-B55A-46ED3A5EDEF8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56658" y="1958980"/>
              <a:ext cx="11114" cy="25399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13" y="0"/>
                </a:cxn>
                <a:cxn ang="0">
                  <a:pos x="10" y="0"/>
                </a:cxn>
                <a:cxn ang="0">
                  <a:pos x="4" y="12"/>
                </a:cxn>
                <a:cxn ang="0">
                  <a:pos x="0" y="22"/>
                </a:cxn>
                <a:cxn ang="0">
                  <a:pos x="4" y="35"/>
                </a:cxn>
                <a:cxn ang="0">
                  <a:pos x="10" y="45"/>
                </a:cxn>
                <a:cxn ang="0">
                  <a:pos x="13" y="45"/>
                </a:cxn>
                <a:cxn ang="0">
                  <a:pos x="20" y="45"/>
                </a:cxn>
                <a:cxn ang="0">
                  <a:pos x="20" y="22"/>
                </a:cxn>
                <a:cxn ang="0">
                  <a:pos x="20" y="0"/>
                </a:cxn>
              </a:cxnLst>
              <a:rect l="0" t="0" r="r" b="b"/>
              <a:pathLst>
                <a:path w="20" h="45">
                  <a:moveTo>
                    <a:pt x="20" y="0"/>
                  </a:moveTo>
                  <a:lnTo>
                    <a:pt x="13" y="0"/>
                  </a:lnTo>
                  <a:lnTo>
                    <a:pt x="10" y="0"/>
                  </a:lnTo>
                  <a:lnTo>
                    <a:pt x="4" y="12"/>
                  </a:lnTo>
                  <a:lnTo>
                    <a:pt x="0" y="22"/>
                  </a:lnTo>
                  <a:lnTo>
                    <a:pt x="4" y="35"/>
                  </a:lnTo>
                  <a:lnTo>
                    <a:pt x="10" y="45"/>
                  </a:lnTo>
                  <a:lnTo>
                    <a:pt x="13" y="45"/>
                  </a:lnTo>
                  <a:lnTo>
                    <a:pt x="20" y="45"/>
                  </a:lnTo>
                  <a:lnTo>
                    <a:pt x="20" y="22"/>
                  </a:lnTo>
                  <a:lnTo>
                    <a:pt x="2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38" name="Freeform 33">
              <a:extLst>
                <a:ext uri="{FF2B5EF4-FFF2-40B4-BE49-F238E27FC236}">
                  <a16:creationId xmlns:a16="http://schemas.microsoft.com/office/drawing/2014/main" id="{397A984E-6B43-4D8C-A629-117F9FA7DB21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45545" y="1958980"/>
              <a:ext cx="11113" cy="26987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10" y="0"/>
                </a:cxn>
                <a:cxn ang="0">
                  <a:pos x="3" y="12"/>
                </a:cxn>
                <a:cxn ang="0">
                  <a:pos x="0" y="22"/>
                </a:cxn>
                <a:cxn ang="0">
                  <a:pos x="3" y="35"/>
                </a:cxn>
                <a:cxn ang="0">
                  <a:pos x="10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10" y="0"/>
                  </a:lnTo>
                  <a:lnTo>
                    <a:pt x="3" y="12"/>
                  </a:lnTo>
                  <a:lnTo>
                    <a:pt x="0" y="22"/>
                  </a:lnTo>
                  <a:lnTo>
                    <a:pt x="3" y="35"/>
                  </a:lnTo>
                  <a:lnTo>
                    <a:pt x="10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39" name="Freeform 35">
              <a:extLst>
                <a:ext uri="{FF2B5EF4-FFF2-40B4-BE49-F238E27FC236}">
                  <a16:creationId xmlns:a16="http://schemas.microsoft.com/office/drawing/2014/main" id="{41441F94-7C2C-4D97-996D-A55FB1E5B578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34431" y="1960568"/>
              <a:ext cx="11114" cy="25399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9" y="0"/>
                </a:cxn>
                <a:cxn ang="0">
                  <a:pos x="0" y="12"/>
                </a:cxn>
                <a:cxn ang="0">
                  <a:pos x="0" y="22"/>
                </a:cxn>
                <a:cxn ang="0">
                  <a:pos x="0" y="35"/>
                </a:cxn>
                <a:cxn ang="0">
                  <a:pos x="9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9" y="0"/>
                  </a:lnTo>
                  <a:lnTo>
                    <a:pt x="0" y="12"/>
                  </a:lnTo>
                  <a:lnTo>
                    <a:pt x="0" y="22"/>
                  </a:lnTo>
                  <a:lnTo>
                    <a:pt x="0" y="35"/>
                  </a:lnTo>
                  <a:lnTo>
                    <a:pt x="9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40" name="Freeform 37">
              <a:extLst>
                <a:ext uri="{FF2B5EF4-FFF2-40B4-BE49-F238E27FC236}">
                  <a16:creationId xmlns:a16="http://schemas.microsoft.com/office/drawing/2014/main" id="{AD186EBA-2762-455B-8E1F-BAE5F6E13F9A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21729" y="1960568"/>
              <a:ext cx="12701" cy="26986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13" y="0"/>
                </a:cxn>
                <a:cxn ang="0">
                  <a:pos x="7" y="0"/>
                </a:cxn>
                <a:cxn ang="0">
                  <a:pos x="0" y="12"/>
                </a:cxn>
                <a:cxn ang="0">
                  <a:pos x="0" y="22"/>
                </a:cxn>
                <a:cxn ang="0">
                  <a:pos x="0" y="35"/>
                </a:cxn>
                <a:cxn ang="0">
                  <a:pos x="7" y="45"/>
                </a:cxn>
                <a:cxn ang="0">
                  <a:pos x="13" y="45"/>
                </a:cxn>
                <a:cxn ang="0">
                  <a:pos x="20" y="45"/>
                </a:cxn>
                <a:cxn ang="0">
                  <a:pos x="20" y="22"/>
                </a:cxn>
                <a:cxn ang="0">
                  <a:pos x="20" y="0"/>
                </a:cxn>
              </a:cxnLst>
              <a:rect l="0" t="0" r="r" b="b"/>
              <a:pathLst>
                <a:path w="20" h="45">
                  <a:moveTo>
                    <a:pt x="20" y="0"/>
                  </a:moveTo>
                  <a:lnTo>
                    <a:pt x="13" y="0"/>
                  </a:lnTo>
                  <a:lnTo>
                    <a:pt x="7" y="0"/>
                  </a:lnTo>
                  <a:lnTo>
                    <a:pt x="0" y="12"/>
                  </a:lnTo>
                  <a:lnTo>
                    <a:pt x="0" y="22"/>
                  </a:lnTo>
                  <a:lnTo>
                    <a:pt x="0" y="35"/>
                  </a:lnTo>
                  <a:lnTo>
                    <a:pt x="7" y="45"/>
                  </a:lnTo>
                  <a:lnTo>
                    <a:pt x="13" y="45"/>
                  </a:lnTo>
                  <a:lnTo>
                    <a:pt x="20" y="45"/>
                  </a:lnTo>
                  <a:lnTo>
                    <a:pt x="20" y="22"/>
                  </a:lnTo>
                  <a:lnTo>
                    <a:pt x="2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</p:grpSp>
      <p:sp>
        <p:nvSpPr>
          <p:cNvPr id="341" name="Овал 340">
            <a:extLst>
              <a:ext uri="{FF2B5EF4-FFF2-40B4-BE49-F238E27FC236}">
                <a16:creationId xmlns:a16="http://schemas.microsoft.com/office/drawing/2014/main" id="{F464E9B1-5858-44C1-8E7B-81244AC44DD4}"/>
              </a:ext>
            </a:extLst>
          </p:cNvPr>
          <p:cNvSpPr/>
          <p:nvPr/>
        </p:nvSpPr>
        <p:spPr bwMode="auto">
          <a:xfrm>
            <a:off x="8818563" y="3071813"/>
            <a:ext cx="428625" cy="428625"/>
          </a:xfrm>
          <a:prstGeom prst="ellipse">
            <a:avLst/>
          </a:prstGeom>
          <a:solidFill>
            <a:srgbClr val="DC5252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>
              <a:defRPr/>
            </a:pPr>
            <a:endParaRPr lang="ru-RU" b="1" dirty="0">
              <a:solidFill>
                <a:srgbClr val="000000"/>
              </a:solidFill>
              <a:latin typeface="Tahoma" pitchFamily="34" charset="0"/>
            </a:endParaRPr>
          </a:p>
        </p:txBody>
      </p:sp>
      <p:sp>
        <p:nvSpPr>
          <p:cNvPr id="12298" name="Rectangle 6">
            <a:extLst>
              <a:ext uri="{FF2B5EF4-FFF2-40B4-BE49-F238E27FC236}">
                <a16:creationId xmlns:a16="http://schemas.microsoft.com/office/drawing/2014/main" id="{EF4B70F8-5389-4F1B-8C31-C121D19D75E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775700" y="3100388"/>
            <a:ext cx="457200" cy="3603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algn="ctr"/>
            <a:fld id="{BA3C2E23-C3EE-4460-8DB5-33B278E49A4B}" type="slidenum">
              <a:rPr lang="ru-RU" altLang="ru-RU" sz="1200" b="1">
                <a:solidFill>
                  <a:srgbClr val="FFFFFF"/>
                </a:solidFill>
                <a:latin typeface="Tahoma" panose="020B0604030504040204" pitchFamily="34" charset="0"/>
              </a:rPr>
              <a:pPr algn="ctr"/>
              <a:t>‹#›</a:t>
            </a:fld>
            <a:endParaRPr lang="ru-RU" altLang="ru-RU" sz="1200" b="1">
              <a:solidFill>
                <a:srgbClr val="FFFFFF"/>
              </a:solidFill>
              <a:latin typeface="Tahoma" panose="020B0604030504040204" pitchFamily="34" charset="0"/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7452" r:id="rId1"/>
    <p:sldLayoutId id="2147487453" r:id="rId2"/>
    <p:sldLayoutId id="2147487454" r:id="rId3"/>
    <p:sldLayoutId id="2147487455" r:id="rId4"/>
    <p:sldLayoutId id="2147487456" r:id="rId5"/>
    <p:sldLayoutId id="2147487457" r:id="rId6"/>
    <p:sldLayoutId id="2147487458" r:id="rId7"/>
    <p:sldLayoutId id="2147487459" r:id="rId8"/>
    <p:sldLayoutId id="2147487460" r:id="rId9"/>
    <p:sldLayoutId id="2147487461" r:id="rId10"/>
    <p:sldLayoutId id="2147487462" r:id="rId11"/>
    <p:sldLayoutId id="2147487463" r:id="rId12"/>
    <p:sldLayoutId id="2147487464" r:id="rId13"/>
    <p:sldLayoutId id="2147487465" r:id="rId14"/>
    <p:sldLayoutId id="2147487466" r:id="rId15"/>
    <p:sldLayoutId id="2147487467" r:id="rId16"/>
    <p:sldLayoutId id="2147487468" r:id="rId17"/>
    <p:sldLayoutId id="2147487469" r:id="rId18"/>
    <p:sldLayoutId id="2147487470" r:id="rId19"/>
    <p:sldLayoutId id="2147487471" r:id="rId20"/>
    <p:sldLayoutId id="2147487472" r:id="rId21"/>
    <p:sldLayoutId id="2147487473" r:id="rId22"/>
  </p:sldLayoutIdLst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2000">
          <a:solidFill>
            <a:srgbClr val="000000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2000">
          <a:solidFill>
            <a:srgbClr val="000000"/>
          </a:solidFill>
          <a:latin typeface="Tahoma" pitchFamily="34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2000">
          <a:solidFill>
            <a:srgbClr val="000000"/>
          </a:solidFill>
          <a:latin typeface="Tahoma" pitchFamily="34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2000">
          <a:solidFill>
            <a:srgbClr val="000000"/>
          </a:solidFill>
          <a:latin typeface="Tahoma" pitchFamily="34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2000">
          <a:solidFill>
            <a:srgbClr val="000000"/>
          </a:solidFill>
          <a:latin typeface="Tahoma" pitchFamily="34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2000">
          <a:solidFill>
            <a:srgbClr val="000000"/>
          </a:solidFill>
          <a:latin typeface="Tahoma" pitchFamily="34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2000">
          <a:solidFill>
            <a:srgbClr val="000000"/>
          </a:solidFill>
          <a:latin typeface="Tahoma" pitchFamily="34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2000">
          <a:solidFill>
            <a:srgbClr val="000000"/>
          </a:solidFill>
          <a:latin typeface="Tahoma" pitchFamily="34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2000">
          <a:solidFill>
            <a:srgbClr val="000000"/>
          </a:solidFill>
          <a:latin typeface="Tahoma" pitchFamily="34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Font typeface="Tahoma" panose="020B0604030504040204" pitchFamily="34" charset="0"/>
        <a:buChar char="■"/>
        <a:defRPr sz="1600">
          <a:solidFill>
            <a:srgbClr val="000000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Font typeface="Tahoma" panose="020B0604030504040204" pitchFamily="34" charset="0"/>
        <a:buChar char="■"/>
        <a:defRPr sz="1400">
          <a:solidFill>
            <a:srgbClr val="000000"/>
          </a:solidFill>
          <a:latin typeface="+mn-lt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Font typeface="Tahoma" panose="020B0604030504040204" pitchFamily="34" charset="0"/>
        <a:buChar char="■"/>
        <a:defRPr sz="1200">
          <a:solidFill>
            <a:srgbClr val="000000"/>
          </a:solidFill>
          <a:latin typeface="+mn-lt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Font typeface="Tahoma" panose="020B0604030504040204" pitchFamily="34" charset="0"/>
        <a:buChar char="■"/>
        <a:defRPr sz="1000">
          <a:solidFill>
            <a:srgbClr val="000000"/>
          </a:solidFill>
          <a:latin typeface="+mn-lt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Font typeface="Tahoma" panose="020B0604030504040204" pitchFamily="34" charset="0"/>
        <a:buChar char="■"/>
        <a:defRPr sz="1000">
          <a:solidFill>
            <a:srgbClr val="000000"/>
          </a:solidFill>
          <a:latin typeface="+mn-lt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lr>
          <a:schemeClr val="hlink"/>
        </a:buClr>
        <a:buFont typeface="Tahoma" pitchFamily="34" charset="0"/>
        <a:buChar char="■"/>
        <a:defRPr sz="1000">
          <a:solidFill>
            <a:srgbClr val="000000"/>
          </a:solidFill>
          <a:latin typeface="+mn-lt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lr>
          <a:schemeClr val="hlink"/>
        </a:buClr>
        <a:buFont typeface="Tahoma" pitchFamily="34" charset="0"/>
        <a:buChar char="■"/>
        <a:defRPr sz="1000">
          <a:solidFill>
            <a:srgbClr val="000000"/>
          </a:solidFill>
          <a:latin typeface="+mn-lt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lr>
          <a:schemeClr val="hlink"/>
        </a:buClr>
        <a:buFont typeface="Tahoma" pitchFamily="34" charset="0"/>
        <a:buChar char="■"/>
        <a:defRPr sz="1000">
          <a:solidFill>
            <a:srgbClr val="000000"/>
          </a:solidFill>
          <a:latin typeface="+mn-lt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lr>
          <a:schemeClr val="hlink"/>
        </a:buClr>
        <a:buFont typeface="Tahoma" pitchFamily="34" charset="0"/>
        <a:buChar char="■"/>
        <a:defRPr sz="1000">
          <a:solidFill>
            <a:srgbClr val="000000"/>
          </a:solidFill>
          <a:latin typeface="+mn-lt"/>
        </a:defRPr>
      </a:lvl9pPr>
    </p:bodyStyle>
    <p:otherStyle>
      <a:defPPr>
        <a:defRPr lang="ru-RU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9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gradFill rotWithShape="0">
          <a:gsLst>
            <a:gs pos="0">
              <a:schemeClr val="folHlink"/>
            </a:gs>
            <a:gs pos="100000">
              <a:schemeClr val="bg1"/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" name="Прямоугольник 122">
            <a:extLst>
              <a:ext uri="{FF2B5EF4-FFF2-40B4-BE49-F238E27FC236}">
                <a16:creationId xmlns:a16="http://schemas.microsoft.com/office/drawing/2014/main" id="{9CA3F14F-6760-483D-800E-4A9D974E45BE}"/>
              </a:ext>
            </a:extLst>
          </p:cNvPr>
          <p:cNvSpPr/>
          <p:nvPr/>
        </p:nvSpPr>
        <p:spPr bwMode="auto">
          <a:xfrm rot="10800000">
            <a:off x="0" y="6072188"/>
            <a:ext cx="9144000" cy="785812"/>
          </a:xfrm>
          <a:prstGeom prst="rect">
            <a:avLst/>
          </a:prstGeom>
          <a:gradFill>
            <a:gsLst>
              <a:gs pos="0">
                <a:schemeClr val="accent1">
                  <a:lumMod val="40000"/>
                  <a:lumOff val="60000"/>
                </a:schemeClr>
              </a:gs>
              <a:gs pos="100000">
                <a:schemeClr val="bg1"/>
              </a:gs>
            </a:gsLst>
            <a:lin ang="5400000" scaled="0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/>
          <a:lstStyle/>
          <a:p>
            <a:pPr>
              <a:defRPr/>
            </a:pPr>
            <a:endParaRPr lang="ru-RU" b="1" dirty="0">
              <a:solidFill>
                <a:srgbClr val="000000"/>
              </a:solidFill>
              <a:latin typeface="Tahoma" pitchFamily="34" charset="0"/>
            </a:endParaRPr>
          </a:p>
        </p:txBody>
      </p:sp>
      <p:sp>
        <p:nvSpPr>
          <p:cNvPr id="114" name="Прямоугольник 113">
            <a:extLst>
              <a:ext uri="{FF2B5EF4-FFF2-40B4-BE49-F238E27FC236}">
                <a16:creationId xmlns:a16="http://schemas.microsoft.com/office/drawing/2014/main" id="{A6D5EBF0-A25F-4094-B7DF-579FEC154E44}"/>
              </a:ext>
            </a:extLst>
          </p:cNvPr>
          <p:cNvSpPr/>
          <p:nvPr/>
        </p:nvSpPr>
        <p:spPr bwMode="auto">
          <a:xfrm>
            <a:off x="0" y="0"/>
            <a:ext cx="9144000" cy="1428750"/>
          </a:xfrm>
          <a:prstGeom prst="rect">
            <a:avLst/>
          </a:prstGeom>
          <a:gradFill>
            <a:gsLst>
              <a:gs pos="0">
                <a:schemeClr val="accent1">
                  <a:lumMod val="20000"/>
                  <a:lumOff val="80000"/>
                </a:schemeClr>
              </a:gs>
              <a:gs pos="100000">
                <a:schemeClr val="bg1"/>
              </a:gs>
            </a:gsLst>
            <a:lin ang="5400000" scaled="0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/>
          <a:lstStyle/>
          <a:p>
            <a:pPr>
              <a:defRPr/>
            </a:pPr>
            <a:endParaRPr lang="ru-RU" b="1" dirty="0">
              <a:solidFill>
                <a:srgbClr val="000000"/>
              </a:solidFill>
              <a:latin typeface="Tahoma" pitchFamily="34" charset="0"/>
            </a:endParaRPr>
          </a:p>
        </p:txBody>
      </p:sp>
      <p:sp>
        <p:nvSpPr>
          <p:cNvPr id="15364" name="Rectangle 5">
            <a:extLst>
              <a:ext uri="{FF2B5EF4-FFF2-40B4-BE49-F238E27FC236}">
                <a16:creationId xmlns:a16="http://schemas.microsoft.com/office/drawing/2014/main" id="{70712F49-86FD-486D-840E-BACF9877DD7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 bwMode="auto">
          <a:xfrm>
            <a:off x="685800" y="209550"/>
            <a:ext cx="77724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ru-RU" altLang="ru-RU"/>
              <a:t>Click to edit Master title style</a:t>
            </a:r>
          </a:p>
        </p:txBody>
      </p:sp>
      <p:sp>
        <p:nvSpPr>
          <p:cNvPr id="169015" name="Freeform 55">
            <a:extLst>
              <a:ext uri="{FF2B5EF4-FFF2-40B4-BE49-F238E27FC236}">
                <a16:creationId xmlns:a16="http://schemas.microsoft.com/office/drawing/2014/main" id="{86E3A876-1325-467B-AD05-1A17BEDBFB66}"/>
              </a:ext>
            </a:extLst>
          </p:cNvPr>
          <p:cNvSpPr>
            <a:spLocks noEditPoints="1"/>
          </p:cNvSpPr>
          <p:nvPr/>
        </p:nvSpPr>
        <p:spPr bwMode="auto">
          <a:xfrm>
            <a:off x="8505825" y="5267325"/>
            <a:ext cx="638175" cy="1590675"/>
          </a:xfrm>
          <a:custGeom>
            <a:avLst/>
            <a:gdLst/>
            <a:ahLst/>
            <a:cxnLst>
              <a:cxn ang="0">
                <a:pos x="67" y="0"/>
              </a:cxn>
              <a:cxn ang="0">
                <a:pos x="31" y="93"/>
              </a:cxn>
              <a:cxn ang="0">
                <a:pos x="0" y="167"/>
              </a:cxn>
              <a:cxn ang="0">
                <a:pos x="56" y="167"/>
              </a:cxn>
              <a:cxn ang="0">
                <a:pos x="44" y="148"/>
              </a:cxn>
              <a:cxn ang="0">
                <a:pos x="21" y="117"/>
              </a:cxn>
              <a:cxn ang="0">
                <a:pos x="67" y="140"/>
              </a:cxn>
              <a:cxn ang="0">
                <a:pos x="37" y="157"/>
              </a:cxn>
              <a:cxn ang="0">
                <a:pos x="18" y="167"/>
              </a:cxn>
              <a:cxn ang="0">
                <a:pos x="13" y="167"/>
              </a:cxn>
              <a:cxn ang="0">
                <a:pos x="38" y="148"/>
              </a:cxn>
              <a:cxn ang="0">
                <a:pos x="67" y="127"/>
              </a:cxn>
              <a:cxn ang="0">
                <a:pos x="21" y="117"/>
              </a:cxn>
              <a:cxn ang="0">
                <a:pos x="46" y="144"/>
              </a:cxn>
              <a:cxn ang="0">
                <a:pos x="67" y="167"/>
              </a:cxn>
              <a:cxn ang="0">
                <a:pos x="67" y="147"/>
              </a:cxn>
              <a:cxn ang="0">
                <a:pos x="42" y="147"/>
              </a:cxn>
              <a:cxn ang="0">
                <a:pos x="8" y="149"/>
              </a:cxn>
              <a:cxn ang="0">
                <a:pos x="8" y="149"/>
              </a:cxn>
              <a:cxn ang="0">
                <a:pos x="42" y="149"/>
              </a:cxn>
              <a:cxn ang="0">
                <a:pos x="67" y="151"/>
              </a:cxn>
              <a:cxn ang="0">
                <a:pos x="67" y="99"/>
              </a:cxn>
              <a:cxn ang="0">
                <a:pos x="53" y="104"/>
              </a:cxn>
              <a:cxn ang="0">
                <a:pos x="21" y="117"/>
              </a:cxn>
              <a:cxn ang="0">
                <a:pos x="21" y="117"/>
              </a:cxn>
              <a:cxn ang="0">
                <a:pos x="54" y="98"/>
              </a:cxn>
              <a:cxn ang="0">
                <a:pos x="67" y="91"/>
              </a:cxn>
              <a:cxn ang="0">
                <a:pos x="67" y="107"/>
              </a:cxn>
              <a:cxn ang="0">
                <a:pos x="57" y="98"/>
              </a:cxn>
              <a:cxn ang="0">
                <a:pos x="37" y="79"/>
              </a:cxn>
              <a:cxn ang="0">
                <a:pos x="37" y="79"/>
              </a:cxn>
              <a:cxn ang="0">
                <a:pos x="58" y="96"/>
              </a:cxn>
              <a:cxn ang="0">
                <a:pos x="67" y="103"/>
              </a:cxn>
              <a:cxn ang="0">
                <a:pos x="67" y="56"/>
              </a:cxn>
              <a:cxn ang="0">
                <a:pos x="64" y="58"/>
              </a:cxn>
              <a:cxn ang="0">
                <a:pos x="37" y="79"/>
              </a:cxn>
              <a:cxn ang="0">
                <a:pos x="37" y="79"/>
              </a:cxn>
              <a:cxn ang="0">
                <a:pos x="64" y="65"/>
              </a:cxn>
              <a:cxn ang="0">
                <a:pos x="67" y="63"/>
              </a:cxn>
              <a:cxn ang="0">
                <a:pos x="53" y="38"/>
              </a:cxn>
              <a:cxn ang="0">
                <a:pos x="67" y="57"/>
              </a:cxn>
              <a:cxn ang="0">
                <a:pos x="67" y="28"/>
              </a:cxn>
              <a:cxn ang="0">
                <a:pos x="53" y="38"/>
              </a:cxn>
              <a:cxn ang="0">
                <a:pos x="67" y="53"/>
              </a:cxn>
              <a:cxn ang="0">
                <a:pos x="53" y="38"/>
              </a:cxn>
              <a:cxn ang="0">
                <a:pos x="67" y="24"/>
              </a:cxn>
            </a:cxnLst>
            <a:rect l="0" t="0" r="r" b="b"/>
            <a:pathLst>
              <a:path w="67" h="167">
                <a:moveTo>
                  <a:pt x="67" y="0"/>
                </a:moveTo>
                <a:cubicBezTo>
                  <a:pt x="56" y="31"/>
                  <a:pt x="44" y="62"/>
                  <a:pt x="31" y="93"/>
                </a:cubicBezTo>
                <a:cubicBezTo>
                  <a:pt x="21" y="118"/>
                  <a:pt x="11" y="142"/>
                  <a:pt x="0" y="167"/>
                </a:cubicBezTo>
                <a:moveTo>
                  <a:pt x="56" y="167"/>
                </a:moveTo>
                <a:cubicBezTo>
                  <a:pt x="52" y="161"/>
                  <a:pt x="48" y="154"/>
                  <a:pt x="44" y="148"/>
                </a:cubicBezTo>
                <a:cubicBezTo>
                  <a:pt x="36" y="138"/>
                  <a:pt x="28" y="128"/>
                  <a:pt x="21" y="117"/>
                </a:cubicBezTo>
                <a:moveTo>
                  <a:pt x="67" y="140"/>
                </a:moveTo>
                <a:cubicBezTo>
                  <a:pt x="57" y="146"/>
                  <a:pt x="47" y="151"/>
                  <a:pt x="37" y="157"/>
                </a:cubicBezTo>
                <a:cubicBezTo>
                  <a:pt x="30" y="160"/>
                  <a:pt x="24" y="163"/>
                  <a:pt x="18" y="167"/>
                </a:cubicBezTo>
                <a:moveTo>
                  <a:pt x="13" y="167"/>
                </a:moveTo>
                <a:cubicBezTo>
                  <a:pt x="21" y="160"/>
                  <a:pt x="29" y="154"/>
                  <a:pt x="38" y="148"/>
                </a:cubicBezTo>
                <a:cubicBezTo>
                  <a:pt x="47" y="141"/>
                  <a:pt x="57" y="134"/>
                  <a:pt x="67" y="127"/>
                </a:cubicBezTo>
                <a:moveTo>
                  <a:pt x="21" y="117"/>
                </a:moveTo>
                <a:cubicBezTo>
                  <a:pt x="29" y="126"/>
                  <a:pt x="37" y="135"/>
                  <a:pt x="46" y="144"/>
                </a:cubicBezTo>
                <a:cubicBezTo>
                  <a:pt x="53" y="151"/>
                  <a:pt x="60" y="159"/>
                  <a:pt x="67" y="167"/>
                </a:cubicBezTo>
                <a:moveTo>
                  <a:pt x="67" y="147"/>
                </a:moveTo>
                <a:cubicBezTo>
                  <a:pt x="58" y="147"/>
                  <a:pt x="50" y="147"/>
                  <a:pt x="42" y="147"/>
                </a:cubicBezTo>
                <a:cubicBezTo>
                  <a:pt x="31" y="148"/>
                  <a:pt x="20" y="148"/>
                  <a:pt x="8" y="149"/>
                </a:cubicBezTo>
                <a:moveTo>
                  <a:pt x="8" y="149"/>
                </a:moveTo>
                <a:cubicBezTo>
                  <a:pt x="20" y="149"/>
                  <a:pt x="31" y="149"/>
                  <a:pt x="42" y="149"/>
                </a:cubicBezTo>
                <a:cubicBezTo>
                  <a:pt x="50" y="150"/>
                  <a:pt x="58" y="150"/>
                  <a:pt x="67" y="151"/>
                </a:cubicBezTo>
                <a:moveTo>
                  <a:pt x="67" y="99"/>
                </a:moveTo>
                <a:cubicBezTo>
                  <a:pt x="62" y="100"/>
                  <a:pt x="58" y="102"/>
                  <a:pt x="53" y="104"/>
                </a:cubicBezTo>
                <a:cubicBezTo>
                  <a:pt x="42" y="108"/>
                  <a:pt x="32" y="113"/>
                  <a:pt x="21" y="117"/>
                </a:cubicBezTo>
                <a:moveTo>
                  <a:pt x="21" y="117"/>
                </a:moveTo>
                <a:cubicBezTo>
                  <a:pt x="32" y="111"/>
                  <a:pt x="43" y="104"/>
                  <a:pt x="54" y="98"/>
                </a:cubicBezTo>
                <a:cubicBezTo>
                  <a:pt x="58" y="95"/>
                  <a:pt x="62" y="93"/>
                  <a:pt x="67" y="91"/>
                </a:cubicBezTo>
                <a:moveTo>
                  <a:pt x="67" y="107"/>
                </a:moveTo>
                <a:cubicBezTo>
                  <a:pt x="63" y="104"/>
                  <a:pt x="60" y="101"/>
                  <a:pt x="57" y="98"/>
                </a:cubicBezTo>
                <a:cubicBezTo>
                  <a:pt x="50" y="92"/>
                  <a:pt x="44" y="85"/>
                  <a:pt x="37" y="79"/>
                </a:cubicBezTo>
                <a:moveTo>
                  <a:pt x="37" y="79"/>
                </a:moveTo>
                <a:cubicBezTo>
                  <a:pt x="44" y="84"/>
                  <a:pt x="51" y="90"/>
                  <a:pt x="58" y="96"/>
                </a:cubicBezTo>
                <a:cubicBezTo>
                  <a:pt x="61" y="98"/>
                  <a:pt x="64" y="101"/>
                  <a:pt x="67" y="103"/>
                </a:cubicBezTo>
                <a:moveTo>
                  <a:pt x="67" y="56"/>
                </a:moveTo>
                <a:cubicBezTo>
                  <a:pt x="66" y="57"/>
                  <a:pt x="65" y="57"/>
                  <a:pt x="64" y="58"/>
                </a:cubicBezTo>
                <a:cubicBezTo>
                  <a:pt x="56" y="65"/>
                  <a:pt x="47" y="72"/>
                  <a:pt x="37" y="79"/>
                </a:cubicBezTo>
                <a:moveTo>
                  <a:pt x="37" y="79"/>
                </a:moveTo>
                <a:cubicBezTo>
                  <a:pt x="46" y="74"/>
                  <a:pt x="55" y="69"/>
                  <a:pt x="64" y="65"/>
                </a:cubicBezTo>
                <a:cubicBezTo>
                  <a:pt x="65" y="64"/>
                  <a:pt x="66" y="64"/>
                  <a:pt x="67" y="63"/>
                </a:cubicBezTo>
                <a:moveTo>
                  <a:pt x="53" y="38"/>
                </a:moveTo>
                <a:cubicBezTo>
                  <a:pt x="57" y="44"/>
                  <a:pt x="62" y="50"/>
                  <a:pt x="67" y="57"/>
                </a:cubicBezTo>
                <a:moveTo>
                  <a:pt x="67" y="28"/>
                </a:moveTo>
                <a:cubicBezTo>
                  <a:pt x="62" y="31"/>
                  <a:pt x="58" y="35"/>
                  <a:pt x="53" y="38"/>
                </a:cubicBezTo>
                <a:cubicBezTo>
                  <a:pt x="57" y="43"/>
                  <a:pt x="62" y="48"/>
                  <a:pt x="67" y="53"/>
                </a:cubicBezTo>
                <a:moveTo>
                  <a:pt x="53" y="38"/>
                </a:moveTo>
                <a:cubicBezTo>
                  <a:pt x="58" y="33"/>
                  <a:pt x="62" y="28"/>
                  <a:pt x="67" y="24"/>
                </a:cubicBezTo>
              </a:path>
            </a:pathLst>
          </a:custGeom>
          <a:noFill/>
          <a:ln w="19050" cap="flat" cmpd="sng">
            <a:solidFill>
              <a:schemeClr val="accent6">
                <a:lumMod val="20000"/>
                <a:lumOff val="80000"/>
              </a:schemeClr>
            </a:solidFill>
            <a:prstDash val="solid"/>
            <a:miter lim="800000"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ru-RU" b="1" dirty="0">
              <a:solidFill>
                <a:srgbClr val="000000"/>
              </a:solidFill>
              <a:latin typeface="Tahoma" pitchFamily="34" charset="0"/>
            </a:endParaRPr>
          </a:p>
        </p:txBody>
      </p:sp>
      <p:sp>
        <p:nvSpPr>
          <p:cNvPr id="124" name="Freeform 55">
            <a:extLst>
              <a:ext uri="{FF2B5EF4-FFF2-40B4-BE49-F238E27FC236}">
                <a16:creationId xmlns:a16="http://schemas.microsoft.com/office/drawing/2014/main" id="{F95749AB-AD76-4BF1-AD54-866013CFF658}"/>
              </a:ext>
            </a:extLst>
          </p:cNvPr>
          <p:cNvSpPr>
            <a:spLocks noEditPoints="1"/>
          </p:cNvSpPr>
          <p:nvPr/>
        </p:nvSpPr>
        <p:spPr bwMode="auto">
          <a:xfrm flipH="1">
            <a:off x="0" y="5267325"/>
            <a:ext cx="638175" cy="1590675"/>
          </a:xfrm>
          <a:custGeom>
            <a:avLst/>
            <a:gdLst/>
            <a:ahLst/>
            <a:cxnLst>
              <a:cxn ang="0">
                <a:pos x="67" y="0"/>
              </a:cxn>
              <a:cxn ang="0">
                <a:pos x="31" y="93"/>
              </a:cxn>
              <a:cxn ang="0">
                <a:pos x="0" y="167"/>
              </a:cxn>
              <a:cxn ang="0">
                <a:pos x="56" y="167"/>
              </a:cxn>
              <a:cxn ang="0">
                <a:pos x="44" y="148"/>
              </a:cxn>
              <a:cxn ang="0">
                <a:pos x="21" y="117"/>
              </a:cxn>
              <a:cxn ang="0">
                <a:pos x="67" y="140"/>
              </a:cxn>
              <a:cxn ang="0">
                <a:pos x="37" y="157"/>
              </a:cxn>
              <a:cxn ang="0">
                <a:pos x="18" y="167"/>
              </a:cxn>
              <a:cxn ang="0">
                <a:pos x="13" y="167"/>
              </a:cxn>
              <a:cxn ang="0">
                <a:pos x="38" y="148"/>
              </a:cxn>
              <a:cxn ang="0">
                <a:pos x="67" y="127"/>
              </a:cxn>
              <a:cxn ang="0">
                <a:pos x="21" y="117"/>
              </a:cxn>
              <a:cxn ang="0">
                <a:pos x="46" y="144"/>
              </a:cxn>
              <a:cxn ang="0">
                <a:pos x="67" y="167"/>
              </a:cxn>
              <a:cxn ang="0">
                <a:pos x="67" y="147"/>
              </a:cxn>
              <a:cxn ang="0">
                <a:pos x="42" y="147"/>
              </a:cxn>
              <a:cxn ang="0">
                <a:pos x="8" y="149"/>
              </a:cxn>
              <a:cxn ang="0">
                <a:pos x="8" y="149"/>
              </a:cxn>
              <a:cxn ang="0">
                <a:pos x="42" y="149"/>
              </a:cxn>
              <a:cxn ang="0">
                <a:pos x="67" y="151"/>
              </a:cxn>
              <a:cxn ang="0">
                <a:pos x="67" y="99"/>
              </a:cxn>
              <a:cxn ang="0">
                <a:pos x="53" y="104"/>
              </a:cxn>
              <a:cxn ang="0">
                <a:pos x="21" y="117"/>
              </a:cxn>
              <a:cxn ang="0">
                <a:pos x="21" y="117"/>
              </a:cxn>
              <a:cxn ang="0">
                <a:pos x="54" y="98"/>
              </a:cxn>
              <a:cxn ang="0">
                <a:pos x="67" y="91"/>
              </a:cxn>
              <a:cxn ang="0">
                <a:pos x="67" y="107"/>
              </a:cxn>
              <a:cxn ang="0">
                <a:pos x="57" y="98"/>
              </a:cxn>
              <a:cxn ang="0">
                <a:pos x="37" y="79"/>
              </a:cxn>
              <a:cxn ang="0">
                <a:pos x="37" y="79"/>
              </a:cxn>
              <a:cxn ang="0">
                <a:pos x="58" y="96"/>
              </a:cxn>
              <a:cxn ang="0">
                <a:pos x="67" y="103"/>
              </a:cxn>
              <a:cxn ang="0">
                <a:pos x="67" y="56"/>
              </a:cxn>
              <a:cxn ang="0">
                <a:pos x="64" y="58"/>
              </a:cxn>
              <a:cxn ang="0">
                <a:pos x="37" y="79"/>
              </a:cxn>
              <a:cxn ang="0">
                <a:pos x="37" y="79"/>
              </a:cxn>
              <a:cxn ang="0">
                <a:pos x="64" y="65"/>
              </a:cxn>
              <a:cxn ang="0">
                <a:pos x="67" y="63"/>
              </a:cxn>
              <a:cxn ang="0">
                <a:pos x="53" y="38"/>
              </a:cxn>
              <a:cxn ang="0">
                <a:pos x="67" y="57"/>
              </a:cxn>
              <a:cxn ang="0">
                <a:pos x="67" y="28"/>
              </a:cxn>
              <a:cxn ang="0">
                <a:pos x="53" y="38"/>
              </a:cxn>
              <a:cxn ang="0">
                <a:pos x="67" y="53"/>
              </a:cxn>
              <a:cxn ang="0">
                <a:pos x="53" y="38"/>
              </a:cxn>
              <a:cxn ang="0">
                <a:pos x="67" y="24"/>
              </a:cxn>
            </a:cxnLst>
            <a:rect l="0" t="0" r="r" b="b"/>
            <a:pathLst>
              <a:path w="67" h="167">
                <a:moveTo>
                  <a:pt x="67" y="0"/>
                </a:moveTo>
                <a:cubicBezTo>
                  <a:pt x="56" y="31"/>
                  <a:pt x="44" y="62"/>
                  <a:pt x="31" y="93"/>
                </a:cubicBezTo>
                <a:cubicBezTo>
                  <a:pt x="21" y="118"/>
                  <a:pt x="11" y="142"/>
                  <a:pt x="0" y="167"/>
                </a:cubicBezTo>
                <a:moveTo>
                  <a:pt x="56" y="167"/>
                </a:moveTo>
                <a:cubicBezTo>
                  <a:pt x="52" y="161"/>
                  <a:pt x="48" y="154"/>
                  <a:pt x="44" y="148"/>
                </a:cubicBezTo>
                <a:cubicBezTo>
                  <a:pt x="36" y="138"/>
                  <a:pt x="28" y="128"/>
                  <a:pt x="21" y="117"/>
                </a:cubicBezTo>
                <a:moveTo>
                  <a:pt x="67" y="140"/>
                </a:moveTo>
                <a:cubicBezTo>
                  <a:pt x="57" y="146"/>
                  <a:pt x="47" y="151"/>
                  <a:pt x="37" y="157"/>
                </a:cubicBezTo>
                <a:cubicBezTo>
                  <a:pt x="30" y="160"/>
                  <a:pt x="24" y="163"/>
                  <a:pt x="18" y="167"/>
                </a:cubicBezTo>
                <a:moveTo>
                  <a:pt x="13" y="167"/>
                </a:moveTo>
                <a:cubicBezTo>
                  <a:pt x="21" y="160"/>
                  <a:pt x="29" y="154"/>
                  <a:pt x="38" y="148"/>
                </a:cubicBezTo>
                <a:cubicBezTo>
                  <a:pt x="47" y="141"/>
                  <a:pt x="57" y="134"/>
                  <a:pt x="67" y="127"/>
                </a:cubicBezTo>
                <a:moveTo>
                  <a:pt x="21" y="117"/>
                </a:moveTo>
                <a:cubicBezTo>
                  <a:pt x="29" y="126"/>
                  <a:pt x="37" y="135"/>
                  <a:pt x="46" y="144"/>
                </a:cubicBezTo>
                <a:cubicBezTo>
                  <a:pt x="53" y="151"/>
                  <a:pt x="60" y="159"/>
                  <a:pt x="67" y="167"/>
                </a:cubicBezTo>
                <a:moveTo>
                  <a:pt x="67" y="147"/>
                </a:moveTo>
                <a:cubicBezTo>
                  <a:pt x="58" y="147"/>
                  <a:pt x="50" y="147"/>
                  <a:pt x="42" y="147"/>
                </a:cubicBezTo>
                <a:cubicBezTo>
                  <a:pt x="31" y="148"/>
                  <a:pt x="20" y="148"/>
                  <a:pt x="8" y="149"/>
                </a:cubicBezTo>
                <a:moveTo>
                  <a:pt x="8" y="149"/>
                </a:moveTo>
                <a:cubicBezTo>
                  <a:pt x="20" y="149"/>
                  <a:pt x="31" y="149"/>
                  <a:pt x="42" y="149"/>
                </a:cubicBezTo>
                <a:cubicBezTo>
                  <a:pt x="50" y="150"/>
                  <a:pt x="58" y="150"/>
                  <a:pt x="67" y="151"/>
                </a:cubicBezTo>
                <a:moveTo>
                  <a:pt x="67" y="99"/>
                </a:moveTo>
                <a:cubicBezTo>
                  <a:pt x="62" y="100"/>
                  <a:pt x="58" y="102"/>
                  <a:pt x="53" y="104"/>
                </a:cubicBezTo>
                <a:cubicBezTo>
                  <a:pt x="42" y="108"/>
                  <a:pt x="32" y="113"/>
                  <a:pt x="21" y="117"/>
                </a:cubicBezTo>
                <a:moveTo>
                  <a:pt x="21" y="117"/>
                </a:moveTo>
                <a:cubicBezTo>
                  <a:pt x="32" y="111"/>
                  <a:pt x="43" y="104"/>
                  <a:pt x="54" y="98"/>
                </a:cubicBezTo>
                <a:cubicBezTo>
                  <a:pt x="58" y="95"/>
                  <a:pt x="62" y="93"/>
                  <a:pt x="67" y="91"/>
                </a:cubicBezTo>
                <a:moveTo>
                  <a:pt x="67" y="107"/>
                </a:moveTo>
                <a:cubicBezTo>
                  <a:pt x="63" y="104"/>
                  <a:pt x="60" y="101"/>
                  <a:pt x="57" y="98"/>
                </a:cubicBezTo>
                <a:cubicBezTo>
                  <a:pt x="50" y="92"/>
                  <a:pt x="44" y="85"/>
                  <a:pt x="37" y="79"/>
                </a:cubicBezTo>
                <a:moveTo>
                  <a:pt x="37" y="79"/>
                </a:moveTo>
                <a:cubicBezTo>
                  <a:pt x="44" y="84"/>
                  <a:pt x="51" y="90"/>
                  <a:pt x="58" y="96"/>
                </a:cubicBezTo>
                <a:cubicBezTo>
                  <a:pt x="61" y="98"/>
                  <a:pt x="64" y="101"/>
                  <a:pt x="67" y="103"/>
                </a:cubicBezTo>
                <a:moveTo>
                  <a:pt x="67" y="56"/>
                </a:moveTo>
                <a:cubicBezTo>
                  <a:pt x="66" y="57"/>
                  <a:pt x="65" y="57"/>
                  <a:pt x="64" y="58"/>
                </a:cubicBezTo>
                <a:cubicBezTo>
                  <a:pt x="56" y="65"/>
                  <a:pt x="47" y="72"/>
                  <a:pt x="37" y="79"/>
                </a:cubicBezTo>
                <a:moveTo>
                  <a:pt x="37" y="79"/>
                </a:moveTo>
                <a:cubicBezTo>
                  <a:pt x="46" y="74"/>
                  <a:pt x="55" y="69"/>
                  <a:pt x="64" y="65"/>
                </a:cubicBezTo>
                <a:cubicBezTo>
                  <a:pt x="65" y="64"/>
                  <a:pt x="66" y="64"/>
                  <a:pt x="67" y="63"/>
                </a:cubicBezTo>
                <a:moveTo>
                  <a:pt x="53" y="38"/>
                </a:moveTo>
                <a:cubicBezTo>
                  <a:pt x="57" y="44"/>
                  <a:pt x="62" y="50"/>
                  <a:pt x="67" y="57"/>
                </a:cubicBezTo>
                <a:moveTo>
                  <a:pt x="67" y="28"/>
                </a:moveTo>
                <a:cubicBezTo>
                  <a:pt x="62" y="31"/>
                  <a:pt x="58" y="35"/>
                  <a:pt x="53" y="38"/>
                </a:cubicBezTo>
                <a:cubicBezTo>
                  <a:pt x="57" y="43"/>
                  <a:pt x="62" y="48"/>
                  <a:pt x="67" y="53"/>
                </a:cubicBezTo>
                <a:moveTo>
                  <a:pt x="53" y="38"/>
                </a:moveTo>
                <a:cubicBezTo>
                  <a:pt x="58" y="33"/>
                  <a:pt x="62" y="28"/>
                  <a:pt x="67" y="24"/>
                </a:cubicBezTo>
              </a:path>
            </a:pathLst>
          </a:custGeom>
          <a:noFill/>
          <a:ln w="19050" cap="flat" cmpd="sng">
            <a:solidFill>
              <a:schemeClr val="accent6">
                <a:lumMod val="20000"/>
                <a:lumOff val="80000"/>
              </a:schemeClr>
            </a:solidFill>
            <a:prstDash val="solid"/>
            <a:miter lim="800000"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ru-RU" b="1" dirty="0">
              <a:solidFill>
                <a:srgbClr val="000000"/>
              </a:solidFill>
              <a:latin typeface="Tahoma" pitchFamily="34" charset="0"/>
            </a:endParaRPr>
          </a:p>
        </p:txBody>
      </p:sp>
      <p:pic>
        <p:nvPicPr>
          <p:cNvPr id="15367" name="Picture 7">
            <a:extLst>
              <a:ext uri="{FF2B5EF4-FFF2-40B4-BE49-F238E27FC236}">
                <a16:creationId xmlns:a16="http://schemas.microsoft.com/office/drawing/2014/main" id="{203AA36B-DE80-4B2B-AE0C-74BF3B053D6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4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90563" y="6286500"/>
            <a:ext cx="1524000" cy="466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5368" name="Группа 232">
            <a:extLst>
              <a:ext uri="{FF2B5EF4-FFF2-40B4-BE49-F238E27FC236}">
                <a16:creationId xmlns:a16="http://schemas.microsoft.com/office/drawing/2014/main" id="{DD9A0E7A-4E4E-4F3E-B9EA-560210494C47}"/>
              </a:ext>
            </a:extLst>
          </p:cNvPr>
          <p:cNvGrpSpPr>
            <a:grpSpLocks/>
          </p:cNvGrpSpPr>
          <p:nvPr/>
        </p:nvGrpSpPr>
        <p:grpSpPr bwMode="auto">
          <a:xfrm>
            <a:off x="1588" y="795338"/>
            <a:ext cx="9144000" cy="490537"/>
            <a:chOff x="838" y="1795475"/>
            <a:chExt cx="9144934" cy="490517"/>
          </a:xfrm>
        </p:grpSpPr>
        <p:sp>
          <p:nvSpPr>
            <p:cNvPr id="234" name="Freeform 2">
              <a:extLst>
                <a:ext uri="{FF2B5EF4-FFF2-40B4-BE49-F238E27FC236}">
                  <a16:creationId xmlns:a16="http://schemas.microsoft.com/office/drawing/2014/main" id="{DE38DC0B-DBB7-4906-B68C-12666786B50C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31301" y="1849448"/>
              <a:ext cx="68270" cy="57148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39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4" y="74"/>
                </a:cxn>
                <a:cxn ang="0">
                  <a:pos x="55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39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4" y="74"/>
                  </a:lnTo>
                  <a:lnTo>
                    <a:pt x="55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35" name="Freeform 3">
              <a:extLst>
                <a:ext uri="{FF2B5EF4-FFF2-40B4-BE49-F238E27FC236}">
                  <a16:creationId xmlns:a16="http://schemas.microsoft.com/office/drawing/2014/main" id="{7BEE0487-44CD-40E8-AF1C-07945921DBD7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39240" y="2017716"/>
              <a:ext cx="68269" cy="57148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39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4" y="74"/>
                </a:cxn>
                <a:cxn ang="0">
                  <a:pos x="55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39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4" y="74"/>
                  </a:lnTo>
                  <a:lnTo>
                    <a:pt x="55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36" name="Freeform 4">
              <a:extLst>
                <a:ext uri="{FF2B5EF4-FFF2-40B4-BE49-F238E27FC236}">
                  <a16:creationId xmlns:a16="http://schemas.microsoft.com/office/drawing/2014/main" id="{94E7BDC8-8E39-49E5-93F5-9BAECD3B27DA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07509" y="1844685"/>
              <a:ext cx="68270" cy="58736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37" name="Freeform 5">
              <a:extLst>
                <a:ext uri="{FF2B5EF4-FFF2-40B4-BE49-F238E27FC236}">
                  <a16:creationId xmlns:a16="http://schemas.microsoft.com/office/drawing/2014/main" id="{48B619F6-1CC7-4B3D-B600-CAE67F470828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17035" y="2012953"/>
              <a:ext cx="66682" cy="58736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38" name="Freeform 6">
              <a:extLst>
                <a:ext uri="{FF2B5EF4-FFF2-40B4-BE49-F238E27FC236}">
                  <a16:creationId xmlns:a16="http://schemas.microsoft.com/office/drawing/2014/main" id="{1877FF6A-F7DD-45B7-95BB-F1B2628138F4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85305" y="1841510"/>
              <a:ext cx="68269" cy="57148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39" name="Freeform 7">
              <a:extLst>
                <a:ext uri="{FF2B5EF4-FFF2-40B4-BE49-F238E27FC236}">
                  <a16:creationId xmlns:a16="http://schemas.microsoft.com/office/drawing/2014/main" id="{E3C13609-4A0E-4D75-B0F6-C4067AB76E59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93242" y="2009778"/>
              <a:ext cx="68270" cy="57148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0" name="Freeform 8">
              <a:extLst>
                <a:ext uri="{FF2B5EF4-FFF2-40B4-BE49-F238E27FC236}">
                  <a16:creationId xmlns:a16="http://schemas.microsoft.com/office/drawing/2014/main" id="{77075B9D-3A5B-450A-9B8D-71B36717DE17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561512" y="1836748"/>
              <a:ext cx="68269" cy="58735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1" name="Freeform 9">
              <a:extLst>
                <a:ext uri="{FF2B5EF4-FFF2-40B4-BE49-F238E27FC236}">
                  <a16:creationId xmlns:a16="http://schemas.microsoft.com/office/drawing/2014/main" id="{72617A78-D46F-436D-AC19-AC13EF89DBC9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571038" y="2005016"/>
              <a:ext cx="68269" cy="58735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2" name="Freeform 10">
              <a:extLst>
                <a:ext uri="{FF2B5EF4-FFF2-40B4-BE49-F238E27FC236}">
                  <a16:creationId xmlns:a16="http://schemas.microsoft.com/office/drawing/2014/main" id="{C28FC7CE-60BD-459D-85F6-7C76E2F30D52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639307" y="1833573"/>
              <a:ext cx="68270" cy="58735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4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4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3" name="Freeform 11">
              <a:extLst>
                <a:ext uri="{FF2B5EF4-FFF2-40B4-BE49-F238E27FC236}">
                  <a16:creationId xmlns:a16="http://schemas.microsoft.com/office/drawing/2014/main" id="{1D0395F0-A999-40A4-95BE-3B317DC3EACC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648833" y="2001842"/>
              <a:ext cx="66682" cy="57148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4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4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4" name="Freeform 12">
              <a:extLst>
                <a:ext uri="{FF2B5EF4-FFF2-40B4-BE49-F238E27FC236}">
                  <a16:creationId xmlns:a16="http://schemas.microsoft.com/office/drawing/2014/main" id="{833D7356-8399-4B1C-8F7A-B3D62EA734CE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17103" y="1828811"/>
              <a:ext cx="66682" cy="58736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7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7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5" name="Freeform 13">
              <a:extLst>
                <a:ext uri="{FF2B5EF4-FFF2-40B4-BE49-F238E27FC236}">
                  <a16:creationId xmlns:a16="http://schemas.microsoft.com/office/drawing/2014/main" id="{17DF9C0D-1461-42AF-8194-E7A4977BF042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25041" y="1997079"/>
              <a:ext cx="68270" cy="58736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7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7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6" name="Freeform 14">
              <a:extLst>
                <a:ext uri="{FF2B5EF4-FFF2-40B4-BE49-F238E27FC236}">
                  <a16:creationId xmlns:a16="http://schemas.microsoft.com/office/drawing/2014/main" id="{A1601645-AEC1-4DD1-AF8C-8000D14DBB8E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93311" y="1825636"/>
              <a:ext cx="69857" cy="58736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20" y="36"/>
                </a:cxn>
                <a:cxn ang="0">
                  <a:pos x="120" y="49"/>
                </a:cxn>
                <a:cxn ang="0">
                  <a:pos x="120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3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20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20" y="36"/>
                  </a:lnTo>
                  <a:lnTo>
                    <a:pt x="120" y="49"/>
                  </a:lnTo>
                  <a:lnTo>
                    <a:pt x="120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3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7" name="Freeform 15">
              <a:extLst>
                <a:ext uri="{FF2B5EF4-FFF2-40B4-BE49-F238E27FC236}">
                  <a16:creationId xmlns:a16="http://schemas.microsoft.com/office/drawing/2014/main" id="{60A7E00F-1CC5-43DC-839A-BD880884D9A0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02837" y="1993904"/>
              <a:ext cx="69857" cy="58736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20" y="36"/>
                </a:cxn>
                <a:cxn ang="0">
                  <a:pos x="120" y="49"/>
                </a:cxn>
                <a:cxn ang="0">
                  <a:pos x="120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3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20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20" y="36"/>
                  </a:lnTo>
                  <a:lnTo>
                    <a:pt x="120" y="49"/>
                  </a:lnTo>
                  <a:lnTo>
                    <a:pt x="120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3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8" name="Freeform 16">
              <a:extLst>
                <a:ext uri="{FF2B5EF4-FFF2-40B4-BE49-F238E27FC236}">
                  <a16:creationId xmlns:a16="http://schemas.microsoft.com/office/drawing/2014/main" id="{4405B4A3-E789-4741-AF80-97F0C3D4C724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71106" y="1820874"/>
              <a:ext cx="69857" cy="58735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1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19" y="36"/>
                </a:cxn>
                <a:cxn ang="0">
                  <a:pos x="119" y="49"/>
                </a:cxn>
                <a:cxn ang="0">
                  <a:pos x="119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2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9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1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19" y="36"/>
                  </a:lnTo>
                  <a:lnTo>
                    <a:pt x="119" y="49"/>
                  </a:lnTo>
                  <a:lnTo>
                    <a:pt x="119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2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9" name="Freeform 17">
              <a:extLst>
                <a:ext uri="{FF2B5EF4-FFF2-40B4-BE49-F238E27FC236}">
                  <a16:creationId xmlns:a16="http://schemas.microsoft.com/office/drawing/2014/main" id="{33EA77C7-CEDC-4274-84E1-CCDE6BE8C42B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80632" y="1989142"/>
              <a:ext cx="68270" cy="58735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1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19" y="36"/>
                </a:cxn>
                <a:cxn ang="0">
                  <a:pos x="119" y="49"/>
                </a:cxn>
                <a:cxn ang="0">
                  <a:pos x="119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2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9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1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19" y="36"/>
                  </a:lnTo>
                  <a:lnTo>
                    <a:pt x="119" y="49"/>
                  </a:lnTo>
                  <a:lnTo>
                    <a:pt x="119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2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0" name="Rectangle 18">
              <a:extLst>
                <a:ext uri="{FF2B5EF4-FFF2-40B4-BE49-F238E27FC236}">
                  <a16:creationId xmlns:a16="http://schemas.microsoft.com/office/drawing/2014/main" id="{4F43A7C4-6A04-4826-8788-8C77BD5C720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940963" y="1844685"/>
              <a:ext cx="14289" cy="7938"/>
            </a:xfrm>
            <a:prstGeom prst="rect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1" name="Rectangle 19">
              <a:extLst>
                <a:ext uri="{FF2B5EF4-FFF2-40B4-BE49-F238E27FC236}">
                  <a16:creationId xmlns:a16="http://schemas.microsoft.com/office/drawing/2014/main" id="{DA98CF00-4BA2-4AF3-8E66-D9D6A95F039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304311" y="1876434"/>
              <a:ext cx="15877" cy="9525"/>
            </a:xfrm>
            <a:prstGeom prst="rect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2" name="Rectangle 20">
              <a:extLst>
                <a:ext uri="{FF2B5EF4-FFF2-40B4-BE49-F238E27FC236}">
                  <a16:creationId xmlns:a16="http://schemas.microsoft.com/office/drawing/2014/main" id="{50CD74D5-714E-4CFE-B487-8B95643EC0F1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948902" y="2011366"/>
              <a:ext cx="15877" cy="9525"/>
            </a:xfrm>
            <a:prstGeom prst="rect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3" name="Rectangle 21">
              <a:extLst>
                <a:ext uri="{FF2B5EF4-FFF2-40B4-BE49-F238E27FC236}">
                  <a16:creationId xmlns:a16="http://schemas.microsoft.com/office/drawing/2014/main" id="{92D36730-96B0-4B30-AB36-87A6E64A85D3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312249" y="2044702"/>
              <a:ext cx="15877" cy="9525"/>
            </a:xfrm>
            <a:prstGeom prst="rect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4" name="Freeform 22">
              <a:extLst>
                <a:ext uri="{FF2B5EF4-FFF2-40B4-BE49-F238E27FC236}">
                  <a16:creationId xmlns:a16="http://schemas.microsoft.com/office/drawing/2014/main" id="{83C712B6-5A79-4CAE-8B3A-6C5AA3D8819A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958428" y="1836748"/>
              <a:ext cx="74620" cy="187317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00" y="0"/>
                </a:cxn>
                <a:cxn ang="0">
                  <a:pos x="129" y="144"/>
                </a:cxn>
                <a:cxn ang="0">
                  <a:pos x="129" y="179"/>
                </a:cxn>
                <a:cxn ang="0">
                  <a:pos x="103" y="321"/>
                </a:cxn>
                <a:cxn ang="0">
                  <a:pos x="0" y="321"/>
                </a:cxn>
                <a:cxn ang="0">
                  <a:pos x="0" y="285"/>
                </a:cxn>
                <a:cxn ang="0">
                  <a:pos x="58" y="285"/>
                </a:cxn>
                <a:cxn ang="0">
                  <a:pos x="58" y="38"/>
                </a:cxn>
                <a:cxn ang="0">
                  <a:pos x="0" y="38"/>
                </a:cxn>
                <a:cxn ang="0">
                  <a:pos x="0" y="0"/>
                </a:cxn>
              </a:cxnLst>
              <a:rect l="0" t="0" r="r" b="b"/>
              <a:pathLst>
                <a:path w="129" h="321">
                  <a:moveTo>
                    <a:pt x="0" y="0"/>
                  </a:moveTo>
                  <a:lnTo>
                    <a:pt x="100" y="0"/>
                  </a:lnTo>
                  <a:lnTo>
                    <a:pt x="129" y="144"/>
                  </a:lnTo>
                  <a:lnTo>
                    <a:pt x="129" y="179"/>
                  </a:lnTo>
                  <a:lnTo>
                    <a:pt x="103" y="321"/>
                  </a:lnTo>
                  <a:lnTo>
                    <a:pt x="0" y="321"/>
                  </a:lnTo>
                  <a:lnTo>
                    <a:pt x="0" y="285"/>
                  </a:lnTo>
                  <a:lnTo>
                    <a:pt x="58" y="285"/>
                  </a:lnTo>
                  <a:lnTo>
                    <a:pt x="58" y="38"/>
                  </a:lnTo>
                  <a:lnTo>
                    <a:pt x="0" y="3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5" name="Freeform 23">
              <a:extLst>
                <a:ext uri="{FF2B5EF4-FFF2-40B4-BE49-F238E27FC236}">
                  <a16:creationId xmlns:a16="http://schemas.microsoft.com/office/drawing/2014/main" id="{EEA5F54D-83B6-45E5-8723-C0C70456BEE2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234454" y="1873259"/>
              <a:ext cx="76208" cy="187317"/>
            </a:xfrm>
            <a:custGeom>
              <a:avLst/>
              <a:gdLst/>
              <a:ahLst/>
              <a:cxnLst>
                <a:cxn ang="0">
                  <a:pos x="129" y="0"/>
                </a:cxn>
                <a:cxn ang="0">
                  <a:pos x="29" y="0"/>
                </a:cxn>
                <a:cxn ang="0">
                  <a:pos x="0" y="144"/>
                </a:cxn>
                <a:cxn ang="0">
                  <a:pos x="0" y="179"/>
                </a:cxn>
                <a:cxn ang="0">
                  <a:pos x="26" y="321"/>
                </a:cxn>
                <a:cxn ang="0">
                  <a:pos x="129" y="321"/>
                </a:cxn>
                <a:cxn ang="0">
                  <a:pos x="129" y="285"/>
                </a:cxn>
                <a:cxn ang="0">
                  <a:pos x="71" y="285"/>
                </a:cxn>
                <a:cxn ang="0">
                  <a:pos x="71" y="38"/>
                </a:cxn>
                <a:cxn ang="0">
                  <a:pos x="129" y="38"/>
                </a:cxn>
                <a:cxn ang="0">
                  <a:pos x="129" y="0"/>
                </a:cxn>
              </a:cxnLst>
              <a:rect l="0" t="0" r="r" b="b"/>
              <a:pathLst>
                <a:path w="129" h="321">
                  <a:moveTo>
                    <a:pt x="129" y="0"/>
                  </a:moveTo>
                  <a:lnTo>
                    <a:pt x="29" y="0"/>
                  </a:lnTo>
                  <a:lnTo>
                    <a:pt x="0" y="144"/>
                  </a:lnTo>
                  <a:lnTo>
                    <a:pt x="0" y="179"/>
                  </a:lnTo>
                  <a:lnTo>
                    <a:pt x="26" y="321"/>
                  </a:lnTo>
                  <a:lnTo>
                    <a:pt x="129" y="321"/>
                  </a:lnTo>
                  <a:lnTo>
                    <a:pt x="129" y="285"/>
                  </a:lnTo>
                  <a:lnTo>
                    <a:pt x="71" y="285"/>
                  </a:lnTo>
                  <a:lnTo>
                    <a:pt x="71" y="38"/>
                  </a:lnTo>
                  <a:lnTo>
                    <a:pt x="129" y="38"/>
                  </a:lnTo>
                  <a:lnTo>
                    <a:pt x="129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6" name="Rectangle 24">
              <a:extLst>
                <a:ext uri="{FF2B5EF4-FFF2-40B4-BE49-F238E27FC236}">
                  <a16:creationId xmlns:a16="http://schemas.microsoft.com/office/drawing/2014/main" id="{7EE833A7-A455-4BF7-820B-5597CC4B6E31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221753" y="1957393"/>
              <a:ext cx="12701" cy="22224"/>
            </a:xfrm>
            <a:prstGeom prst="rect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7" name="Rectangle 25">
              <a:extLst>
                <a:ext uri="{FF2B5EF4-FFF2-40B4-BE49-F238E27FC236}">
                  <a16:creationId xmlns:a16="http://schemas.microsoft.com/office/drawing/2014/main" id="{88348314-E0FA-487C-9188-9785A2BC04D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9033047" y="1916120"/>
              <a:ext cx="12701" cy="22224"/>
            </a:xfrm>
            <a:prstGeom prst="rect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8" name="Rectangle 27">
              <a:extLst>
                <a:ext uri="{FF2B5EF4-FFF2-40B4-BE49-F238E27FC236}">
                  <a16:creationId xmlns:a16="http://schemas.microsoft.com/office/drawing/2014/main" id="{C05CAA0A-0AB8-4879-B93D-5D57F220C31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9045749" y="1917707"/>
              <a:ext cx="49218" cy="15874"/>
            </a:xfrm>
            <a:prstGeom prst="rect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9" name="Freeform 28">
              <a:extLst>
                <a:ext uri="{FF2B5EF4-FFF2-40B4-BE49-F238E27FC236}">
                  <a16:creationId xmlns:a16="http://schemas.microsoft.com/office/drawing/2014/main" id="{7FEAD9E9-8EF8-41D2-8DB8-EA66F250B6A9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088616" y="1911357"/>
              <a:ext cx="11113" cy="26987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12"/>
                </a:cxn>
                <a:cxn ang="0">
                  <a:pos x="19" y="22"/>
                </a:cxn>
                <a:cxn ang="0">
                  <a:pos x="16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12"/>
                  </a:lnTo>
                  <a:lnTo>
                    <a:pt x="19" y="22"/>
                  </a:lnTo>
                  <a:lnTo>
                    <a:pt x="16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0" name="Freeform 30">
              <a:extLst>
                <a:ext uri="{FF2B5EF4-FFF2-40B4-BE49-F238E27FC236}">
                  <a16:creationId xmlns:a16="http://schemas.microsoft.com/office/drawing/2014/main" id="{81BD4CAB-C438-42AF-BFF9-65AA11E24C55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099729" y="1911357"/>
              <a:ext cx="11114" cy="25399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7" y="12"/>
                </a:cxn>
                <a:cxn ang="0">
                  <a:pos x="20" y="22"/>
                </a:cxn>
                <a:cxn ang="0">
                  <a:pos x="17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20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7" y="12"/>
                  </a:lnTo>
                  <a:lnTo>
                    <a:pt x="20" y="22"/>
                  </a:lnTo>
                  <a:lnTo>
                    <a:pt x="17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1" name="Freeform 32">
              <a:extLst>
                <a:ext uri="{FF2B5EF4-FFF2-40B4-BE49-F238E27FC236}">
                  <a16:creationId xmlns:a16="http://schemas.microsoft.com/office/drawing/2014/main" id="{802CC446-12DD-41F9-B44D-3B69AC6C74C8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110843" y="1911357"/>
              <a:ext cx="11113" cy="25399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6" y="12"/>
                </a:cxn>
                <a:cxn ang="0">
                  <a:pos x="19" y="22"/>
                </a:cxn>
                <a:cxn ang="0">
                  <a:pos x="16" y="35"/>
                </a:cxn>
                <a:cxn ang="0">
                  <a:pos x="9" y="45"/>
                </a:cxn>
                <a:cxn ang="0">
                  <a:pos x="6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6" y="12"/>
                  </a:lnTo>
                  <a:lnTo>
                    <a:pt x="19" y="22"/>
                  </a:lnTo>
                  <a:lnTo>
                    <a:pt x="16" y="35"/>
                  </a:lnTo>
                  <a:lnTo>
                    <a:pt x="9" y="45"/>
                  </a:lnTo>
                  <a:lnTo>
                    <a:pt x="6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2" name="Freeform 34">
              <a:extLst>
                <a:ext uri="{FF2B5EF4-FFF2-40B4-BE49-F238E27FC236}">
                  <a16:creationId xmlns:a16="http://schemas.microsoft.com/office/drawing/2014/main" id="{4D961581-997A-4E13-9EB9-A2A76DC9E620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121957" y="1909770"/>
              <a:ext cx="12701" cy="26986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20" y="12"/>
                </a:cxn>
                <a:cxn ang="0">
                  <a:pos x="20" y="22"/>
                </a:cxn>
                <a:cxn ang="0">
                  <a:pos x="20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20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20" y="12"/>
                  </a:lnTo>
                  <a:lnTo>
                    <a:pt x="20" y="22"/>
                  </a:lnTo>
                  <a:lnTo>
                    <a:pt x="20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3" name="Freeform 36">
              <a:extLst>
                <a:ext uri="{FF2B5EF4-FFF2-40B4-BE49-F238E27FC236}">
                  <a16:creationId xmlns:a16="http://schemas.microsoft.com/office/drawing/2014/main" id="{DB429AC9-EB9A-428A-BB9C-72B3245BEA8C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134658" y="1909770"/>
              <a:ext cx="11114" cy="25399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2" y="0"/>
                </a:cxn>
                <a:cxn ang="0">
                  <a:pos x="19" y="12"/>
                </a:cxn>
                <a:cxn ang="0">
                  <a:pos x="19" y="22"/>
                </a:cxn>
                <a:cxn ang="0">
                  <a:pos x="19" y="35"/>
                </a:cxn>
                <a:cxn ang="0">
                  <a:pos x="12" y="45"/>
                </a:cxn>
                <a:cxn ang="0">
                  <a:pos x="6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6" y="0"/>
                  </a:lnTo>
                  <a:lnTo>
                    <a:pt x="12" y="0"/>
                  </a:lnTo>
                  <a:lnTo>
                    <a:pt x="19" y="12"/>
                  </a:lnTo>
                  <a:lnTo>
                    <a:pt x="19" y="22"/>
                  </a:lnTo>
                  <a:lnTo>
                    <a:pt x="19" y="35"/>
                  </a:lnTo>
                  <a:lnTo>
                    <a:pt x="12" y="45"/>
                  </a:lnTo>
                  <a:lnTo>
                    <a:pt x="6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4" name="Freeform 38">
              <a:extLst>
                <a:ext uri="{FF2B5EF4-FFF2-40B4-BE49-F238E27FC236}">
                  <a16:creationId xmlns:a16="http://schemas.microsoft.com/office/drawing/2014/main" id="{874F4310-0071-49E3-856A-8F0F83431EFB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29714" y="1990729"/>
              <a:ext cx="11113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4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4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4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5" name="Freeform 39">
              <a:extLst>
                <a:ext uri="{FF2B5EF4-FFF2-40B4-BE49-F238E27FC236}">
                  <a16:creationId xmlns:a16="http://schemas.microsoft.com/office/drawing/2014/main" id="{1C071C53-5944-4601-8487-347722B2B7A6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07509" y="1987554"/>
              <a:ext cx="11114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6" name="Freeform 40">
              <a:extLst>
                <a:ext uri="{FF2B5EF4-FFF2-40B4-BE49-F238E27FC236}">
                  <a16:creationId xmlns:a16="http://schemas.microsoft.com/office/drawing/2014/main" id="{D85EE2A6-0EFC-4DB0-AD00-F736A830C0D8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83716" y="1982792"/>
              <a:ext cx="11114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7" name="Freeform 41">
              <a:extLst>
                <a:ext uri="{FF2B5EF4-FFF2-40B4-BE49-F238E27FC236}">
                  <a16:creationId xmlns:a16="http://schemas.microsoft.com/office/drawing/2014/main" id="{2FED4D0F-473C-4E29-BD47-43B80F317B0E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561512" y="1979617"/>
              <a:ext cx="11113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8" name="Freeform 42">
              <a:extLst>
                <a:ext uri="{FF2B5EF4-FFF2-40B4-BE49-F238E27FC236}">
                  <a16:creationId xmlns:a16="http://schemas.microsoft.com/office/drawing/2014/main" id="{070B384A-CEE3-4FDD-A555-F1779776621A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639307" y="1974855"/>
              <a:ext cx="11114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9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9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9" name="Freeform 43">
              <a:extLst>
                <a:ext uri="{FF2B5EF4-FFF2-40B4-BE49-F238E27FC236}">
                  <a16:creationId xmlns:a16="http://schemas.microsoft.com/office/drawing/2014/main" id="{E342A0E4-4773-4ED0-AA4A-1764BCF6B11C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15515" y="1971680"/>
              <a:ext cx="11114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0" name="Freeform 44">
              <a:extLst>
                <a:ext uri="{FF2B5EF4-FFF2-40B4-BE49-F238E27FC236}">
                  <a16:creationId xmlns:a16="http://schemas.microsoft.com/office/drawing/2014/main" id="{09CE0E9F-5E12-42B8-B490-239D0C14BF73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93311" y="1966918"/>
              <a:ext cx="11113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7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1" name="Freeform 45">
              <a:extLst>
                <a:ext uri="{FF2B5EF4-FFF2-40B4-BE49-F238E27FC236}">
                  <a16:creationId xmlns:a16="http://schemas.microsoft.com/office/drawing/2014/main" id="{1B6B0B53-791F-42C2-BF5E-6196F5DB6A07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72694" y="1963743"/>
              <a:ext cx="11113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2" name="Freeform 46">
              <a:extLst>
                <a:ext uri="{FF2B5EF4-FFF2-40B4-BE49-F238E27FC236}">
                  <a16:creationId xmlns:a16="http://schemas.microsoft.com/office/drawing/2014/main" id="{F1A7A117-D6F0-4697-B555-62519E7FCF4E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21775" y="1822461"/>
              <a:ext cx="11114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4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4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4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3" name="Freeform 47">
              <a:extLst>
                <a:ext uri="{FF2B5EF4-FFF2-40B4-BE49-F238E27FC236}">
                  <a16:creationId xmlns:a16="http://schemas.microsoft.com/office/drawing/2014/main" id="{6C9DDFDB-4882-4A9E-9328-EB253DA1785A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99571" y="1819286"/>
              <a:ext cx="11113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4" name="Freeform 48">
              <a:extLst>
                <a:ext uri="{FF2B5EF4-FFF2-40B4-BE49-F238E27FC236}">
                  <a16:creationId xmlns:a16="http://schemas.microsoft.com/office/drawing/2014/main" id="{8DDAB650-4ED6-406D-A213-3A896CEBF10C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75779" y="1814524"/>
              <a:ext cx="11113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5" name="Freeform 49">
              <a:extLst>
                <a:ext uri="{FF2B5EF4-FFF2-40B4-BE49-F238E27FC236}">
                  <a16:creationId xmlns:a16="http://schemas.microsoft.com/office/drawing/2014/main" id="{B02C6600-804D-47F0-AF96-F8B5E6CAB5FD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553574" y="1811349"/>
              <a:ext cx="11114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6" name="Freeform 50">
              <a:extLst>
                <a:ext uri="{FF2B5EF4-FFF2-40B4-BE49-F238E27FC236}">
                  <a16:creationId xmlns:a16="http://schemas.microsoft.com/office/drawing/2014/main" id="{0B614303-91A1-447D-B738-2AE99DB4CA65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629781" y="1806587"/>
              <a:ext cx="11114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9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9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7" name="Freeform 51">
              <a:extLst>
                <a:ext uri="{FF2B5EF4-FFF2-40B4-BE49-F238E27FC236}">
                  <a16:creationId xmlns:a16="http://schemas.microsoft.com/office/drawing/2014/main" id="{3D18ABE0-7638-4126-B6E0-607778CC1FD4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07577" y="1803412"/>
              <a:ext cx="11113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8" name="Freeform 52">
              <a:extLst>
                <a:ext uri="{FF2B5EF4-FFF2-40B4-BE49-F238E27FC236}">
                  <a16:creationId xmlns:a16="http://schemas.microsoft.com/office/drawing/2014/main" id="{06D3FF6C-0D8A-4521-8AED-F8F4B4BDDA46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83785" y="1800237"/>
              <a:ext cx="11113" cy="11270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7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9" name="Freeform 53">
              <a:extLst>
                <a:ext uri="{FF2B5EF4-FFF2-40B4-BE49-F238E27FC236}">
                  <a16:creationId xmlns:a16="http://schemas.microsoft.com/office/drawing/2014/main" id="{0A6F1CF4-E443-4075-A85F-9355C891C868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63168" y="1795475"/>
              <a:ext cx="11113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0" name="Freeform 2">
              <a:extLst>
                <a:ext uri="{FF2B5EF4-FFF2-40B4-BE49-F238E27FC236}">
                  <a16:creationId xmlns:a16="http://schemas.microsoft.com/office/drawing/2014/main" id="{AF969749-80E9-4ED8-B9B2-396864A55758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747039" y="1849448"/>
              <a:ext cx="68269" cy="57148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39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4" y="74"/>
                </a:cxn>
                <a:cxn ang="0">
                  <a:pos x="55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39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4" y="74"/>
                  </a:lnTo>
                  <a:lnTo>
                    <a:pt x="55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1" name="Freeform 3">
              <a:extLst>
                <a:ext uri="{FF2B5EF4-FFF2-40B4-BE49-F238E27FC236}">
                  <a16:creationId xmlns:a16="http://schemas.microsoft.com/office/drawing/2014/main" id="{2BD00BF6-9E89-421C-BE7A-B30056D263AB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739100" y="2017716"/>
              <a:ext cx="68270" cy="57148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39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4" y="74"/>
                </a:cxn>
                <a:cxn ang="0">
                  <a:pos x="55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39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4" y="74"/>
                  </a:lnTo>
                  <a:lnTo>
                    <a:pt x="55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2" name="Freeform 4">
              <a:extLst>
                <a:ext uri="{FF2B5EF4-FFF2-40B4-BE49-F238E27FC236}">
                  <a16:creationId xmlns:a16="http://schemas.microsoft.com/office/drawing/2014/main" id="{CD0ED147-06AB-4B41-8535-D3E36BB6E40D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670831" y="1844685"/>
              <a:ext cx="66682" cy="58736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3" name="Freeform 5">
              <a:extLst>
                <a:ext uri="{FF2B5EF4-FFF2-40B4-BE49-F238E27FC236}">
                  <a16:creationId xmlns:a16="http://schemas.microsoft.com/office/drawing/2014/main" id="{7C04D7FC-C381-4D9D-9A02-381DD9773BCF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661305" y="2012953"/>
              <a:ext cx="68269" cy="58736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4" name="Freeform 6">
              <a:extLst>
                <a:ext uri="{FF2B5EF4-FFF2-40B4-BE49-F238E27FC236}">
                  <a16:creationId xmlns:a16="http://schemas.microsoft.com/office/drawing/2014/main" id="{F0D1841C-90C1-4C4E-9303-DA288C2EE188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593035" y="1841510"/>
              <a:ext cx="68270" cy="57148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5" name="Freeform 7">
              <a:extLst>
                <a:ext uri="{FF2B5EF4-FFF2-40B4-BE49-F238E27FC236}">
                  <a16:creationId xmlns:a16="http://schemas.microsoft.com/office/drawing/2014/main" id="{7A1D8C77-82BD-4FB6-AD97-B4AA9929A07E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585098" y="2009778"/>
              <a:ext cx="66682" cy="57148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6" name="Freeform 8">
              <a:extLst>
                <a:ext uri="{FF2B5EF4-FFF2-40B4-BE49-F238E27FC236}">
                  <a16:creationId xmlns:a16="http://schemas.microsoft.com/office/drawing/2014/main" id="{BF3F4B7C-79E3-46D7-9DF7-3B97D67958D4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515241" y="1836748"/>
              <a:ext cx="68269" cy="58735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7" name="Freeform 9">
              <a:extLst>
                <a:ext uri="{FF2B5EF4-FFF2-40B4-BE49-F238E27FC236}">
                  <a16:creationId xmlns:a16="http://schemas.microsoft.com/office/drawing/2014/main" id="{7C14AF12-666E-49BC-AE9F-BB4EA53B883E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507302" y="2005016"/>
              <a:ext cx="68270" cy="58735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8" name="Freeform 10">
              <a:extLst>
                <a:ext uri="{FF2B5EF4-FFF2-40B4-BE49-F238E27FC236}">
                  <a16:creationId xmlns:a16="http://schemas.microsoft.com/office/drawing/2014/main" id="{B6FD2A43-2F09-4D7B-B05A-255ECE31289B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439033" y="1833573"/>
              <a:ext cx="66682" cy="58735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4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4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9" name="Freeform 11">
              <a:extLst>
                <a:ext uri="{FF2B5EF4-FFF2-40B4-BE49-F238E27FC236}">
                  <a16:creationId xmlns:a16="http://schemas.microsoft.com/office/drawing/2014/main" id="{3B55D3F7-535D-41B6-A225-2742DF1E47BB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429507" y="2001842"/>
              <a:ext cx="68269" cy="57148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4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4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0" name="Freeform 12">
              <a:extLst>
                <a:ext uri="{FF2B5EF4-FFF2-40B4-BE49-F238E27FC236}">
                  <a16:creationId xmlns:a16="http://schemas.microsoft.com/office/drawing/2014/main" id="{F9F7DAA8-8BBB-4E12-B7FF-5A43BB03F5BA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361237" y="1828811"/>
              <a:ext cx="68270" cy="58736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7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7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1" name="Freeform 13">
              <a:extLst>
                <a:ext uri="{FF2B5EF4-FFF2-40B4-BE49-F238E27FC236}">
                  <a16:creationId xmlns:a16="http://schemas.microsoft.com/office/drawing/2014/main" id="{DDCF4141-7C28-4AE3-BEA1-5DBD6707E15E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353299" y="1997079"/>
              <a:ext cx="66682" cy="58736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7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7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2" name="Freeform 14">
              <a:extLst>
                <a:ext uri="{FF2B5EF4-FFF2-40B4-BE49-F238E27FC236}">
                  <a16:creationId xmlns:a16="http://schemas.microsoft.com/office/drawing/2014/main" id="{F44827BB-787A-4027-8BA7-F27377FCCDD2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281854" y="1825636"/>
              <a:ext cx="69857" cy="58736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20" y="36"/>
                </a:cxn>
                <a:cxn ang="0">
                  <a:pos x="120" y="49"/>
                </a:cxn>
                <a:cxn ang="0">
                  <a:pos x="120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3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20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20" y="36"/>
                  </a:lnTo>
                  <a:lnTo>
                    <a:pt x="120" y="49"/>
                  </a:lnTo>
                  <a:lnTo>
                    <a:pt x="120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3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3" name="Freeform 15">
              <a:extLst>
                <a:ext uri="{FF2B5EF4-FFF2-40B4-BE49-F238E27FC236}">
                  <a16:creationId xmlns:a16="http://schemas.microsoft.com/office/drawing/2014/main" id="{290B6790-0EF3-4A51-9673-3228BF30E822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273916" y="1993904"/>
              <a:ext cx="69857" cy="58736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20" y="36"/>
                </a:cxn>
                <a:cxn ang="0">
                  <a:pos x="120" y="49"/>
                </a:cxn>
                <a:cxn ang="0">
                  <a:pos x="120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3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20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20" y="36"/>
                  </a:lnTo>
                  <a:lnTo>
                    <a:pt x="120" y="49"/>
                  </a:lnTo>
                  <a:lnTo>
                    <a:pt x="120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3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4" name="Freeform 16">
              <a:extLst>
                <a:ext uri="{FF2B5EF4-FFF2-40B4-BE49-F238E27FC236}">
                  <a16:creationId xmlns:a16="http://schemas.microsoft.com/office/drawing/2014/main" id="{09709E0C-DDE7-4E90-8E7C-3035001B285E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205646" y="1820874"/>
              <a:ext cx="68270" cy="58735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1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19" y="36"/>
                </a:cxn>
                <a:cxn ang="0">
                  <a:pos x="119" y="49"/>
                </a:cxn>
                <a:cxn ang="0">
                  <a:pos x="119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2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9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1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19" y="36"/>
                  </a:lnTo>
                  <a:lnTo>
                    <a:pt x="119" y="49"/>
                  </a:lnTo>
                  <a:lnTo>
                    <a:pt x="119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2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5" name="Freeform 17">
              <a:extLst>
                <a:ext uri="{FF2B5EF4-FFF2-40B4-BE49-F238E27FC236}">
                  <a16:creationId xmlns:a16="http://schemas.microsoft.com/office/drawing/2014/main" id="{E5C8C5FD-5F40-413B-8617-129EEDB447A4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196120" y="1989142"/>
              <a:ext cx="69857" cy="58735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1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19" y="36"/>
                </a:cxn>
                <a:cxn ang="0">
                  <a:pos x="119" y="49"/>
                </a:cxn>
                <a:cxn ang="0">
                  <a:pos x="119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2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9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1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19" y="36"/>
                  </a:lnTo>
                  <a:lnTo>
                    <a:pt x="119" y="49"/>
                  </a:lnTo>
                  <a:lnTo>
                    <a:pt x="119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2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6" name="Rectangle 18">
              <a:extLst>
                <a:ext uri="{FF2B5EF4-FFF2-40B4-BE49-F238E27FC236}">
                  <a16:creationId xmlns:a16="http://schemas.microsoft.com/office/drawing/2014/main" id="{0018B527-82EB-4EFC-BC95-6ABCF9709DDD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 rot="173527" flipH="1">
              <a:off x="189769" y="1844685"/>
              <a:ext cx="15877" cy="7938"/>
            </a:xfrm>
            <a:prstGeom prst="rect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7" name="Rectangle 19">
              <a:extLst>
                <a:ext uri="{FF2B5EF4-FFF2-40B4-BE49-F238E27FC236}">
                  <a16:creationId xmlns:a16="http://schemas.microsoft.com/office/drawing/2014/main" id="{867D4341-7AB4-4862-B9DF-344696CA4063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 rot="173527" flipH="1">
              <a:off x="826422" y="1876434"/>
              <a:ext cx="15877" cy="9525"/>
            </a:xfrm>
            <a:prstGeom prst="rect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8" name="Rectangle 20">
              <a:extLst>
                <a:ext uri="{FF2B5EF4-FFF2-40B4-BE49-F238E27FC236}">
                  <a16:creationId xmlns:a16="http://schemas.microsoft.com/office/drawing/2014/main" id="{0072E378-CF09-48CD-B50A-3AFC7CFEB235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 rot="173527" flipH="1">
              <a:off x="181831" y="2011366"/>
              <a:ext cx="14288" cy="9525"/>
            </a:xfrm>
            <a:prstGeom prst="rect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9" name="Rectangle 21">
              <a:extLst>
                <a:ext uri="{FF2B5EF4-FFF2-40B4-BE49-F238E27FC236}">
                  <a16:creationId xmlns:a16="http://schemas.microsoft.com/office/drawing/2014/main" id="{2128CB59-97EE-45B1-889D-3BD76070E687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 rot="173527" flipH="1">
              <a:off x="818484" y="2044702"/>
              <a:ext cx="14289" cy="9525"/>
            </a:xfrm>
            <a:prstGeom prst="rect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0" name="Freeform 22">
              <a:extLst>
                <a:ext uri="{FF2B5EF4-FFF2-40B4-BE49-F238E27FC236}">
                  <a16:creationId xmlns:a16="http://schemas.microsoft.com/office/drawing/2014/main" id="{AE1F91BD-D695-41B8-9792-19C47D33C81A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111974" y="1836748"/>
              <a:ext cx="76208" cy="187317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00" y="0"/>
                </a:cxn>
                <a:cxn ang="0">
                  <a:pos x="129" y="144"/>
                </a:cxn>
                <a:cxn ang="0">
                  <a:pos x="129" y="179"/>
                </a:cxn>
                <a:cxn ang="0">
                  <a:pos x="103" y="321"/>
                </a:cxn>
                <a:cxn ang="0">
                  <a:pos x="0" y="321"/>
                </a:cxn>
                <a:cxn ang="0">
                  <a:pos x="0" y="285"/>
                </a:cxn>
                <a:cxn ang="0">
                  <a:pos x="58" y="285"/>
                </a:cxn>
                <a:cxn ang="0">
                  <a:pos x="58" y="38"/>
                </a:cxn>
                <a:cxn ang="0">
                  <a:pos x="0" y="38"/>
                </a:cxn>
                <a:cxn ang="0">
                  <a:pos x="0" y="0"/>
                </a:cxn>
              </a:cxnLst>
              <a:rect l="0" t="0" r="r" b="b"/>
              <a:pathLst>
                <a:path w="129" h="321">
                  <a:moveTo>
                    <a:pt x="0" y="0"/>
                  </a:moveTo>
                  <a:lnTo>
                    <a:pt x="100" y="0"/>
                  </a:lnTo>
                  <a:lnTo>
                    <a:pt x="129" y="144"/>
                  </a:lnTo>
                  <a:lnTo>
                    <a:pt x="129" y="179"/>
                  </a:lnTo>
                  <a:lnTo>
                    <a:pt x="103" y="321"/>
                  </a:lnTo>
                  <a:lnTo>
                    <a:pt x="0" y="321"/>
                  </a:lnTo>
                  <a:lnTo>
                    <a:pt x="0" y="285"/>
                  </a:lnTo>
                  <a:lnTo>
                    <a:pt x="58" y="285"/>
                  </a:lnTo>
                  <a:lnTo>
                    <a:pt x="58" y="38"/>
                  </a:lnTo>
                  <a:lnTo>
                    <a:pt x="0" y="3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1" name="Freeform 23">
              <a:extLst>
                <a:ext uri="{FF2B5EF4-FFF2-40B4-BE49-F238E27FC236}">
                  <a16:creationId xmlns:a16="http://schemas.microsoft.com/office/drawing/2014/main" id="{06C29B1C-FAF8-44BF-9005-B970F5ED0C6E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835948" y="1873259"/>
              <a:ext cx="74620" cy="187317"/>
            </a:xfrm>
            <a:custGeom>
              <a:avLst/>
              <a:gdLst/>
              <a:ahLst/>
              <a:cxnLst>
                <a:cxn ang="0">
                  <a:pos x="129" y="0"/>
                </a:cxn>
                <a:cxn ang="0">
                  <a:pos x="29" y="0"/>
                </a:cxn>
                <a:cxn ang="0">
                  <a:pos x="0" y="144"/>
                </a:cxn>
                <a:cxn ang="0">
                  <a:pos x="0" y="179"/>
                </a:cxn>
                <a:cxn ang="0">
                  <a:pos x="26" y="321"/>
                </a:cxn>
                <a:cxn ang="0">
                  <a:pos x="129" y="321"/>
                </a:cxn>
                <a:cxn ang="0">
                  <a:pos x="129" y="285"/>
                </a:cxn>
                <a:cxn ang="0">
                  <a:pos x="71" y="285"/>
                </a:cxn>
                <a:cxn ang="0">
                  <a:pos x="71" y="38"/>
                </a:cxn>
                <a:cxn ang="0">
                  <a:pos x="129" y="38"/>
                </a:cxn>
                <a:cxn ang="0">
                  <a:pos x="129" y="0"/>
                </a:cxn>
              </a:cxnLst>
              <a:rect l="0" t="0" r="r" b="b"/>
              <a:pathLst>
                <a:path w="129" h="321">
                  <a:moveTo>
                    <a:pt x="129" y="0"/>
                  </a:moveTo>
                  <a:lnTo>
                    <a:pt x="29" y="0"/>
                  </a:lnTo>
                  <a:lnTo>
                    <a:pt x="0" y="144"/>
                  </a:lnTo>
                  <a:lnTo>
                    <a:pt x="0" y="179"/>
                  </a:lnTo>
                  <a:lnTo>
                    <a:pt x="26" y="321"/>
                  </a:lnTo>
                  <a:lnTo>
                    <a:pt x="129" y="321"/>
                  </a:lnTo>
                  <a:lnTo>
                    <a:pt x="129" y="285"/>
                  </a:lnTo>
                  <a:lnTo>
                    <a:pt x="71" y="285"/>
                  </a:lnTo>
                  <a:lnTo>
                    <a:pt x="71" y="38"/>
                  </a:lnTo>
                  <a:lnTo>
                    <a:pt x="129" y="38"/>
                  </a:lnTo>
                  <a:lnTo>
                    <a:pt x="129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2" name="Rectangle 25">
              <a:extLst>
                <a:ext uri="{FF2B5EF4-FFF2-40B4-BE49-F238E27FC236}">
                  <a16:creationId xmlns:a16="http://schemas.microsoft.com/office/drawing/2014/main" id="{239381A8-8318-44DE-B5CD-779E6903ACC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 rot="173527" flipH="1">
              <a:off x="99273" y="1916120"/>
              <a:ext cx="14288" cy="22224"/>
            </a:xfrm>
            <a:prstGeom prst="rect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3" name="Rectangle 27">
              <a:extLst>
                <a:ext uri="{FF2B5EF4-FFF2-40B4-BE49-F238E27FC236}">
                  <a16:creationId xmlns:a16="http://schemas.microsoft.com/office/drawing/2014/main" id="{1649285B-AFE1-4012-B73D-889FC9B77872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 rot="173527" flipH="1">
              <a:off x="51643" y="1917707"/>
              <a:ext cx="49217" cy="15874"/>
            </a:xfrm>
            <a:prstGeom prst="rect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4" name="Freeform 28">
              <a:extLst>
                <a:ext uri="{FF2B5EF4-FFF2-40B4-BE49-F238E27FC236}">
                  <a16:creationId xmlns:a16="http://schemas.microsoft.com/office/drawing/2014/main" id="{192F4457-FB44-4EF5-A06F-D87BC0B576F5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46880" y="1911357"/>
              <a:ext cx="11114" cy="26987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12"/>
                </a:cxn>
                <a:cxn ang="0">
                  <a:pos x="19" y="22"/>
                </a:cxn>
                <a:cxn ang="0">
                  <a:pos x="16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12"/>
                  </a:lnTo>
                  <a:lnTo>
                    <a:pt x="19" y="22"/>
                  </a:lnTo>
                  <a:lnTo>
                    <a:pt x="16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5" name="Freeform 30">
              <a:extLst>
                <a:ext uri="{FF2B5EF4-FFF2-40B4-BE49-F238E27FC236}">
                  <a16:creationId xmlns:a16="http://schemas.microsoft.com/office/drawing/2014/main" id="{709735DC-EB5F-4A9B-9651-4576B42D0095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34178" y="1911357"/>
              <a:ext cx="12701" cy="25399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7" y="12"/>
                </a:cxn>
                <a:cxn ang="0">
                  <a:pos x="20" y="22"/>
                </a:cxn>
                <a:cxn ang="0">
                  <a:pos x="17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20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7" y="12"/>
                  </a:lnTo>
                  <a:lnTo>
                    <a:pt x="20" y="22"/>
                  </a:lnTo>
                  <a:lnTo>
                    <a:pt x="17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6" name="Freeform 32">
              <a:extLst>
                <a:ext uri="{FF2B5EF4-FFF2-40B4-BE49-F238E27FC236}">
                  <a16:creationId xmlns:a16="http://schemas.microsoft.com/office/drawing/2014/main" id="{78ED3760-20B3-4FB4-AFE2-E2EC535F8921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23065" y="1911357"/>
              <a:ext cx="11113" cy="25399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6" y="12"/>
                </a:cxn>
                <a:cxn ang="0">
                  <a:pos x="19" y="22"/>
                </a:cxn>
                <a:cxn ang="0">
                  <a:pos x="16" y="35"/>
                </a:cxn>
                <a:cxn ang="0">
                  <a:pos x="9" y="45"/>
                </a:cxn>
                <a:cxn ang="0">
                  <a:pos x="6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6" y="12"/>
                  </a:lnTo>
                  <a:lnTo>
                    <a:pt x="19" y="22"/>
                  </a:lnTo>
                  <a:lnTo>
                    <a:pt x="16" y="35"/>
                  </a:lnTo>
                  <a:lnTo>
                    <a:pt x="9" y="45"/>
                  </a:lnTo>
                  <a:lnTo>
                    <a:pt x="6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7" name="Freeform 34">
              <a:extLst>
                <a:ext uri="{FF2B5EF4-FFF2-40B4-BE49-F238E27FC236}">
                  <a16:creationId xmlns:a16="http://schemas.microsoft.com/office/drawing/2014/main" id="{561968FF-8FD9-4479-92F5-EF01597AF97A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11951" y="1909770"/>
              <a:ext cx="11114" cy="26986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20" y="12"/>
                </a:cxn>
                <a:cxn ang="0">
                  <a:pos x="20" y="22"/>
                </a:cxn>
                <a:cxn ang="0">
                  <a:pos x="20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20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20" y="12"/>
                  </a:lnTo>
                  <a:lnTo>
                    <a:pt x="20" y="22"/>
                  </a:lnTo>
                  <a:lnTo>
                    <a:pt x="20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8" name="Freeform 36">
              <a:extLst>
                <a:ext uri="{FF2B5EF4-FFF2-40B4-BE49-F238E27FC236}">
                  <a16:creationId xmlns:a16="http://schemas.microsoft.com/office/drawing/2014/main" id="{9A77FEE4-16D4-4407-A53E-18B0C7F8168A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838" y="1909770"/>
              <a:ext cx="11113" cy="25399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2" y="0"/>
                </a:cxn>
                <a:cxn ang="0">
                  <a:pos x="19" y="12"/>
                </a:cxn>
                <a:cxn ang="0">
                  <a:pos x="19" y="22"/>
                </a:cxn>
                <a:cxn ang="0">
                  <a:pos x="19" y="35"/>
                </a:cxn>
                <a:cxn ang="0">
                  <a:pos x="12" y="45"/>
                </a:cxn>
                <a:cxn ang="0">
                  <a:pos x="6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6" y="0"/>
                  </a:lnTo>
                  <a:lnTo>
                    <a:pt x="12" y="0"/>
                  </a:lnTo>
                  <a:lnTo>
                    <a:pt x="19" y="12"/>
                  </a:lnTo>
                  <a:lnTo>
                    <a:pt x="19" y="22"/>
                  </a:lnTo>
                  <a:lnTo>
                    <a:pt x="19" y="35"/>
                  </a:lnTo>
                  <a:lnTo>
                    <a:pt x="12" y="45"/>
                  </a:lnTo>
                  <a:lnTo>
                    <a:pt x="6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9" name="Freeform 38">
              <a:extLst>
                <a:ext uri="{FF2B5EF4-FFF2-40B4-BE49-F238E27FC236}">
                  <a16:creationId xmlns:a16="http://schemas.microsoft.com/office/drawing/2014/main" id="{EA39D58F-2EB9-4B14-81F0-50FD5BEFE1EB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804195" y="1990729"/>
              <a:ext cx="12701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4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4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4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0" name="Freeform 39">
              <a:extLst>
                <a:ext uri="{FF2B5EF4-FFF2-40B4-BE49-F238E27FC236}">
                  <a16:creationId xmlns:a16="http://schemas.microsoft.com/office/drawing/2014/main" id="{6FEECFAF-9017-4B79-AB53-F98C768B03E1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727987" y="1987554"/>
              <a:ext cx="11113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1" name="Freeform 40">
              <a:extLst>
                <a:ext uri="{FF2B5EF4-FFF2-40B4-BE49-F238E27FC236}">
                  <a16:creationId xmlns:a16="http://schemas.microsoft.com/office/drawing/2014/main" id="{9A7A4BC1-0D63-4739-96DF-118BC8278AB8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650191" y="1982792"/>
              <a:ext cx="11114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2" name="Freeform 41">
              <a:extLst>
                <a:ext uri="{FF2B5EF4-FFF2-40B4-BE49-F238E27FC236}">
                  <a16:creationId xmlns:a16="http://schemas.microsoft.com/office/drawing/2014/main" id="{50788D81-426F-4FF0-A471-A342930BB467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572396" y="1979617"/>
              <a:ext cx="12701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3" name="Freeform 42">
              <a:extLst>
                <a:ext uri="{FF2B5EF4-FFF2-40B4-BE49-F238E27FC236}">
                  <a16:creationId xmlns:a16="http://schemas.microsoft.com/office/drawing/2014/main" id="{AD076A8E-485C-48B6-880D-8762609424B7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496189" y="1974855"/>
              <a:ext cx="11113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9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9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4" name="Freeform 43">
              <a:extLst>
                <a:ext uri="{FF2B5EF4-FFF2-40B4-BE49-F238E27FC236}">
                  <a16:creationId xmlns:a16="http://schemas.microsoft.com/office/drawing/2014/main" id="{9F599095-DC90-46F1-A9F8-F95E49A30487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418393" y="1971680"/>
              <a:ext cx="11114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5" name="Freeform 44">
              <a:extLst>
                <a:ext uri="{FF2B5EF4-FFF2-40B4-BE49-F238E27FC236}">
                  <a16:creationId xmlns:a16="http://schemas.microsoft.com/office/drawing/2014/main" id="{076CD743-3442-47B0-88BB-EB53AC69B9D2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342185" y="1966918"/>
              <a:ext cx="11114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7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6" name="Freeform 45">
              <a:extLst>
                <a:ext uri="{FF2B5EF4-FFF2-40B4-BE49-F238E27FC236}">
                  <a16:creationId xmlns:a16="http://schemas.microsoft.com/office/drawing/2014/main" id="{3A5EE6BC-53D6-45E1-A1F7-48A20DCA7537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262802" y="1963743"/>
              <a:ext cx="11114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7" name="Freeform 46">
              <a:extLst>
                <a:ext uri="{FF2B5EF4-FFF2-40B4-BE49-F238E27FC236}">
                  <a16:creationId xmlns:a16="http://schemas.microsoft.com/office/drawing/2014/main" id="{0D5E02D9-1BF6-4F64-9873-EA547EA098C4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813721" y="1822461"/>
              <a:ext cx="11113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4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4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4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8" name="Freeform 47">
              <a:extLst>
                <a:ext uri="{FF2B5EF4-FFF2-40B4-BE49-F238E27FC236}">
                  <a16:creationId xmlns:a16="http://schemas.microsoft.com/office/drawing/2014/main" id="{F1D8111C-7613-4412-A449-9BAF0394EAB0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735925" y="1819286"/>
              <a:ext cx="11114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9" name="Freeform 48">
              <a:extLst>
                <a:ext uri="{FF2B5EF4-FFF2-40B4-BE49-F238E27FC236}">
                  <a16:creationId xmlns:a16="http://schemas.microsoft.com/office/drawing/2014/main" id="{56C4DBE5-C17E-4BF6-B026-0FFB2E9DA27D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659717" y="1814524"/>
              <a:ext cx="11114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0" name="Freeform 49">
              <a:extLst>
                <a:ext uri="{FF2B5EF4-FFF2-40B4-BE49-F238E27FC236}">
                  <a16:creationId xmlns:a16="http://schemas.microsoft.com/office/drawing/2014/main" id="{329E3000-25CB-4B65-BE96-6777B2EFE2E9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581922" y="1811349"/>
              <a:ext cx="11113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1" name="Freeform 50">
              <a:extLst>
                <a:ext uri="{FF2B5EF4-FFF2-40B4-BE49-F238E27FC236}">
                  <a16:creationId xmlns:a16="http://schemas.microsoft.com/office/drawing/2014/main" id="{8C77714C-B636-4AE3-A184-529F0451680E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504126" y="1806587"/>
              <a:ext cx="11114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9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9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2" name="Freeform 51">
              <a:extLst>
                <a:ext uri="{FF2B5EF4-FFF2-40B4-BE49-F238E27FC236}">
                  <a16:creationId xmlns:a16="http://schemas.microsoft.com/office/drawing/2014/main" id="{7DF5493A-39A9-42AC-B7C4-E5FB1EFB7003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427919" y="1803412"/>
              <a:ext cx="11114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3" name="Freeform 52">
              <a:extLst>
                <a:ext uri="{FF2B5EF4-FFF2-40B4-BE49-F238E27FC236}">
                  <a16:creationId xmlns:a16="http://schemas.microsoft.com/office/drawing/2014/main" id="{9841B8B3-A27A-4638-B628-3D381B550F00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350124" y="1800237"/>
              <a:ext cx="11113" cy="11270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7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4" name="Freeform 53">
              <a:extLst>
                <a:ext uri="{FF2B5EF4-FFF2-40B4-BE49-F238E27FC236}">
                  <a16:creationId xmlns:a16="http://schemas.microsoft.com/office/drawing/2014/main" id="{8111D6A9-592D-415B-A537-AED7A1ECCC1D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270741" y="1795475"/>
              <a:ext cx="11113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5" name="Полилиния 324">
              <a:extLst>
                <a:ext uri="{FF2B5EF4-FFF2-40B4-BE49-F238E27FC236}">
                  <a16:creationId xmlns:a16="http://schemas.microsoft.com/office/drawing/2014/main" id="{B47B8B24-3FAA-4E43-96B9-9632A58C3F6E}"/>
                </a:ext>
              </a:extLst>
            </p:cNvPr>
            <p:cNvSpPr/>
            <p:nvPr userDrawn="1"/>
          </p:nvSpPr>
          <p:spPr bwMode="auto">
            <a:xfrm>
              <a:off x="1004240" y="1974855"/>
              <a:ext cx="7114314" cy="142869"/>
            </a:xfrm>
            <a:custGeom>
              <a:avLst/>
              <a:gdLst>
                <a:gd name="connsiteX0" fmla="*/ 0 w 7114673"/>
                <a:gd name="connsiteY0" fmla="*/ 0 h 0"/>
                <a:gd name="connsiteX1" fmla="*/ 7114673 w 7114673"/>
                <a:gd name="connsiteY1" fmla="*/ 0 h 0"/>
                <a:gd name="connsiteX2" fmla="*/ 7114673 w 7114673"/>
                <a:gd name="connsiteY2" fmla="*/ 0 h 0"/>
                <a:gd name="connsiteX0" fmla="*/ 0 w 7114673"/>
                <a:gd name="connsiteY0" fmla="*/ 0 h 0"/>
                <a:gd name="connsiteX1" fmla="*/ 7114673 w 7114673"/>
                <a:gd name="connsiteY1" fmla="*/ 0 h 0"/>
                <a:gd name="connsiteX2" fmla="*/ 7114673 w 7114673"/>
                <a:gd name="connsiteY2" fmla="*/ 0 h 0"/>
                <a:gd name="connsiteX0" fmla="*/ 0 w 7114673"/>
                <a:gd name="connsiteY0" fmla="*/ 0 h 98776"/>
                <a:gd name="connsiteX1" fmla="*/ 7114673 w 7114673"/>
                <a:gd name="connsiteY1" fmla="*/ 0 h 98776"/>
                <a:gd name="connsiteX2" fmla="*/ 7114673 w 7114673"/>
                <a:gd name="connsiteY2" fmla="*/ 0 h 98776"/>
                <a:gd name="connsiteX0" fmla="*/ 0 w 7114673"/>
                <a:gd name="connsiteY0" fmla="*/ 1337 h 64730"/>
                <a:gd name="connsiteX1" fmla="*/ 3643306 w 7114673"/>
                <a:gd name="connsiteY1" fmla="*/ 64730 h 64730"/>
                <a:gd name="connsiteX2" fmla="*/ 7114673 w 7114673"/>
                <a:gd name="connsiteY2" fmla="*/ 1337 h 64730"/>
                <a:gd name="connsiteX3" fmla="*/ 7114673 w 7114673"/>
                <a:gd name="connsiteY3" fmla="*/ 1337 h 64730"/>
                <a:gd name="connsiteX0" fmla="*/ 0 w 7114673"/>
                <a:gd name="connsiteY0" fmla="*/ 1337 h 116131"/>
                <a:gd name="connsiteX1" fmla="*/ 3643306 w 7114673"/>
                <a:gd name="connsiteY1" fmla="*/ 64730 h 116131"/>
                <a:gd name="connsiteX2" fmla="*/ 7114673 w 7114673"/>
                <a:gd name="connsiteY2" fmla="*/ 1337 h 116131"/>
                <a:gd name="connsiteX3" fmla="*/ 7114673 w 7114673"/>
                <a:gd name="connsiteY3" fmla="*/ 1337 h 116131"/>
                <a:gd name="connsiteX0" fmla="*/ 0 w 7114673"/>
                <a:gd name="connsiteY0" fmla="*/ 0 h 0"/>
                <a:gd name="connsiteX1" fmla="*/ 7114673 w 7114673"/>
                <a:gd name="connsiteY1" fmla="*/ 0 h 0"/>
                <a:gd name="connsiteX2" fmla="*/ 7114673 w 7114673"/>
                <a:gd name="connsiteY2" fmla="*/ 0 h 0"/>
                <a:gd name="connsiteX0" fmla="*/ 0 w 7114673"/>
                <a:gd name="connsiteY0" fmla="*/ 0 h 259197"/>
                <a:gd name="connsiteX1" fmla="*/ 7114673 w 7114673"/>
                <a:gd name="connsiteY1" fmla="*/ 0 h 259197"/>
                <a:gd name="connsiteX2" fmla="*/ 7114673 w 7114673"/>
                <a:gd name="connsiteY2" fmla="*/ 0 h 259197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64241"/>
                <a:gd name="connsiteX1" fmla="*/ 3643306 w 7114673"/>
                <a:gd name="connsiteY1" fmla="*/ 142852 h 164241"/>
                <a:gd name="connsiteX2" fmla="*/ 5022911 w 7114673"/>
                <a:gd name="connsiteY2" fmla="*/ 128337 h 164241"/>
                <a:gd name="connsiteX3" fmla="*/ 7114673 w 7114673"/>
                <a:gd name="connsiteY3" fmla="*/ 0 h 164241"/>
                <a:gd name="connsiteX4" fmla="*/ 7114673 w 7114673"/>
                <a:gd name="connsiteY4" fmla="*/ 0 h 164241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5255 h 148107"/>
                <a:gd name="connsiteX1" fmla="*/ 3643306 w 7114673"/>
                <a:gd name="connsiteY1" fmla="*/ 148107 h 148107"/>
                <a:gd name="connsiteX2" fmla="*/ 7114673 w 7114673"/>
                <a:gd name="connsiteY2" fmla="*/ 5255 h 148107"/>
                <a:gd name="connsiteX3" fmla="*/ 7114673 w 7114673"/>
                <a:gd name="connsiteY3" fmla="*/ 5255 h 148107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14673" h="142852">
                  <a:moveTo>
                    <a:pt x="0" y="0"/>
                  </a:moveTo>
                  <a:cubicBezTo>
                    <a:pt x="1079383" y="39898"/>
                    <a:pt x="2256426" y="122573"/>
                    <a:pt x="3643306" y="142852"/>
                  </a:cubicBezTo>
                  <a:cubicBezTo>
                    <a:pt x="4829085" y="142852"/>
                    <a:pt x="6367148" y="58417"/>
                    <a:pt x="7114673" y="0"/>
                  </a:cubicBezTo>
                  <a:lnTo>
                    <a:pt x="7114673" y="0"/>
                  </a:lnTo>
                </a:path>
              </a:pathLst>
            </a:custGeom>
            <a:noFill/>
            <a:ln w="19050" cap="flat" cmpd="sng" algn="ctr">
              <a:solidFill>
                <a:schemeClr val="accent2">
                  <a:lumMod val="40000"/>
                  <a:lumOff val="6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6" name="Полилиния 325">
              <a:extLst>
                <a:ext uri="{FF2B5EF4-FFF2-40B4-BE49-F238E27FC236}">
                  <a16:creationId xmlns:a16="http://schemas.microsoft.com/office/drawing/2014/main" id="{820D54A8-0E90-4AB5-A542-FC98E5E50881}"/>
                </a:ext>
              </a:extLst>
            </p:cNvPr>
            <p:cNvSpPr/>
            <p:nvPr userDrawn="1"/>
          </p:nvSpPr>
          <p:spPr bwMode="auto">
            <a:xfrm>
              <a:off x="2425" y="1976443"/>
              <a:ext cx="995465" cy="309549"/>
            </a:xfrm>
            <a:custGeom>
              <a:avLst/>
              <a:gdLst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96043" h="310243">
                  <a:moveTo>
                    <a:pt x="996043" y="0"/>
                  </a:moveTo>
                  <a:cubicBezTo>
                    <a:pt x="764069" y="166704"/>
                    <a:pt x="546356" y="280324"/>
                    <a:pt x="0" y="310243"/>
                  </a:cubicBezTo>
                </a:path>
              </a:pathLst>
            </a:custGeom>
            <a:noFill/>
            <a:ln w="19050" cap="flat" cmpd="sng" algn="ctr">
              <a:solidFill>
                <a:schemeClr val="accent2">
                  <a:lumMod val="40000"/>
                  <a:lumOff val="6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7" name="Rectangle 24">
              <a:extLst>
                <a:ext uri="{FF2B5EF4-FFF2-40B4-BE49-F238E27FC236}">
                  <a16:creationId xmlns:a16="http://schemas.microsoft.com/office/drawing/2014/main" id="{680E9478-DC6D-4C59-8C1C-57789C65291C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 rot="173527" flipH="1">
              <a:off x="910568" y="1957393"/>
              <a:ext cx="12701" cy="22224"/>
            </a:xfrm>
            <a:prstGeom prst="rect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8" name="Rectangle 26">
              <a:extLst>
                <a:ext uri="{FF2B5EF4-FFF2-40B4-BE49-F238E27FC236}">
                  <a16:creationId xmlns:a16="http://schemas.microsoft.com/office/drawing/2014/main" id="{EAA50E0C-924C-4D8B-8F8F-92751DD033E8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 rot="173527" flipH="1">
              <a:off x="923269" y="1962155"/>
              <a:ext cx="49218" cy="15874"/>
            </a:xfrm>
            <a:prstGeom prst="rect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9" name="Freeform 29">
              <a:extLst>
                <a:ext uri="{FF2B5EF4-FFF2-40B4-BE49-F238E27FC236}">
                  <a16:creationId xmlns:a16="http://schemas.microsoft.com/office/drawing/2014/main" id="{1784E079-B65E-4864-AD32-D0048A55C207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966137" y="1958980"/>
              <a:ext cx="11113" cy="25399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9" y="0"/>
                </a:cxn>
                <a:cxn ang="0">
                  <a:pos x="3" y="12"/>
                </a:cxn>
                <a:cxn ang="0">
                  <a:pos x="0" y="22"/>
                </a:cxn>
                <a:cxn ang="0">
                  <a:pos x="3" y="35"/>
                </a:cxn>
                <a:cxn ang="0">
                  <a:pos x="9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9" y="0"/>
                  </a:lnTo>
                  <a:lnTo>
                    <a:pt x="3" y="12"/>
                  </a:lnTo>
                  <a:lnTo>
                    <a:pt x="0" y="22"/>
                  </a:lnTo>
                  <a:lnTo>
                    <a:pt x="3" y="35"/>
                  </a:lnTo>
                  <a:lnTo>
                    <a:pt x="9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30" name="Freeform 31">
              <a:extLst>
                <a:ext uri="{FF2B5EF4-FFF2-40B4-BE49-F238E27FC236}">
                  <a16:creationId xmlns:a16="http://schemas.microsoft.com/office/drawing/2014/main" id="{F56D143E-974D-4A1B-8487-C3FD0B7FB530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977250" y="1958980"/>
              <a:ext cx="12701" cy="25399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13" y="0"/>
                </a:cxn>
                <a:cxn ang="0">
                  <a:pos x="10" y="0"/>
                </a:cxn>
                <a:cxn ang="0">
                  <a:pos x="4" y="12"/>
                </a:cxn>
                <a:cxn ang="0">
                  <a:pos x="0" y="22"/>
                </a:cxn>
                <a:cxn ang="0">
                  <a:pos x="4" y="35"/>
                </a:cxn>
                <a:cxn ang="0">
                  <a:pos x="10" y="45"/>
                </a:cxn>
                <a:cxn ang="0">
                  <a:pos x="13" y="45"/>
                </a:cxn>
                <a:cxn ang="0">
                  <a:pos x="20" y="45"/>
                </a:cxn>
                <a:cxn ang="0">
                  <a:pos x="20" y="22"/>
                </a:cxn>
                <a:cxn ang="0">
                  <a:pos x="20" y="0"/>
                </a:cxn>
              </a:cxnLst>
              <a:rect l="0" t="0" r="r" b="b"/>
              <a:pathLst>
                <a:path w="20" h="45">
                  <a:moveTo>
                    <a:pt x="20" y="0"/>
                  </a:moveTo>
                  <a:lnTo>
                    <a:pt x="13" y="0"/>
                  </a:lnTo>
                  <a:lnTo>
                    <a:pt x="10" y="0"/>
                  </a:lnTo>
                  <a:lnTo>
                    <a:pt x="4" y="12"/>
                  </a:lnTo>
                  <a:lnTo>
                    <a:pt x="0" y="22"/>
                  </a:lnTo>
                  <a:lnTo>
                    <a:pt x="4" y="35"/>
                  </a:lnTo>
                  <a:lnTo>
                    <a:pt x="10" y="45"/>
                  </a:lnTo>
                  <a:lnTo>
                    <a:pt x="13" y="45"/>
                  </a:lnTo>
                  <a:lnTo>
                    <a:pt x="20" y="45"/>
                  </a:lnTo>
                  <a:lnTo>
                    <a:pt x="20" y="22"/>
                  </a:lnTo>
                  <a:lnTo>
                    <a:pt x="2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31" name="Freeform 33">
              <a:extLst>
                <a:ext uri="{FF2B5EF4-FFF2-40B4-BE49-F238E27FC236}">
                  <a16:creationId xmlns:a16="http://schemas.microsoft.com/office/drawing/2014/main" id="{3EC191C6-B964-4EB0-8D97-B9CB1B551FB1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989951" y="1958980"/>
              <a:ext cx="11114" cy="26987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10" y="0"/>
                </a:cxn>
                <a:cxn ang="0">
                  <a:pos x="3" y="12"/>
                </a:cxn>
                <a:cxn ang="0">
                  <a:pos x="0" y="22"/>
                </a:cxn>
                <a:cxn ang="0">
                  <a:pos x="3" y="35"/>
                </a:cxn>
                <a:cxn ang="0">
                  <a:pos x="10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10" y="0"/>
                  </a:lnTo>
                  <a:lnTo>
                    <a:pt x="3" y="12"/>
                  </a:lnTo>
                  <a:lnTo>
                    <a:pt x="0" y="22"/>
                  </a:lnTo>
                  <a:lnTo>
                    <a:pt x="3" y="35"/>
                  </a:lnTo>
                  <a:lnTo>
                    <a:pt x="10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32" name="Freeform 35">
              <a:extLst>
                <a:ext uri="{FF2B5EF4-FFF2-40B4-BE49-F238E27FC236}">
                  <a16:creationId xmlns:a16="http://schemas.microsoft.com/office/drawing/2014/main" id="{24C34BAB-7719-4DA2-90FC-E55D26D7B98C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1001065" y="1960568"/>
              <a:ext cx="11113" cy="25399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9" y="0"/>
                </a:cxn>
                <a:cxn ang="0">
                  <a:pos x="0" y="12"/>
                </a:cxn>
                <a:cxn ang="0">
                  <a:pos x="0" y="22"/>
                </a:cxn>
                <a:cxn ang="0">
                  <a:pos x="0" y="35"/>
                </a:cxn>
                <a:cxn ang="0">
                  <a:pos x="9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9" y="0"/>
                  </a:lnTo>
                  <a:lnTo>
                    <a:pt x="0" y="12"/>
                  </a:lnTo>
                  <a:lnTo>
                    <a:pt x="0" y="22"/>
                  </a:lnTo>
                  <a:lnTo>
                    <a:pt x="0" y="35"/>
                  </a:lnTo>
                  <a:lnTo>
                    <a:pt x="9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33" name="Freeform 37">
              <a:extLst>
                <a:ext uri="{FF2B5EF4-FFF2-40B4-BE49-F238E27FC236}">
                  <a16:creationId xmlns:a16="http://schemas.microsoft.com/office/drawing/2014/main" id="{B82590AD-8A20-44C4-A201-4B6D44FD6C46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1012178" y="1960568"/>
              <a:ext cx="11114" cy="26986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13" y="0"/>
                </a:cxn>
                <a:cxn ang="0">
                  <a:pos x="7" y="0"/>
                </a:cxn>
                <a:cxn ang="0">
                  <a:pos x="0" y="12"/>
                </a:cxn>
                <a:cxn ang="0">
                  <a:pos x="0" y="22"/>
                </a:cxn>
                <a:cxn ang="0">
                  <a:pos x="0" y="35"/>
                </a:cxn>
                <a:cxn ang="0">
                  <a:pos x="7" y="45"/>
                </a:cxn>
                <a:cxn ang="0">
                  <a:pos x="13" y="45"/>
                </a:cxn>
                <a:cxn ang="0">
                  <a:pos x="20" y="45"/>
                </a:cxn>
                <a:cxn ang="0">
                  <a:pos x="20" y="22"/>
                </a:cxn>
                <a:cxn ang="0">
                  <a:pos x="20" y="0"/>
                </a:cxn>
              </a:cxnLst>
              <a:rect l="0" t="0" r="r" b="b"/>
              <a:pathLst>
                <a:path w="20" h="45">
                  <a:moveTo>
                    <a:pt x="20" y="0"/>
                  </a:moveTo>
                  <a:lnTo>
                    <a:pt x="13" y="0"/>
                  </a:lnTo>
                  <a:lnTo>
                    <a:pt x="7" y="0"/>
                  </a:lnTo>
                  <a:lnTo>
                    <a:pt x="0" y="12"/>
                  </a:lnTo>
                  <a:lnTo>
                    <a:pt x="0" y="22"/>
                  </a:lnTo>
                  <a:lnTo>
                    <a:pt x="0" y="35"/>
                  </a:lnTo>
                  <a:lnTo>
                    <a:pt x="7" y="45"/>
                  </a:lnTo>
                  <a:lnTo>
                    <a:pt x="13" y="45"/>
                  </a:lnTo>
                  <a:lnTo>
                    <a:pt x="20" y="45"/>
                  </a:lnTo>
                  <a:lnTo>
                    <a:pt x="20" y="22"/>
                  </a:lnTo>
                  <a:lnTo>
                    <a:pt x="2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34" name="Полилиния 333">
              <a:extLst>
                <a:ext uri="{FF2B5EF4-FFF2-40B4-BE49-F238E27FC236}">
                  <a16:creationId xmlns:a16="http://schemas.microsoft.com/office/drawing/2014/main" id="{49DC83B8-030D-49C4-A9C1-FF9C020C34A7}"/>
                </a:ext>
              </a:extLst>
            </p:cNvPr>
            <p:cNvSpPr/>
            <p:nvPr userDrawn="1"/>
          </p:nvSpPr>
          <p:spPr bwMode="auto">
            <a:xfrm flipH="1">
              <a:off x="8150307" y="1976443"/>
              <a:ext cx="995465" cy="309549"/>
            </a:xfrm>
            <a:custGeom>
              <a:avLst/>
              <a:gdLst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96043" h="310243">
                  <a:moveTo>
                    <a:pt x="996043" y="0"/>
                  </a:moveTo>
                  <a:cubicBezTo>
                    <a:pt x="764069" y="166704"/>
                    <a:pt x="546356" y="280324"/>
                    <a:pt x="0" y="310243"/>
                  </a:cubicBezTo>
                </a:path>
              </a:pathLst>
            </a:custGeom>
            <a:noFill/>
            <a:ln w="19050" cap="flat" cmpd="sng" algn="ctr">
              <a:solidFill>
                <a:schemeClr val="accent2">
                  <a:lumMod val="40000"/>
                  <a:lumOff val="6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35" name="Rectangle 26">
              <a:extLst>
                <a:ext uri="{FF2B5EF4-FFF2-40B4-BE49-F238E27FC236}">
                  <a16:creationId xmlns:a16="http://schemas.microsoft.com/office/drawing/2014/main" id="{59D74990-462B-49E9-AE28-14C9FB8C469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172535" y="1962155"/>
              <a:ext cx="49218" cy="15874"/>
            </a:xfrm>
            <a:prstGeom prst="rect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36" name="Freeform 29">
              <a:extLst>
                <a:ext uri="{FF2B5EF4-FFF2-40B4-BE49-F238E27FC236}">
                  <a16:creationId xmlns:a16="http://schemas.microsoft.com/office/drawing/2014/main" id="{3B226F11-EF57-4F70-B936-2DD8D4A80C05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67772" y="1958980"/>
              <a:ext cx="11113" cy="25399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9" y="0"/>
                </a:cxn>
                <a:cxn ang="0">
                  <a:pos x="3" y="12"/>
                </a:cxn>
                <a:cxn ang="0">
                  <a:pos x="0" y="22"/>
                </a:cxn>
                <a:cxn ang="0">
                  <a:pos x="3" y="35"/>
                </a:cxn>
                <a:cxn ang="0">
                  <a:pos x="9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9" y="0"/>
                  </a:lnTo>
                  <a:lnTo>
                    <a:pt x="3" y="12"/>
                  </a:lnTo>
                  <a:lnTo>
                    <a:pt x="0" y="22"/>
                  </a:lnTo>
                  <a:lnTo>
                    <a:pt x="3" y="35"/>
                  </a:lnTo>
                  <a:lnTo>
                    <a:pt x="9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37" name="Freeform 31">
              <a:extLst>
                <a:ext uri="{FF2B5EF4-FFF2-40B4-BE49-F238E27FC236}">
                  <a16:creationId xmlns:a16="http://schemas.microsoft.com/office/drawing/2014/main" id="{6B55BE4C-2120-4645-A7B8-1BBADA4FF4BA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56658" y="1958980"/>
              <a:ext cx="11114" cy="25399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13" y="0"/>
                </a:cxn>
                <a:cxn ang="0">
                  <a:pos x="10" y="0"/>
                </a:cxn>
                <a:cxn ang="0">
                  <a:pos x="4" y="12"/>
                </a:cxn>
                <a:cxn ang="0">
                  <a:pos x="0" y="22"/>
                </a:cxn>
                <a:cxn ang="0">
                  <a:pos x="4" y="35"/>
                </a:cxn>
                <a:cxn ang="0">
                  <a:pos x="10" y="45"/>
                </a:cxn>
                <a:cxn ang="0">
                  <a:pos x="13" y="45"/>
                </a:cxn>
                <a:cxn ang="0">
                  <a:pos x="20" y="45"/>
                </a:cxn>
                <a:cxn ang="0">
                  <a:pos x="20" y="22"/>
                </a:cxn>
                <a:cxn ang="0">
                  <a:pos x="20" y="0"/>
                </a:cxn>
              </a:cxnLst>
              <a:rect l="0" t="0" r="r" b="b"/>
              <a:pathLst>
                <a:path w="20" h="45">
                  <a:moveTo>
                    <a:pt x="20" y="0"/>
                  </a:moveTo>
                  <a:lnTo>
                    <a:pt x="13" y="0"/>
                  </a:lnTo>
                  <a:lnTo>
                    <a:pt x="10" y="0"/>
                  </a:lnTo>
                  <a:lnTo>
                    <a:pt x="4" y="12"/>
                  </a:lnTo>
                  <a:lnTo>
                    <a:pt x="0" y="22"/>
                  </a:lnTo>
                  <a:lnTo>
                    <a:pt x="4" y="35"/>
                  </a:lnTo>
                  <a:lnTo>
                    <a:pt x="10" y="45"/>
                  </a:lnTo>
                  <a:lnTo>
                    <a:pt x="13" y="45"/>
                  </a:lnTo>
                  <a:lnTo>
                    <a:pt x="20" y="45"/>
                  </a:lnTo>
                  <a:lnTo>
                    <a:pt x="20" y="22"/>
                  </a:lnTo>
                  <a:lnTo>
                    <a:pt x="2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38" name="Freeform 33">
              <a:extLst>
                <a:ext uri="{FF2B5EF4-FFF2-40B4-BE49-F238E27FC236}">
                  <a16:creationId xmlns:a16="http://schemas.microsoft.com/office/drawing/2014/main" id="{573B3D3F-6B65-4B85-868F-BDEE75754A2C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45545" y="1958980"/>
              <a:ext cx="11113" cy="26987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10" y="0"/>
                </a:cxn>
                <a:cxn ang="0">
                  <a:pos x="3" y="12"/>
                </a:cxn>
                <a:cxn ang="0">
                  <a:pos x="0" y="22"/>
                </a:cxn>
                <a:cxn ang="0">
                  <a:pos x="3" y="35"/>
                </a:cxn>
                <a:cxn ang="0">
                  <a:pos x="10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10" y="0"/>
                  </a:lnTo>
                  <a:lnTo>
                    <a:pt x="3" y="12"/>
                  </a:lnTo>
                  <a:lnTo>
                    <a:pt x="0" y="22"/>
                  </a:lnTo>
                  <a:lnTo>
                    <a:pt x="3" y="35"/>
                  </a:lnTo>
                  <a:lnTo>
                    <a:pt x="10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39" name="Freeform 35">
              <a:extLst>
                <a:ext uri="{FF2B5EF4-FFF2-40B4-BE49-F238E27FC236}">
                  <a16:creationId xmlns:a16="http://schemas.microsoft.com/office/drawing/2014/main" id="{4E2C58B7-2948-483F-BCE7-3E2D6DFAEC56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34431" y="1960568"/>
              <a:ext cx="11114" cy="25399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9" y="0"/>
                </a:cxn>
                <a:cxn ang="0">
                  <a:pos x="0" y="12"/>
                </a:cxn>
                <a:cxn ang="0">
                  <a:pos x="0" y="22"/>
                </a:cxn>
                <a:cxn ang="0">
                  <a:pos x="0" y="35"/>
                </a:cxn>
                <a:cxn ang="0">
                  <a:pos x="9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9" y="0"/>
                  </a:lnTo>
                  <a:lnTo>
                    <a:pt x="0" y="12"/>
                  </a:lnTo>
                  <a:lnTo>
                    <a:pt x="0" y="22"/>
                  </a:lnTo>
                  <a:lnTo>
                    <a:pt x="0" y="35"/>
                  </a:lnTo>
                  <a:lnTo>
                    <a:pt x="9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40" name="Freeform 37">
              <a:extLst>
                <a:ext uri="{FF2B5EF4-FFF2-40B4-BE49-F238E27FC236}">
                  <a16:creationId xmlns:a16="http://schemas.microsoft.com/office/drawing/2014/main" id="{2AD7E7BA-02D1-4E1E-AE22-1D73B364838D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21729" y="1960568"/>
              <a:ext cx="12701" cy="26986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13" y="0"/>
                </a:cxn>
                <a:cxn ang="0">
                  <a:pos x="7" y="0"/>
                </a:cxn>
                <a:cxn ang="0">
                  <a:pos x="0" y="12"/>
                </a:cxn>
                <a:cxn ang="0">
                  <a:pos x="0" y="22"/>
                </a:cxn>
                <a:cxn ang="0">
                  <a:pos x="0" y="35"/>
                </a:cxn>
                <a:cxn ang="0">
                  <a:pos x="7" y="45"/>
                </a:cxn>
                <a:cxn ang="0">
                  <a:pos x="13" y="45"/>
                </a:cxn>
                <a:cxn ang="0">
                  <a:pos x="20" y="45"/>
                </a:cxn>
                <a:cxn ang="0">
                  <a:pos x="20" y="22"/>
                </a:cxn>
                <a:cxn ang="0">
                  <a:pos x="20" y="0"/>
                </a:cxn>
              </a:cxnLst>
              <a:rect l="0" t="0" r="r" b="b"/>
              <a:pathLst>
                <a:path w="20" h="45">
                  <a:moveTo>
                    <a:pt x="20" y="0"/>
                  </a:moveTo>
                  <a:lnTo>
                    <a:pt x="13" y="0"/>
                  </a:lnTo>
                  <a:lnTo>
                    <a:pt x="7" y="0"/>
                  </a:lnTo>
                  <a:lnTo>
                    <a:pt x="0" y="12"/>
                  </a:lnTo>
                  <a:lnTo>
                    <a:pt x="0" y="22"/>
                  </a:lnTo>
                  <a:lnTo>
                    <a:pt x="0" y="35"/>
                  </a:lnTo>
                  <a:lnTo>
                    <a:pt x="7" y="45"/>
                  </a:lnTo>
                  <a:lnTo>
                    <a:pt x="13" y="45"/>
                  </a:lnTo>
                  <a:lnTo>
                    <a:pt x="20" y="45"/>
                  </a:lnTo>
                  <a:lnTo>
                    <a:pt x="20" y="22"/>
                  </a:lnTo>
                  <a:lnTo>
                    <a:pt x="2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</p:grpSp>
      <p:sp>
        <p:nvSpPr>
          <p:cNvPr id="341" name="Овал 340">
            <a:extLst>
              <a:ext uri="{FF2B5EF4-FFF2-40B4-BE49-F238E27FC236}">
                <a16:creationId xmlns:a16="http://schemas.microsoft.com/office/drawing/2014/main" id="{D9E27187-DEC2-45B5-B0F8-1EAA37C476FD}"/>
              </a:ext>
            </a:extLst>
          </p:cNvPr>
          <p:cNvSpPr/>
          <p:nvPr/>
        </p:nvSpPr>
        <p:spPr bwMode="auto">
          <a:xfrm>
            <a:off x="8818563" y="3071813"/>
            <a:ext cx="428625" cy="428625"/>
          </a:xfrm>
          <a:prstGeom prst="ellipse">
            <a:avLst/>
          </a:prstGeom>
          <a:solidFill>
            <a:srgbClr val="DC5252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>
              <a:defRPr/>
            </a:pPr>
            <a:endParaRPr lang="ru-RU" b="1" dirty="0">
              <a:solidFill>
                <a:srgbClr val="000000"/>
              </a:solidFill>
              <a:latin typeface="Tahoma" pitchFamily="34" charset="0"/>
            </a:endParaRPr>
          </a:p>
        </p:txBody>
      </p:sp>
      <p:sp>
        <p:nvSpPr>
          <p:cNvPr id="15370" name="Rectangle 6">
            <a:extLst>
              <a:ext uri="{FF2B5EF4-FFF2-40B4-BE49-F238E27FC236}">
                <a16:creationId xmlns:a16="http://schemas.microsoft.com/office/drawing/2014/main" id="{9E5B5508-F40C-4D56-BDC8-852700944E7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775700" y="3100388"/>
            <a:ext cx="457200" cy="3603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algn="ctr"/>
            <a:fld id="{FA4B3DD8-07DA-4F02-B86A-43094A8DD0AD}" type="slidenum">
              <a:rPr lang="ru-RU" altLang="ru-RU" sz="1200" b="1">
                <a:solidFill>
                  <a:srgbClr val="FFFFFF"/>
                </a:solidFill>
                <a:latin typeface="Tahoma" panose="020B0604030504040204" pitchFamily="34" charset="0"/>
              </a:rPr>
              <a:pPr algn="ctr"/>
              <a:t>‹#›</a:t>
            </a:fld>
            <a:endParaRPr lang="ru-RU" altLang="ru-RU" sz="1200" b="1">
              <a:solidFill>
                <a:srgbClr val="FFFFFF"/>
              </a:solidFill>
              <a:latin typeface="Tahoma" panose="020B0604030504040204" pitchFamily="34" charset="0"/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7474" r:id="rId1"/>
    <p:sldLayoutId id="2147487475" r:id="rId2"/>
    <p:sldLayoutId id="2147487476" r:id="rId3"/>
    <p:sldLayoutId id="2147487477" r:id="rId4"/>
    <p:sldLayoutId id="2147487478" r:id="rId5"/>
    <p:sldLayoutId id="2147487479" r:id="rId6"/>
    <p:sldLayoutId id="2147487480" r:id="rId7"/>
    <p:sldLayoutId id="2147487481" r:id="rId8"/>
    <p:sldLayoutId id="2147487482" r:id="rId9"/>
    <p:sldLayoutId id="2147487483" r:id="rId10"/>
    <p:sldLayoutId id="2147487484" r:id="rId11"/>
    <p:sldLayoutId id="2147487485" r:id="rId12"/>
    <p:sldLayoutId id="2147487486" r:id="rId13"/>
    <p:sldLayoutId id="2147487487" r:id="rId14"/>
    <p:sldLayoutId id="2147487488" r:id="rId15"/>
    <p:sldLayoutId id="2147487489" r:id="rId16"/>
    <p:sldLayoutId id="2147487490" r:id="rId17"/>
    <p:sldLayoutId id="2147487491" r:id="rId18"/>
    <p:sldLayoutId id="2147487492" r:id="rId19"/>
    <p:sldLayoutId id="2147487493" r:id="rId20"/>
    <p:sldLayoutId id="2147487494" r:id="rId21"/>
    <p:sldLayoutId id="2147487495" r:id="rId22"/>
  </p:sldLayoutIdLst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2000">
          <a:solidFill>
            <a:srgbClr val="000000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2000">
          <a:solidFill>
            <a:srgbClr val="000000"/>
          </a:solidFill>
          <a:latin typeface="Tahoma" pitchFamily="34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2000">
          <a:solidFill>
            <a:srgbClr val="000000"/>
          </a:solidFill>
          <a:latin typeface="Tahoma" pitchFamily="34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2000">
          <a:solidFill>
            <a:srgbClr val="000000"/>
          </a:solidFill>
          <a:latin typeface="Tahoma" pitchFamily="34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2000">
          <a:solidFill>
            <a:srgbClr val="000000"/>
          </a:solidFill>
          <a:latin typeface="Tahoma" pitchFamily="34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2000">
          <a:solidFill>
            <a:srgbClr val="000000"/>
          </a:solidFill>
          <a:latin typeface="Tahoma" pitchFamily="34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2000">
          <a:solidFill>
            <a:srgbClr val="000000"/>
          </a:solidFill>
          <a:latin typeface="Tahoma" pitchFamily="34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2000">
          <a:solidFill>
            <a:srgbClr val="000000"/>
          </a:solidFill>
          <a:latin typeface="Tahoma" pitchFamily="34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2000">
          <a:solidFill>
            <a:srgbClr val="000000"/>
          </a:solidFill>
          <a:latin typeface="Tahoma" pitchFamily="34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Font typeface="Tahoma" panose="020B0604030504040204" pitchFamily="34" charset="0"/>
        <a:buChar char="■"/>
        <a:defRPr sz="1600">
          <a:solidFill>
            <a:srgbClr val="000000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Font typeface="Tahoma" panose="020B0604030504040204" pitchFamily="34" charset="0"/>
        <a:buChar char="■"/>
        <a:defRPr sz="1400">
          <a:solidFill>
            <a:srgbClr val="000000"/>
          </a:solidFill>
          <a:latin typeface="+mn-lt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Font typeface="Tahoma" panose="020B0604030504040204" pitchFamily="34" charset="0"/>
        <a:buChar char="■"/>
        <a:defRPr sz="1200">
          <a:solidFill>
            <a:srgbClr val="000000"/>
          </a:solidFill>
          <a:latin typeface="+mn-lt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Font typeface="Tahoma" panose="020B0604030504040204" pitchFamily="34" charset="0"/>
        <a:buChar char="■"/>
        <a:defRPr sz="1000">
          <a:solidFill>
            <a:srgbClr val="000000"/>
          </a:solidFill>
          <a:latin typeface="+mn-lt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Font typeface="Tahoma" panose="020B0604030504040204" pitchFamily="34" charset="0"/>
        <a:buChar char="■"/>
        <a:defRPr sz="1000">
          <a:solidFill>
            <a:srgbClr val="000000"/>
          </a:solidFill>
          <a:latin typeface="+mn-lt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lr>
          <a:schemeClr val="hlink"/>
        </a:buClr>
        <a:buFont typeface="Tahoma" pitchFamily="34" charset="0"/>
        <a:buChar char="■"/>
        <a:defRPr sz="1000">
          <a:solidFill>
            <a:srgbClr val="000000"/>
          </a:solidFill>
          <a:latin typeface="+mn-lt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lr>
          <a:schemeClr val="hlink"/>
        </a:buClr>
        <a:buFont typeface="Tahoma" pitchFamily="34" charset="0"/>
        <a:buChar char="■"/>
        <a:defRPr sz="1000">
          <a:solidFill>
            <a:srgbClr val="000000"/>
          </a:solidFill>
          <a:latin typeface="+mn-lt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lr>
          <a:schemeClr val="hlink"/>
        </a:buClr>
        <a:buFont typeface="Tahoma" pitchFamily="34" charset="0"/>
        <a:buChar char="■"/>
        <a:defRPr sz="1000">
          <a:solidFill>
            <a:srgbClr val="000000"/>
          </a:solidFill>
          <a:latin typeface="+mn-lt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lr>
          <a:schemeClr val="hlink"/>
        </a:buClr>
        <a:buFont typeface="Tahoma" pitchFamily="34" charset="0"/>
        <a:buChar char="■"/>
        <a:defRPr sz="1000">
          <a:solidFill>
            <a:srgbClr val="000000"/>
          </a:solidFill>
          <a:latin typeface="+mn-lt"/>
        </a:defRPr>
      </a:lvl9pPr>
    </p:bodyStyle>
    <p:otherStyle>
      <a:defPPr>
        <a:defRPr lang="ru-RU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0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gradFill rotWithShape="0">
          <a:gsLst>
            <a:gs pos="0">
              <a:schemeClr val="folHlink"/>
            </a:gs>
            <a:gs pos="100000">
              <a:schemeClr val="bg1"/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" name="Прямоугольник 122">
            <a:extLst>
              <a:ext uri="{FF2B5EF4-FFF2-40B4-BE49-F238E27FC236}">
                <a16:creationId xmlns:a16="http://schemas.microsoft.com/office/drawing/2014/main" id="{23F04F13-2D02-46F4-A3BF-AB988C2EE7EF}"/>
              </a:ext>
            </a:extLst>
          </p:cNvPr>
          <p:cNvSpPr/>
          <p:nvPr/>
        </p:nvSpPr>
        <p:spPr bwMode="auto">
          <a:xfrm rot="10800000">
            <a:off x="0" y="6072188"/>
            <a:ext cx="9144000" cy="785812"/>
          </a:xfrm>
          <a:prstGeom prst="rect">
            <a:avLst/>
          </a:prstGeom>
          <a:gradFill>
            <a:gsLst>
              <a:gs pos="0">
                <a:schemeClr val="accent1">
                  <a:lumMod val="40000"/>
                  <a:lumOff val="60000"/>
                </a:schemeClr>
              </a:gs>
              <a:gs pos="100000">
                <a:schemeClr val="bg1"/>
              </a:gs>
            </a:gsLst>
            <a:lin ang="5400000" scaled="0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/>
          <a:lstStyle/>
          <a:p>
            <a:pPr>
              <a:defRPr/>
            </a:pPr>
            <a:endParaRPr lang="ru-RU" b="1" dirty="0">
              <a:solidFill>
                <a:srgbClr val="000000"/>
              </a:solidFill>
              <a:latin typeface="Tahoma" pitchFamily="34" charset="0"/>
            </a:endParaRPr>
          </a:p>
        </p:txBody>
      </p:sp>
      <p:sp>
        <p:nvSpPr>
          <p:cNvPr id="114" name="Прямоугольник 113">
            <a:extLst>
              <a:ext uri="{FF2B5EF4-FFF2-40B4-BE49-F238E27FC236}">
                <a16:creationId xmlns:a16="http://schemas.microsoft.com/office/drawing/2014/main" id="{ED43C828-9FCB-4578-A3DF-B138C9C3BD20}"/>
              </a:ext>
            </a:extLst>
          </p:cNvPr>
          <p:cNvSpPr/>
          <p:nvPr/>
        </p:nvSpPr>
        <p:spPr bwMode="auto">
          <a:xfrm>
            <a:off x="0" y="0"/>
            <a:ext cx="9144000" cy="1428750"/>
          </a:xfrm>
          <a:prstGeom prst="rect">
            <a:avLst/>
          </a:prstGeom>
          <a:gradFill>
            <a:gsLst>
              <a:gs pos="0">
                <a:schemeClr val="accent1">
                  <a:lumMod val="20000"/>
                  <a:lumOff val="80000"/>
                </a:schemeClr>
              </a:gs>
              <a:gs pos="100000">
                <a:schemeClr val="bg1"/>
              </a:gs>
            </a:gsLst>
            <a:lin ang="5400000" scaled="0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/>
          <a:lstStyle/>
          <a:p>
            <a:pPr>
              <a:defRPr/>
            </a:pPr>
            <a:endParaRPr lang="ru-RU" b="1" dirty="0">
              <a:solidFill>
                <a:srgbClr val="000000"/>
              </a:solidFill>
              <a:latin typeface="Tahoma" pitchFamily="34" charset="0"/>
            </a:endParaRPr>
          </a:p>
        </p:txBody>
      </p:sp>
      <p:sp>
        <p:nvSpPr>
          <p:cNvPr id="17412" name="Rectangle 5">
            <a:extLst>
              <a:ext uri="{FF2B5EF4-FFF2-40B4-BE49-F238E27FC236}">
                <a16:creationId xmlns:a16="http://schemas.microsoft.com/office/drawing/2014/main" id="{895CBEAE-F55B-401A-AE60-F0197ACA7F2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 bwMode="auto">
          <a:xfrm>
            <a:off x="685800" y="209550"/>
            <a:ext cx="77724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ru-RU" altLang="ru-RU"/>
              <a:t>Click to edit Master title style</a:t>
            </a:r>
          </a:p>
        </p:txBody>
      </p:sp>
      <p:sp>
        <p:nvSpPr>
          <p:cNvPr id="169015" name="Freeform 55">
            <a:extLst>
              <a:ext uri="{FF2B5EF4-FFF2-40B4-BE49-F238E27FC236}">
                <a16:creationId xmlns:a16="http://schemas.microsoft.com/office/drawing/2014/main" id="{838F9F91-146E-4091-A3E9-BF0CBAEB2666}"/>
              </a:ext>
            </a:extLst>
          </p:cNvPr>
          <p:cNvSpPr>
            <a:spLocks noEditPoints="1"/>
          </p:cNvSpPr>
          <p:nvPr/>
        </p:nvSpPr>
        <p:spPr bwMode="auto">
          <a:xfrm>
            <a:off x="8505825" y="5267325"/>
            <a:ext cx="638175" cy="1590675"/>
          </a:xfrm>
          <a:custGeom>
            <a:avLst/>
            <a:gdLst/>
            <a:ahLst/>
            <a:cxnLst>
              <a:cxn ang="0">
                <a:pos x="67" y="0"/>
              </a:cxn>
              <a:cxn ang="0">
                <a:pos x="31" y="93"/>
              </a:cxn>
              <a:cxn ang="0">
                <a:pos x="0" y="167"/>
              </a:cxn>
              <a:cxn ang="0">
                <a:pos x="56" y="167"/>
              </a:cxn>
              <a:cxn ang="0">
                <a:pos x="44" y="148"/>
              </a:cxn>
              <a:cxn ang="0">
                <a:pos x="21" y="117"/>
              </a:cxn>
              <a:cxn ang="0">
                <a:pos x="67" y="140"/>
              </a:cxn>
              <a:cxn ang="0">
                <a:pos x="37" y="157"/>
              </a:cxn>
              <a:cxn ang="0">
                <a:pos x="18" y="167"/>
              </a:cxn>
              <a:cxn ang="0">
                <a:pos x="13" y="167"/>
              </a:cxn>
              <a:cxn ang="0">
                <a:pos x="38" y="148"/>
              </a:cxn>
              <a:cxn ang="0">
                <a:pos x="67" y="127"/>
              </a:cxn>
              <a:cxn ang="0">
                <a:pos x="21" y="117"/>
              </a:cxn>
              <a:cxn ang="0">
                <a:pos x="46" y="144"/>
              </a:cxn>
              <a:cxn ang="0">
                <a:pos x="67" y="167"/>
              </a:cxn>
              <a:cxn ang="0">
                <a:pos x="67" y="147"/>
              </a:cxn>
              <a:cxn ang="0">
                <a:pos x="42" y="147"/>
              </a:cxn>
              <a:cxn ang="0">
                <a:pos x="8" y="149"/>
              </a:cxn>
              <a:cxn ang="0">
                <a:pos x="8" y="149"/>
              </a:cxn>
              <a:cxn ang="0">
                <a:pos x="42" y="149"/>
              </a:cxn>
              <a:cxn ang="0">
                <a:pos x="67" y="151"/>
              </a:cxn>
              <a:cxn ang="0">
                <a:pos x="67" y="99"/>
              </a:cxn>
              <a:cxn ang="0">
                <a:pos x="53" y="104"/>
              </a:cxn>
              <a:cxn ang="0">
                <a:pos x="21" y="117"/>
              </a:cxn>
              <a:cxn ang="0">
                <a:pos x="21" y="117"/>
              </a:cxn>
              <a:cxn ang="0">
                <a:pos x="54" y="98"/>
              </a:cxn>
              <a:cxn ang="0">
                <a:pos x="67" y="91"/>
              </a:cxn>
              <a:cxn ang="0">
                <a:pos x="67" y="107"/>
              </a:cxn>
              <a:cxn ang="0">
                <a:pos x="57" y="98"/>
              </a:cxn>
              <a:cxn ang="0">
                <a:pos x="37" y="79"/>
              </a:cxn>
              <a:cxn ang="0">
                <a:pos x="37" y="79"/>
              </a:cxn>
              <a:cxn ang="0">
                <a:pos x="58" y="96"/>
              </a:cxn>
              <a:cxn ang="0">
                <a:pos x="67" y="103"/>
              </a:cxn>
              <a:cxn ang="0">
                <a:pos x="67" y="56"/>
              </a:cxn>
              <a:cxn ang="0">
                <a:pos x="64" y="58"/>
              </a:cxn>
              <a:cxn ang="0">
                <a:pos x="37" y="79"/>
              </a:cxn>
              <a:cxn ang="0">
                <a:pos x="37" y="79"/>
              </a:cxn>
              <a:cxn ang="0">
                <a:pos x="64" y="65"/>
              </a:cxn>
              <a:cxn ang="0">
                <a:pos x="67" y="63"/>
              </a:cxn>
              <a:cxn ang="0">
                <a:pos x="53" y="38"/>
              </a:cxn>
              <a:cxn ang="0">
                <a:pos x="67" y="57"/>
              </a:cxn>
              <a:cxn ang="0">
                <a:pos x="67" y="28"/>
              </a:cxn>
              <a:cxn ang="0">
                <a:pos x="53" y="38"/>
              </a:cxn>
              <a:cxn ang="0">
                <a:pos x="67" y="53"/>
              </a:cxn>
              <a:cxn ang="0">
                <a:pos x="53" y="38"/>
              </a:cxn>
              <a:cxn ang="0">
                <a:pos x="67" y="24"/>
              </a:cxn>
            </a:cxnLst>
            <a:rect l="0" t="0" r="r" b="b"/>
            <a:pathLst>
              <a:path w="67" h="167">
                <a:moveTo>
                  <a:pt x="67" y="0"/>
                </a:moveTo>
                <a:cubicBezTo>
                  <a:pt x="56" y="31"/>
                  <a:pt x="44" y="62"/>
                  <a:pt x="31" y="93"/>
                </a:cubicBezTo>
                <a:cubicBezTo>
                  <a:pt x="21" y="118"/>
                  <a:pt x="11" y="142"/>
                  <a:pt x="0" y="167"/>
                </a:cubicBezTo>
                <a:moveTo>
                  <a:pt x="56" y="167"/>
                </a:moveTo>
                <a:cubicBezTo>
                  <a:pt x="52" y="161"/>
                  <a:pt x="48" y="154"/>
                  <a:pt x="44" y="148"/>
                </a:cubicBezTo>
                <a:cubicBezTo>
                  <a:pt x="36" y="138"/>
                  <a:pt x="28" y="128"/>
                  <a:pt x="21" y="117"/>
                </a:cubicBezTo>
                <a:moveTo>
                  <a:pt x="67" y="140"/>
                </a:moveTo>
                <a:cubicBezTo>
                  <a:pt x="57" y="146"/>
                  <a:pt x="47" y="151"/>
                  <a:pt x="37" y="157"/>
                </a:cubicBezTo>
                <a:cubicBezTo>
                  <a:pt x="30" y="160"/>
                  <a:pt x="24" y="163"/>
                  <a:pt x="18" y="167"/>
                </a:cubicBezTo>
                <a:moveTo>
                  <a:pt x="13" y="167"/>
                </a:moveTo>
                <a:cubicBezTo>
                  <a:pt x="21" y="160"/>
                  <a:pt x="29" y="154"/>
                  <a:pt x="38" y="148"/>
                </a:cubicBezTo>
                <a:cubicBezTo>
                  <a:pt x="47" y="141"/>
                  <a:pt x="57" y="134"/>
                  <a:pt x="67" y="127"/>
                </a:cubicBezTo>
                <a:moveTo>
                  <a:pt x="21" y="117"/>
                </a:moveTo>
                <a:cubicBezTo>
                  <a:pt x="29" y="126"/>
                  <a:pt x="37" y="135"/>
                  <a:pt x="46" y="144"/>
                </a:cubicBezTo>
                <a:cubicBezTo>
                  <a:pt x="53" y="151"/>
                  <a:pt x="60" y="159"/>
                  <a:pt x="67" y="167"/>
                </a:cubicBezTo>
                <a:moveTo>
                  <a:pt x="67" y="147"/>
                </a:moveTo>
                <a:cubicBezTo>
                  <a:pt x="58" y="147"/>
                  <a:pt x="50" y="147"/>
                  <a:pt x="42" y="147"/>
                </a:cubicBezTo>
                <a:cubicBezTo>
                  <a:pt x="31" y="148"/>
                  <a:pt x="20" y="148"/>
                  <a:pt x="8" y="149"/>
                </a:cubicBezTo>
                <a:moveTo>
                  <a:pt x="8" y="149"/>
                </a:moveTo>
                <a:cubicBezTo>
                  <a:pt x="20" y="149"/>
                  <a:pt x="31" y="149"/>
                  <a:pt x="42" y="149"/>
                </a:cubicBezTo>
                <a:cubicBezTo>
                  <a:pt x="50" y="150"/>
                  <a:pt x="58" y="150"/>
                  <a:pt x="67" y="151"/>
                </a:cubicBezTo>
                <a:moveTo>
                  <a:pt x="67" y="99"/>
                </a:moveTo>
                <a:cubicBezTo>
                  <a:pt x="62" y="100"/>
                  <a:pt x="58" y="102"/>
                  <a:pt x="53" y="104"/>
                </a:cubicBezTo>
                <a:cubicBezTo>
                  <a:pt x="42" y="108"/>
                  <a:pt x="32" y="113"/>
                  <a:pt x="21" y="117"/>
                </a:cubicBezTo>
                <a:moveTo>
                  <a:pt x="21" y="117"/>
                </a:moveTo>
                <a:cubicBezTo>
                  <a:pt x="32" y="111"/>
                  <a:pt x="43" y="104"/>
                  <a:pt x="54" y="98"/>
                </a:cubicBezTo>
                <a:cubicBezTo>
                  <a:pt x="58" y="95"/>
                  <a:pt x="62" y="93"/>
                  <a:pt x="67" y="91"/>
                </a:cubicBezTo>
                <a:moveTo>
                  <a:pt x="67" y="107"/>
                </a:moveTo>
                <a:cubicBezTo>
                  <a:pt x="63" y="104"/>
                  <a:pt x="60" y="101"/>
                  <a:pt x="57" y="98"/>
                </a:cubicBezTo>
                <a:cubicBezTo>
                  <a:pt x="50" y="92"/>
                  <a:pt x="44" y="85"/>
                  <a:pt x="37" y="79"/>
                </a:cubicBezTo>
                <a:moveTo>
                  <a:pt x="37" y="79"/>
                </a:moveTo>
                <a:cubicBezTo>
                  <a:pt x="44" y="84"/>
                  <a:pt x="51" y="90"/>
                  <a:pt x="58" y="96"/>
                </a:cubicBezTo>
                <a:cubicBezTo>
                  <a:pt x="61" y="98"/>
                  <a:pt x="64" y="101"/>
                  <a:pt x="67" y="103"/>
                </a:cubicBezTo>
                <a:moveTo>
                  <a:pt x="67" y="56"/>
                </a:moveTo>
                <a:cubicBezTo>
                  <a:pt x="66" y="57"/>
                  <a:pt x="65" y="57"/>
                  <a:pt x="64" y="58"/>
                </a:cubicBezTo>
                <a:cubicBezTo>
                  <a:pt x="56" y="65"/>
                  <a:pt x="47" y="72"/>
                  <a:pt x="37" y="79"/>
                </a:cubicBezTo>
                <a:moveTo>
                  <a:pt x="37" y="79"/>
                </a:moveTo>
                <a:cubicBezTo>
                  <a:pt x="46" y="74"/>
                  <a:pt x="55" y="69"/>
                  <a:pt x="64" y="65"/>
                </a:cubicBezTo>
                <a:cubicBezTo>
                  <a:pt x="65" y="64"/>
                  <a:pt x="66" y="64"/>
                  <a:pt x="67" y="63"/>
                </a:cubicBezTo>
                <a:moveTo>
                  <a:pt x="53" y="38"/>
                </a:moveTo>
                <a:cubicBezTo>
                  <a:pt x="57" y="44"/>
                  <a:pt x="62" y="50"/>
                  <a:pt x="67" y="57"/>
                </a:cubicBezTo>
                <a:moveTo>
                  <a:pt x="67" y="28"/>
                </a:moveTo>
                <a:cubicBezTo>
                  <a:pt x="62" y="31"/>
                  <a:pt x="58" y="35"/>
                  <a:pt x="53" y="38"/>
                </a:cubicBezTo>
                <a:cubicBezTo>
                  <a:pt x="57" y="43"/>
                  <a:pt x="62" y="48"/>
                  <a:pt x="67" y="53"/>
                </a:cubicBezTo>
                <a:moveTo>
                  <a:pt x="53" y="38"/>
                </a:moveTo>
                <a:cubicBezTo>
                  <a:pt x="58" y="33"/>
                  <a:pt x="62" y="28"/>
                  <a:pt x="67" y="24"/>
                </a:cubicBezTo>
              </a:path>
            </a:pathLst>
          </a:custGeom>
          <a:noFill/>
          <a:ln w="19050" cap="flat" cmpd="sng">
            <a:solidFill>
              <a:schemeClr val="accent6">
                <a:lumMod val="20000"/>
                <a:lumOff val="80000"/>
              </a:schemeClr>
            </a:solidFill>
            <a:prstDash val="solid"/>
            <a:miter lim="800000"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ru-RU" b="1" dirty="0">
              <a:solidFill>
                <a:srgbClr val="000000"/>
              </a:solidFill>
              <a:latin typeface="Tahoma" pitchFamily="34" charset="0"/>
            </a:endParaRPr>
          </a:p>
        </p:txBody>
      </p:sp>
      <p:sp>
        <p:nvSpPr>
          <p:cNvPr id="124" name="Freeform 55">
            <a:extLst>
              <a:ext uri="{FF2B5EF4-FFF2-40B4-BE49-F238E27FC236}">
                <a16:creationId xmlns:a16="http://schemas.microsoft.com/office/drawing/2014/main" id="{0AFB22B3-AF70-4DDA-AB60-D4D957DA058E}"/>
              </a:ext>
            </a:extLst>
          </p:cNvPr>
          <p:cNvSpPr>
            <a:spLocks noEditPoints="1"/>
          </p:cNvSpPr>
          <p:nvPr/>
        </p:nvSpPr>
        <p:spPr bwMode="auto">
          <a:xfrm flipH="1">
            <a:off x="0" y="5267325"/>
            <a:ext cx="638175" cy="1590675"/>
          </a:xfrm>
          <a:custGeom>
            <a:avLst/>
            <a:gdLst/>
            <a:ahLst/>
            <a:cxnLst>
              <a:cxn ang="0">
                <a:pos x="67" y="0"/>
              </a:cxn>
              <a:cxn ang="0">
                <a:pos x="31" y="93"/>
              </a:cxn>
              <a:cxn ang="0">
                <a:pos x="0" y="167"/>
              </a:cxn>
              <a:cxn ang="0">
                <a:pos x="56" y="167"/>
              </a:cxn>
              <a:cxn ang="0">
                <a:pos x="44" y="148"/>
              </a:cxn>
              <a:cxn ang="0">
                <a:pos x="21" y="117"/>
              </a:cxn>
              <a:cxn ang="0">
                <a:pos x="67" y="140"/>
              </a:cxn>
              <a:cxn ang="0">
                <a:pos x="37" y="157"/>
              </a:cxn>
              <a:cxn ang="0">
                <a:pos x="18" y="167"/>
              </a:cxn>
              <a:cxn ang="0">
                <a:pos x="13" y="167"/>
              </a:cxn>
              <a:cxn ang="0">
                <a:pos x="38" y="148"/>
              </a:cxn>
              <a:cxn ang="0">
                <a:pos x="67" y="127"/>
              </a:cxn>
              <a:cxn ang="0">
                <a:pos x="21" y="117"/>
              </a:cxn>
              <a:cxn ang="0">
                <a:pos x="46" y="144"/>
              </a:cxn>
              <a:cxn ang="0">
                <a:pos x="67" y="167"/>
              </a:cxn>
              <a:cxn ang="0">
                <a:pos x="67" y="147"/>
              </a:cxn>
              <a:cxn ang="0">
                <a:pos x="42" y="147"/>
              </a:cxn>
              <a:cxn ang="0">
                <a:pos x="8" y="149"/>
              </a:cxn>
              <a:cxn ang="0">
                <a:pos x="8" y="149"/>
              </a:cxn>
              <a:cxn ang="0">
                <a:pos x="42" y="149"/>
              </a:cxn>
              <a:cxn ang="0">
                <a:pos x="67" y="151"/>
              </a:cxn>
              <a:cxn ang="0">
                <a:pos x="67" y="99"/>
              </a:cxn>
              <a:cxn ang="0">
                <a:pos x="53" y="104"/>
              </a:cxn>
              <a:cxn ang="0">
                <a:pos x="21" y="117"/>
              </a:cxn>
              <a:cxn ang="0">
                <a:pos x="21" y="117"/>
              </a:cxn>
              <a:cxn ang="0">
                <a:pos x="54" y="98"/>
              </a:cxn>
              <a:cxn ang="0">
                <a:pos x="67" y="91"/>
              </a:cxn>
              <a:cxn ang="0">
                <a:pos x="67" y="107"/>
              </a:cxn>
              <a:cxn ang="0">
                <a:pos x="57" y="98"/>
              </a:cxn>
              <a:cxn ang="0">
                <a:pos x="37" y="79"/>
              </a:cxn>
              <a:cxn ang="0">
                <a:pos x="37" y="79"/>
              </a:cxn>
              <a:cxn ang="0">
                <a:pos x="58" y="96"/>
              </a:cxn>
              <a:cxn ang="0">
                <a:pos x="67" y="103"/>
              </a:cxn>
              <a:cxn ang="0">
                <a:pos x="67" y="56"/>
              </a:cxn>
              <a:cxn ang="0">
                <a:pos x="64" y="58"/>
              </a:cxn>
              <a:cxn ang="0">
                <a:pos x="37" y="79"/>
              </a:cxn>
              <a:cxn ang="0">
                <a:pos x="37" y="79"/>
              </a:cxn>
              <a:cxn ang="0">
                <a:pos x="64" y="65"/>
              </a:cxn>
              <a:cxn ang="0">
                <a:pos x="67" y="63"/>
              </a:cxn>
              <a:cxn ang="0">
                <a:pos x="53" y="38"/>
              </a:cxn>
              <a:cxn ang="0">
                <a:pos x="67" y="57"/>
              </a:cxn>
              <a:cxn ang="0">
                <a:pos x="67" y="28"/>
              </a:cxn>
              <a:cxn ang="0">
                <a:pos x="53" y="38"/>
              </a:cxn>
              <a:cxn ang="0">
                <a:pos x="67" y="53"/>
              </a:cxn>
              <a:cxn ang="0">
                <a:pos x="53" y="38"/>
              </a:cxn>
              <a:cxn ang="0">
                <a:pos x="67" y="24"/>
              </a:cxn>
            </a:cxnLst>
            <a:rect l="0" t="0" r="r" b="b"/>
            <a:pathLst>
              <a:path w="67" h="167">
                <a:moveTo>
                  <a:pt x="67" y="0"/>
                </a:moveTo>
                <a:cubicBezTo>
                  <a:pt x="56" y="31"/>
                  <a:pt x="44" y="62"/>
                  <a:pt x="31" y="93"/>
                </a:cubicBezTo>
                <a:cubicBezTo>
                  <a:pt x="21" y="118"/>
                  <a:pt x="11" y="142"/>
                  <a:pt x="0" y="167"/>
                </a:cubicBezTo>
                <a:moveTo>
                  <a:pt x="56" y="167"/>
                </a:moveTo>
                <a:cubicBezTo>
                  <a:pt x="52" y="161"/>
                  <a:pt x="48" y="154"/>
                  <a:pt x="44" y="148"/>
                </a:cubicBezTo>
                <a:cubicBezTo>
                  <a:pt x="36" y="138"/>
                  <a:pt x="28" y="128"/>
                  <a:pt x="21" y="117"/>
                </a:cubicBezTo>
                <a:moveTo>
                  <a:pt x="67" y="140"/>
                </a:moveTo>
                <a:cubicBezTo>
                  <a:pt x="57" y="146"/>
                  <a:pt x="47" y="151"/>
                  <a:pt x="37" y="157"/>
                </a:cubicBezTo>
                <a:cubicBezTo>
                  <a:pt x="30" y="160"/>
                  <a:pt x="24" y="163"/>
                  <a:pt x="18" y="167"/>
                </a:cubicBezTo>
                <a:moveTo>
                  <a:pt x="13" y="167"/>
                </a:moveTo>
                <a:cubicBezTo>
                  <a:pt x="21" y="160"/>
                  <a:pt x="29" y="154"/>
                  <a:pt x="38" y="148"/>
                </a:cubicBezTo>
                <a:cubicBezTo>
                  <a:pt x="47" y="141"/>
                  <a:pt x="57" y="134"/>
                  <a:pt x="67" y="127"/>
                </a:cubicBezTo>
                <a:moveTo>
                  <a:pt x="21" y="117"/>
                </a:moveTo>
                <a:cubicBezTo>
                  <a:pt x="29" y="126"/>
                  <a:pt x="37" y="135"/>
                  <a:pt x="46" y="144"/>
                </a:cubicBezTo>
                <a:cubicBezTo>
                  <a:pt x="53" y="151"/>
                  <a:pt x="60" y="159"/>
                  <a:pt x="67" y="167"/>
                </a:cubicBezTo>
                <a:moveTo>
                  <a:pt x="67" y="147"/>
                </a:moveTo>
                <a:cubicBezTo>
                  <a:pt x="58" y="147"/>
                  <a:pt x="50" y="147"/>
                  <a:pt x="42" y="147"/>
                </a:cubicBezTo>
                <a:cubicBezTo>
                  <a:pt x="31" y="148"/>
                  <a:pt x="20" y="148"/>
                  <a:pt x="8" y="149"/>
                </a:cubicBezTo>
                <a:moveTo>
                  <a:pt x="8" y="149"/>
                </a:moveTo>
                <a:cubicBezTo>
                  <a:pt x="20" y="149"/>
                  <a:pt x="31" y="149"/>
                  <a:pt x="42" y="149"/>
                </a:cubicBezTo>
                <a:cubicBezTo>
                  <a:pt x="50" y="150"/>
                  <a:pt x="58" y="150"/>
                  <a:pt x="67" y="151"/>
                </a:cubicBezTo>
                <a:moveTo>
                  <a:pt x="67" y="99"/>
                </a:moveTo>
                <a:cubicBezTo>
                  <a:pt x="62" y="100"/>
                  <a:pt x="58" y="102"/>
                  <a:pt x="53" y="104"/>
                </a:cubicBezTo>
                <a:cubicBezTo>
                  <a:pt x="42" y="108"/>
                  <a:pt x="32" y="113"/>
                  <a:pt x="21" y="117"/>
                </a:cubicBezTo>
                <a:moveTo>
                  <a:pt x="21" y="117"/>
                </a:moveTo>
                <a:cubicBezTo>
                  <a:pt x="32" y="111"/>
                  <a:pt x="43" y="104"/>
                  <a:pt x="54" y="98"/>
                </a:cubicBezTo>
                <a:cubicBezTo>
                  <a:pt x="58" y="95"/>
                  <a:pt x="62" y="93"/>
                  <a:pt x="67" y="91"/>
                </a:cubicBezTo>
                <a:moveTo>
                  <a:pt x="67" y="107"/>
                </a:moveTo>
                <a:cubicBezTo>
                  <a:pt x="63" y="104"/>
                  <a:pt x="60" y="101"/>
                  <a:pt x="57" y="98"/>
                </a:cubicBezTo>
                <a:cubicBezTo>
                  <a:pt x="50" y="92"/>
                  <a:pt x="44" y="85"/>
                  <a:pt x="37" y="79"/>
                </a:cubicBezTo>
                <a:moveTo>
                  <a:pt x="37" y="79"/>
                </a:moveTo>
                <a:cubicBezTo>
                  <a:pt x="44" y="84"/>
                  <a:pt x="51" y="90"/>
                  <a:pt x="58" y="96"/>
                </a:cubicBezTo>
                <a:cubicBezTo>
                  <a:pt x="61" y="98"/>
                  <a:pt x="64" y="101"/>
                  <a:pt x="67" y="103"/>
                </a:cubicBezTo>
                <a:moveTo>
                  <a:pt x="67" y="56"/>
                </a:moveTo>
                <a:cubicBezTo>
                  <a:pt x="66" y="57"/>
                  <a:pt x="65" y="57"/>
                  <a:pt x="64" y="58"/>
                </a:cubicBezTo>
                <a:cubicBezTo>
                  <a:pt x="56" y="65"/>
                  <a:pt x="47" y="72"/>
                  <a:pt x="37" y="79"/>
                </a:cubicBezTo>
                <a:moveTo>
                  <a:pt x="37" y="79"/>
                </a:moveTo>
                <a:cubicBezTo>
                  <a:pt x="46" y="74"/>
                  <a:pt x="55" y="69"/>
                  <a:pt x="64" y="65"/>
                </a:cubicBezTo>
                <a:cubicBezTo>
                  <a:pt x="65" y="64"/>
                  <a:pt x="66" y="64"/>
                  <a:pt x="67" y="63"/>
                </a:cubicBezTo>
                <a:moveTo>
                  <a:pt x="53" y="38"/>
                </a:moveTo>
                <a:cubicBezTo>
                  <a:pt x="57" y="44"/>
                  <a:pt x="62" y="50"/>
                  <a:pt x="67" y="57"/>
                </a:cubicBezTo>
                <a:moveTo>
                  <a:pt x="67" y="28"/>
                </a:moveTo>
                <a:cubicBezTo>
                  <a:pt x="62" y="31"/>
                  <a:pt x="58" y="35"/>
                  <a:pt x="53" y="38"/>
                </a:cubicBezTo>
                <a:cubicBezTo>
                  <a:pt x="57" y="43"/>
                  <a:pt x="62" y="48"/>
                  <a:pt x="67" y="53"/>
                </a:cubicBezTo>
                <a:moveTo>
                  <a:pt x="53" y="38"/>
                </a:moveTo>
                <a:cubicBezTo>
                  <a:pt x="58" y="33"/>
                  <a:pt x="62" y="28"/>
                  <a:pt x="67" y="24"/>
                </a:cubicBezTo>
              </a:path>
            </a:pathLst>
          </a:custGeom>
          <a:noFill/>
          <a:ln w="19050" cap="flat" cmpd="sng">
            <a:solidFill>
              <a:schemeClr val="accent6">
                <a:lumMod val="20000"/>
                <a:lumOff val="80000"/>
              </a:schemeClr>
            </a:solidFill>
            <a:prstDash val="solid"/>
            <a:miter lim="800000"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ru-RU" b="1" dirty="0">
              <a:solidFill>
                <a:srgbClr val="000000"/>
              </a:solidFill>
              <a:latin typeface="Tahoma" pitchFamily="34" charset="0"/>
            </a:endParaRPr>
          </a:p>
        </p:txBody>
      </p:sp>
      <p:pic>
        <p:nvPicPr>
          <p:cNvPr id="17415" name="Picture 7">
            <a:extLst>
              <a:ext uri="{FF2B5EF4-FFF2-40B4-BE49-F238E27FC236}">
                <a16:creationId xmlns:a16="http://schemas.microsoft.com/office/drawing/2014/main" id="{2BDE9045-AC03-426E-ABF5-DD087CDB56A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4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90563" y="6286500"/>
            <a:ext cx="1524000" cy="466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7416" name="Группа 232">
            <a:extLst>
              <a:ext uri="{FF2B5EF4-FFF2-40B4-BE49-F238E27FC236}">
                <a16:creationId xmlns:a16="http://schemas.microsoft.com/office/drawing/2014/main" id="{3198F925-CBF3-4291-8BDD-C95B742A2068}"/>
              </a:ext>
            </a:extLst>
          </p:cNvPr>
          <p:cNvGrpSpPr>
            <a:grpSpLocks/>
          </p:cNvGrpSpPr>
          <p:nvPr/>
        </p:nvGrpSpPr>
        <p:grpSpPr bwMode="auto">
          <a:xfrm>
            <a:off x="1588" y="795338"/>
            <a:ext cx="9144000" cy="490537"/>
            <a:chOff x="838" y="1795475"/>
            <a:chExt cx="9144934" cy="490517"/>
          </a:xfrm>
        </p:grpSpPr>
        <p:sp>
          <p:nvSpPr>
            <p:cNvPr id="234" name="Freeform 2">
              <a:extLst>
                <a:ext uri="{FF2B5EF4-FFF2-40B4-BE49-F238E27FC236}">
                  <a16:creationId xmlns:a16="http://schemas.microsoft.com/office/drawing/2014/main" id="{13CA46E4-FB2D-416C-AE92-1F13E7C9A877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31301" y="1849448"/>
              <a:ext cx="68270" cy="57148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39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4" y="74"/>
                </a:cxn>
                <a:cxn ang="0">
                  <a:pos x="55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39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4" y="74"/>
                  </a:lnTo>
                  <a:lnTo>
                    <a:pt x="55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35" name="Freeform 3">
              <a:extLst>
                <a:ext uri="{FF2B5EF4-FFF2-40B4-BE49-F238E27FC236}">
                  <a16:creationId xmlns:a16="http://schemas.microsoft.com/office/drawing/2014/main" id="{128AF1B3-B503-4BE0-B3C9-3BC0D43F3FE4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39240" y="2017716"/>
              <a:ext cx="68269" cy="57148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39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4" y="74"/>
                </a:cxn>
                <a:cxn ang="0">
                  <a:pos x="55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39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4" y="74"/>
                  </a:lnTo>
                  <a:lnTo>
                    <a:pt x="55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36" name="Freeform 4">
              <a:extLst>
                <a:ext uri="{FF2B5EF4-FFF2-40B4-BE49-F238E27FC236}">
                  <a16:creationId xmlns:a16="http://schemas.microsoft.com/office/drawing/2014/main" id="{9AA04D42-14A8-481D-AA30-F66FFCCF4F64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07509" y="1844685"/>
              <a:ext cx="68270" cy="58736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37" name="Freeform 5">
              <a:extLst>
                <a:ext uri="{FF2B5EF4-FFF2-40B4-BE49-F238E27FC236}">
                  <a16:creationId xmlns:a16="http://schemas.microsoft.com/office/drawing/2014/main" id="{3C5EB929-01A1-495B-8A0E-69B7A9DA20E9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17035" y="2012953"/>
              <a:ext cx="66682" cy="58736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38" name="Freeform 6">
              <a:extLst>
                <a:ext uri="{FF2B5EF4-FFF2-40B4-BE49-F238E27FC236}">
                  <a16:creationId xmlns:a16="http://schemas.microsoft.com/office/drawing/2014/main" id="{11DC5AE6-7A3F-4040-B93C-E598926CE4B9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85305" y="1841510"/>
              <a:ext cx="68269" cy="57148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39" name="Freeform 7">
              <a:extLst>
                <a:ext uri="{FF2B5EF4-FFF2-40B4-BE49-F238E27FC236}">
                  <a16:creationId xmlns:a16="http://schemas.microsoft.com/office/drawing/2014/main" id="{67550E67-F0A7-4458-945A-F6020C257534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93242" y="2009778"/>
              <a:ext cx="68270" cy="57148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0" name="Freeform 8">
              <a:extLst>
                <a:ext uri="{FF2B5EF4-FFF2-40B4-BE49-F238E27FC236}">
                  <a16:creationId xmlns:a16="http://schemas.microsoft.com/office/drawing/2014/main" id="{1B90C819-842A-484F-87FB-F86288076B69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561512" y="1836748"/>
              <a:ext cx="68269" cy="58735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1" name="Freeform 9">
              <a:extLst>
                <a:ext uri="{FF2B5EF4-FFF2-40B4-BE49-F238E27FC236}">
                  <a16:creationId xmlns:a16="http://schemas.microsoft.com/office/drawing/2014/main" id="{7C61C53F-359C-454E-8B19-52075F771B33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571038" y="2005016"/>
              <a:ext cx="68269" cy="58735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2" name="Freeform 10">
              <a:extLst>
                <a:ext uri="{FF2B5EF4-FFF2-40B4-BE49-F238E27FC236}">
                  <a16:creationId xmlns:a16="http://schemas.microsoft.com/office/drawing/2014/main" id="{35144C5C-FF98-4B1F-8777-4718C1F93728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639307" y="1833573"/>
              <a:ext cx="68270" cy="58735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4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4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3" name="Freeform 11">
              <a:extLst>
                <a:ext uri="{FF2B5EF4-FFF2-40B4-BE49-F238E27FC236}">
                  <a16:creationId xmlns:a16="http://schemas.microsoft.com/office/drawing/2014/main" id="{98076B5B-DBEC-42FC-BCC5-1044B01804A4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648833" y="2001842"/>
              <a:ext cx="66682" cy="57148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4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4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4" name="Freeform 12">
              <a:extLst>
                <a:ext uri="{FF2B5EF4-FFF2-40B4-BE49-F238E27FC236}">
                  <a16:creationId xmlns:a16="http://schemas.microsoft.com/office/drawing/2014/main" id="{A5DB093D-43FB-4D81-B0BE-20FAB586B21A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17103" y="1828811"/>
              <a:ext cx="66682" cy="58736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7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7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5" name="Freeform 13">
              <a:extLst>
                <a:ext uri="{FF2B5EF4-FFF2-40B4-BE49-F238E27FC236}">
                  <a16:creationId xmlns:a16="http://schemas.microsoft.com/office/drawing/2014/main" id="{55F223BF-3D8E-4673-85D0-259C80288E17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25041" y="1997079"/>
              <a:ext cx="68270" cy="58736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7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7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6" name="Freeform 14">
              <a:extLst>
                <a:ext uri="{FF2B5EF4-FFF2-40B4-BE49-F238E27FC236}">
                  <a16:creationId xmlns:a16="http://schemas.microsoft.com/office/drawing/2014/main" id="{6CF7975A-76CD-448F-A643-F6FBCC543BA2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93311" y="1825636"/>
              <a:ext cx="69857" cy="58736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20" y="36"/>
                </a:cxn>
                <a:cxn ang="0">
                  <a:pos x="120" y="49"/>
                </a:cxn>
                <a:cxn ang="0">
                  <a:pos x="120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3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20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20" y="36"/>
                  </a:lnTo>
                  <a:lnTo>
                    <a:pt x="120" y="49"/>
                  </a:lnTo>
                  <a:lnTo>
                    <a:pt x="120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3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7" name="Freeform 15">
              <a:extLst>
                <a:ext uri="{FF2B5EF4-FFF2-40B4-BE49-F238E27FC236}">
                  <a16:creationId xmlns:a16="http://schemas.microsoft.com/office/drawing/2014/main" id="{DC41C22A-D15D-4B7C-9AF1-ED2E0C1E00F1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02837" y="1993904"/>
              <a:ext cx="69857" cy="58736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20" y="36"/>
                </a:cxn>
                <a:cxn ang="0">
                  <a:pos x="120" y="49"/>
                </a:cxn>
                <a:cxn ang="0">
                  <a:pos x="120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3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20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20" y="36"/>
                  </a:lnTo>
                  <a:lnTo>
                    <a:pt x="120" y="49"/>
                  </a:lnTo>
                  <a:lnTo>
                    <a:pt x="120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3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8" name="Freeform 16">
              <a:extLst>
                <a:ext uri="{FF2B5EF4-FFF2-40B4-BE49-F238E27FC236}">
                  <a16:creationId xmlns:a16="http://schemas.microsoft.com/office/drawing/2014/main" id="{A56A5F9F-DA99-49D1-B336-17C0B5E0D19C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71106" y="1820874"/>
              <a:ext cx="69857" cy="58735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1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19" y="36"/>
                </a:cxn>
                <a:cxn ang="0">
                  <a:pos x="119" y="49"/>
                </a:cxn>
                <a:cxn ang="0">
                  <a:pos x="119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2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9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1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19" y="36"/>
                  </a:lnTo>
                  <a:lnTo>
                    <a:pt x="119" y="49"/>
                  </a:lnTo>
                  <a:lnTo>
                    <a:pt x="119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2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9" name="Freeform 17">
              <a:extLst>
                <a:ext uri="{FF2B5EF4-FFF2-40B4-BE49-F238E27FC236}">
                  <a16:creationId xmlns:a16="http://schemas.microsoft.com/office/drawing/2014/main" id="{99FBBF98-D792-427D-8C69-A4BE7A5517B6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80632" y="1989142"/>
              <a:ext cx="68270" cy="58735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1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19" y="36"/>
                </a:cxn>
                <a:cxn ang="0">
                  <a:pos x="119" y="49"/>
                </a:cxn>
                <a:cxn ang="0">
                  <a:pos x="119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2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9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1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19" y="36"/>
                  </a:lnTo>
                  <a:lnTo>
                    <a:pt x="119" y="49"/>
                  </a:lnTo>
                  <a:lnTo>
                    <a:pt x="119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2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0" name="Rectangle 18">
              <a:extLst>
                <a:ext uri="{FF2B5EF4-FFF2-40B4-BE49-F238E27FC236}">
                  <a16:creationId xmlns:a16="http://schemas.microsoft.com/office/drawing/2014/main" id="{B3F41854-34E6-49FC-903C-7929CDC4C5E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940963" y="1844685"/>
              <a:ext cx="14289" cy="7938"/>
            </a:xfrm>
            <a:prstGeom prst="rect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1" name="Rectangle 19">
              <a:extLst>
                <a:ext uri="{FF2B5EF4-FFF2-40B4-BE49-F238E27FC236}">
                  <a16:creationId xmlns:a16="http://schemas.microsoft.com/office/drawing/2014/main" id="{1B401ED4-591A-4675-9311-52A9858B7C23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304311" y="1876434"/>
              <a:ext cx="15877" cy="9525"/>
            </a:xfrm>
            <a:prstGeom prst="rect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2" name="Rectangle 20">
              <a:extLst>
                <a:ext uri="{FF2B5EF4-FFF2-40B4-BE49-F238E27FC236}">
                  <a16:creationId xmlns:a16="http://schemas.microsoft.com/office/drawing/2014/main" id="{3B195139-F783-4A58-8EAA-ADFE5D4AD87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948902" y="2011366"/>
              <a:ext cx="15877" cy="9525"/>
            </a:xfrm>
            <a:prstGeom prst="rect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3" name="Rectangle 21">
              <a:extLst>
                <a:ext uri="{FF2B5EF4-FFF2-40B4-BE49-F238E27FC236}">
                  <a16:creationId xmlns:a16="http://schemas.microsoft.com/office/drawing/2014/main" id="{4D78837C-9D2A-44CC-B206-B2C8F0C52597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312249" y="2044702"/>
              <a:ext cx="15877" cy="9525"/>
            </a:xfrm>
            <a:prstGeom prst="rect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4" name="Freeform 22">
              <a:extLst>
                <a:ext uri="{FF2B5EF4-FFF2-40B4-BE49-F238E27FC236}">
                  <a16:creationId xmlns:a16="http://schemas.microsoft.com/office/drawing/2014/main" id="{0566A52A-CD68-4FEC-9E7B-FEFDA0E83A7A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958428" y="1836748"/>
              <a:ext cx="74620" cy="187317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00" y="0"/>
                </a:cxn>
                <a:cxn ang="0">
                  <a:pos x="129" y="144"/>
                </a:cxn>
                <a:cxn ang="0">
                  <a:pos x="129" y="179"/>
                </a:cxn>
                <a:cxn ang="0">
                  <a:pos x="103" y="321"/>
                </a:cxn>
                <a:cxn ang="0">
                  <a:pos x="0" y="321"/>
                </a:cxn>
                <a:cxn ang="0">
                  <a:pos x="0" y="285"/>
                </a:cxn>
                <a:cxn ang="0">
                  <a:pos x="58" y="285"/>
                </a:cxn>
                <a:cxn ang="0">
                  <a:pos x="58" y="38"/>
                </a:cxn>
                <a:cxn ang="0">
                  <a:pos x="0" y="38"/>
                </a:cxn>
                <a:cxn ang="0">
                  <a:pos x="0" y="0"/>
                </a:cxn>
              </a:cxnLst>
              <a:rect l="0" t="0" r="r" b="b"/>
              <a:pathLst>
                <a:path w="129" h="321">
                  <a:moveTo>
                    <a:pt x="0" y="0"/>
                  </a:moveTo>
                  <a:lnTo>
                    <a:pt x="100" y="0"/>
                  </a:lnTo>
                  <a:lnTo>
                    <a:pt x="129" y="144"/>
                  </a:lnTo>
                  <a:lnTo>
                    <a:pt x="129" y="179"/>
                  </a:lnTo>
                  <a:lnTo>
                    <a:pt x="103" y="321"/>
                  </a:lnTo>
                  <a:lnTo>
                    <a:pt x="0" y="321"/>
                  </a:lnTo>
                  <a:lnTo>
                    <a:pt x="0" y="285"/>
                  </a:lnTo>
                  <a:lnTo>
                    <a:pt x="58" y="285"/>
                  </a:lnTo>
                  <a:lnTo>
                    <a:pt x="58" y="38"/>
                  </a:lnTo>
                  <a:lnTo>
                    <a:pt x="0" y="3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5" name="Freeform 23">
              <a:extLst>
                <a:ext uri="{FF2B5EF4-FFF2-40B4-BE49-F238E27FC236}">
                  <a16:creationId xmlns:a16="http://schemas.microsoft.com/office/drawing/2014/main" id="{9F43882A-A9CF-4F59-8A7F-6FAE9DE2E7DC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234454" y="1873259"/>
              <a:ext cx="76208" cy="187317"/>
            </a:xfrm>
            <a:custGeom>
              <a:avLst/>
              <a:gdLst/>
              <a:ahLst/>
              <a:cxnLst>
                <a:cxn ang="0">
                  <a:pos x="129" y="0"/>
                </a:cxn>
                <a:cxn ang="0">
                  <a:pos x="29" y="0"/>
                </a:cxn>
                <a:cxn ang="0">
                  <a:pos x="0" y="144"/>
                </a:cxn>
                <a:cxn ang="0">
                  <a:pos x="0" y="179"/>
                </a:cxn>
                <a:cxn ang="0">
                  <a:pos x="26" y="321"/>
                </a:cxn>
                <a:cxn ang="0">
                  <a:pos x="129" y="321"/>
                </a:cxn>
                <a:cxn ang="0">
                  <a:pos x="129" y="285"/>
                </a:cxn>
                <a:cxn ang="0">
                  <a:pos x="71" y="285"/>
                </a:cxn>
                <a:cxn ang="0">
                  <a:pos x="71" y="38"/>
                </a:cxn>
                <a:cxn ang="0">
                  <a:pos x="129" y="38"/>
                </a:cxn>
                <a:cxn ang="0">
                  <a:pos x="129" y="0"/>
                </a:cxn>
              </a:cxnLst>
              <a:rect l="0" t="0" r="r" b="b"/>
              <a:pathLst>
                <a:path w="129" h="321">
                  <a:moveTo>
                    <a:pt x="129" y="0"/>
                  </a:moveTo>
                  <a:lnTo>
                    <a:pt x="29" y="0"/>
                  </a:lnTo>
                  <a:lnTo>
                    <a:pt x="0" y="144"/>
                  </a:lnTo>
                  <a:lnTo>
                    <a:pt x="0" y="179"/>
                  </a:lnTo>
                  <a:lnTo>
                    <a:pt x="26" y="321"/>
                  </a:lnTo>
                  <a:lnTo>
                    <a:pt x="129" y="321"/>
                  </a:lnTo>
                  <a:lnTo>
                    <a:pt x="129" y="285"/>
                  </a:lnTo>
                  <a:lnTo>
                    <a:pt x="71" y="285"/>
                  </a:lnTo>
                  <a:lnTo>
                    <a:pt x="71" y="38"/>
                  </a:lnTo>
                  <a:lnTo>
                    <a:pt x="129" y="38"/>
                  </a:lnTo>
                  <a:lnTo>
                    <a:pt x="129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6" name="Rectangle 24">
              <a:extLst>
                <a:ext uri="{FF2B5EF4-FFF2-40B4-BE49-F238E27FC236}">
                  <a16:creationId xmlns:a16="http://schemas.microsoft.com/office/drawing/2014/main" id="{6B4B77CF-9319-4F77-B324-48616B2A8A7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221753" y="1957393"/>
              <a:ext cx="12701" cy="22224"/>
            </a:xfrm>
            <a:prstGeom prst="rect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7" name="Rectangle 25">
              <a:extLst>
                <a:ext uri="{FF2B5EF4-FFF2-40B4-BE49-F238E27FC236}">
                  <a16:creationId xmlns:a16="http://schemas.microsoft.com/office/drawing/2014/main" id="{7C181C6A-9188-4D63-BDD8-99F3112B414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9033047" y="1916120"/>
              <a:ext cx="12701" cy="22224"/>
            </a:xfrm>
            <a:prstGeom prst="rect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8" name="Rectangle 27">
              <a:extLst>
                <a:ext uri="{FF2B5EF4-FFF2-40B4-BE49-F238E27FC236}">
                  <a16:creationId xmlns:a16="http://schemas.microsoft.com/office/drawing/2014/main" id="{4C9FF3DF-FE3E-4A88-81DF-9F9352D6ADB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9045749" y="1917707"/>
              <a:ext cx="49218" cy="15874"/>
            </a:xfrm>
            <a:prstGeom prst="rect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9" name="Freeform 28">
              <a:extLst>
                <a:ext uri="{FF2B5EF4-FFF2-40B4-BE49-F238E27FC236}">
                  <a16:creationId xmlns:a16="http://schemas.microsoft.com/office/drawing/2014/main" id="{D55A2826-AD72-4A46-BE13-2B6EA565B881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088616" y="1911357"/>
              <a:ext cx="11113" cy="26987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12"/>
                </a:cxn>
                <a:cxn ang="0">
                  <a:pos x="19" y="22"/>
                </a:cxn>
                <a:cxn ang="0">
                  <a:pos x="16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12"/>
                  </a:lnTo>
                  <a:lnTo>
                    <a:pt x="19" y="22"/>
                  </a:lnTo>
                  <a:lnTo>
                    <a:pt x="16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0" name="Freeform 30">
              <a:extLst>
                <a:ext uri="{FF2B5EF4-FFF2-40B4-BE49-F238E27FC236}">
                  <a16:creationId xmlns:a16="http://schemas.microsoft.com/office/drawing/2014/main" id="{E2A701D6-6E31-4087-80C4-A7F4C611647C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099729" y="1911357"/>
              <a:ext cx="11114" cy="25399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7" y="12"/>
                </a:cxn>
                <a:cxn ang="0">
                  <a:pos x="20" y="22"/>
                </a:cxn>
                <a:cxn ang="0">
                  <a:pos x="17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20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7" y="12"/>
                  </a:lnTo>
                  <a:lnTo>
                    <a:pt x="20" y="22"/>
                  </a:lnTo>
                  <a:lnTo>
                    <a:pt x="17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1" name="Freeform 32">
              <a:extLst>
                <a:ext uri="{FF2B5EF4-FFF2-40B4-BE49-F238E27FC236}">
                  <a16:creationId xmlns:a16="http://schemas.microsoft.com/office/drawing/2014/main" id="{64B4FEB4-D3C6-4BE9-86E5-E28ED30CE42F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110843" y="1911357"/>
              <a:ext cx="11113" cy="25399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6" y="12"/>
                </a:cxn>
                <a:cxn ang="0">
                  <a:pos x="19" y="22"/>
                </a:cxn>
                <a:cxn ang="0">
                  <a:pos x="16" y="35"/>
                </a:cxn>
                <a:cxn ang="0">
                  <a:pos x="9" y="45"/>
                </a:cxn>
                <a:cxn ang="0">
                  <a:pos x="6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6" y="12"/>
                  </a:lnTo>
                  <a:lnTo>
                    <a:pt x="19" y="22"/>
                  </a:lnTo>
                  <a:lnTo>
                    <a:pt x="16" y="35"/>
                  </a:lnTo>
                  <a:lnTo>
                    <a:pt x="9" y="45"/>
                  </a:lnTo>
                  <a:lnTo>
                    <a:pt x="6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2" name="Freeform 34">
              <a:extLst>
                <a:ext uri="{FF2B5EF4-FFF2-40B4-BE49-F238E27FC236}">
                  <a16:creationId xmlns:a16="http://schemas.microsoft.com/office/drawing/2014/main" id="{3232212E-C3C8-443D-836A-22C7C282BCF3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121957" y="1909770"/>
              <a:ext cx="12701" cy="26986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20" y="12"/>
                </a:cxn>
                <a:cxn ang="0">
                  <a:pos x="20" y="22"/>
                </a:cxn>
                <a:cxn ang="0">
                  <a:pos x="20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20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20" y="12"/>
                  </a:lnTo>
                  <a:lnTo>
                    <a:pt x="20" y="22"/>
                  </a:lnTo>
                  <a:lnTo>
                    <a:pt x="20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3" name="Freeform 36">
              <a:extLst>
                <a:ext uri="{FF2B5EF4-FFF2-40B4-BE49-F238E27FC236}">
                  <a16:creationId xmlns:a16="http://schemas.microsoft.com/office/drawing/2014/main" id="{1AC477CF-2D1B-455E-B22F-424059EAF746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134658" y="1909770"/>
              <a:ext cx="11114" cy="25399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2" y="0"/>
                </a:cxn>
                <a:cxn ang="0">
                  <a:pos x="19" y="12"/>
                </a:cxn>
                <a:cxn ang="0">
                  <a:pos x="19" y="22"/>
                </a:cxn>
                <a:cxn ang="0">
                  <a:pos x="19" y="35"/>
                </a:cxn>
                <a:cxn ang="0">
                  <a:pos x="12" y="45"/>
                </a:cxn>
                <a:cxn ang="0">
                  <a:pos x="6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6" y="0"/>
                  </a:lnTo>
                  <a:lnTo>
                    <a:pt x="12" y="0"/>
                  </a:lnTo>
                  <a:lnTo>
                    <a:pt x="19" y="12"/>
                  </a:lnTo>
                  <a:lnTo>
                    <a:pt x="19" y="22"/>
                  </a:lnTo>
                  <a:lnTo>
                    <a:pt x="19" y="35"/>
                  </a:lnTo>
                  <a:lnTo>
                    <a:pt x="12" y="45"/>
                  </a:lnTo>
                  <a:lnTo>
                    <a:pt x="6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4" name="Freeform 38">
              <a:extLst>
                <a:ext uri="{FF2B5EF4-FFF2-40B4-BE49-F238E27FC236}">
                  <a16:creationId xmlns:a16="http://schemas.microsoft.com/office/drawing/2014/main" id="{AAA2F11F-2E91-4729-AE2E-A450C7A9D81B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29714" y="1990729"/>
              <a:ext cx="11113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4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4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4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5" name="Freeform 39">
              <a:extLst>
                <a:ext uri="{FF2B5EF4-FFF2-40B4-BE49-F238E27FC236}">
                  <a16:creationId xmlns:a16="http://schemas.microsoft.com/office/drawing/2014/main" id="{505628C9-FE0F-4D77-94F1-7C37953C05CA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07509" y="1987554"/>
              <a:ext cx="11114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6" name="Freeform 40">
              <a:extLst>
                <a:ext uri="{FF2B5EF4-FFF2-40B4-BE49-F238E27FC236}">
                  <a16:creationId xmlns:a16="http://schemas.microsoft.com/office/drawing/2014/main" id="{E204D5ED-9E91-4E9C-8C0A-0F3FF2E6E5BA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83716" y="1982792"/>
              <a:ext cx="11114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7" name="Freeform 41">
              <a:extLst>
                <a:ext uri="{FF2B5EF4-FFF2-40B4-BE49-F238E27FC236}">
                  <a16:creationId xmlns:a16="http://schemas.microsoft.com/office/drawing/2014/main" id="{FF7FEF40-C6CA-4D32-A4AB-6DAE3E2220F3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561512" y="1979617"/>
              <a:ext cx="11113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8" name="Freeform 42">
              <a:extLst>
                <a:ext uri="{FF2B5EF4-FFF2-40B4-BE49-F238E27FC236}">
                  <a16:creationId xmlns:a16="http://schemas.microsoft.com/office/drawing/2014/main" id="{606A111F-2CCB-4BA5-A284-48891AC16866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639307" y="1974855"/>
              <a:ext cx="11114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9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9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9" name="Freeform 43">
              <a:extLst>
                <a:ext uri="{FF2B5EF4-FFF2-40B4-BE49-F238E27FC236}">
                  <a16:creationId xmlns:a16="http://schemas.microsoft.com/office/drawing/2014/main" id="{DFEB40E2-9038-4B81-8D2F-8C38482B57B4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15515" y="1971680"/>
              <a:ext cx="11114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0" name="Freeform 44">
              <a:extLst>
                <a:ext uri="{FF2B5EF4-FFF2-40B4-BE49-F238E27FC236}">
                  <a16:creationId xmlns:a16="http://schemas.microsoft.com/office/drawing/2014/main" id="{454ECC16-40C2-45E6-A894-92EB4240FF54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93311" y="1966918"/>
              <a:ext cx="11113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7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1" name="Freeform 45">
              <a:extLst>
                <a:ext uri="{FF2B5EF4-FFF2-40B4-BE49-F238E27FC236}">
                  <a16:creationId xmlns:a16="http://schemas.microsoft.com/office/drawing/2014/main" id="{F48A7F7D-1A60-4502-AFE7-AE31E37E8A90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72694" y="1963743"/>
              <a:ext cx="11113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2" name="Freeform 46">
              <a:extLst>
                <a:ext uri="{FF2B5EF4-FFF2-40B4-BE49-F238E27FC236}">
                  <a16:creationId xmlns:a16="http://schemas.microsoft.com/office/drawing/2014/main" id="{63863E17-6525-40FE-BFEA-2687DF1A4C26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21775" y="1822461"/>
              <a:ext cx="11114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4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4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4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3" name="Freeform 47">
              <a:extLst>
                <a:ext uri="{FF2B5EF4-FFF2-40B4-BE49-F238E27FC236}">
                  <a16:creationId xmlns:a16="http://schemas.microsoft.com/office/drawing/2014/main" id="{34550EA3-2BF9-4E41-9AB2-126131550537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99571" y="1819286"/>
              <a:ext cx="11113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4" name="Freeform 48">
              <a:extLst>
                <a:ext uri="{FF2B5EF4-FFF2-40B4-BE49-F238E27FC236}">
                  <a16:creationId xmlns:a16="http://schemas.microsoft.com/office/drawing/2014/main" id="{22A88101-ADC3-4C0E-AB09-4DC000ACE7EA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75779" y="1814524"/>
              <a:ext cx="11113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5" name="Freeform 49">
              <a:extLst>
                <a:ext uri="{FF2B5EF4-FFF2-40B4-BE49-F238E27FC236}">
                  <a16:creationId xmlns:a16="http://schemas.microsoft.com/office/drawing/2014/main" id="{67DEC653-3518-4199-9586-A5508DC4B5A5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553574" y="1811349"/>
              <a:ext cx="11114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6" name="Freeform 50">
              <a:extLst>
                <a:ext uri="{FF2B5EF4-FFF2-40B4-BE49-F238E27FC236}">
                  <a16:creationId xmlns:a16="http://schemas.microsoft.com/office/drawing/2014/main" id="{E95F22AE-E7CD-4F74-9FC6-7D96E68E4F02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629781" y="1806587"/>
              <a:ext cx="11114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9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9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7" name="Freeform 51">
              <a:extLst>
                <a:ext uri="{FF2B5EF4-FFF2-40B4-BE49-F238E27FC236}">
                  <a16:creationId xmlns:a16="http://schemas.microsoft.com/office/drawing/2014/main" id="{45B607CD-F821-4ED9-A603-83B97AF80176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07577" y="1803412"/>
              <a:ext cx="11113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8" name="Freeform 52">
              <a:extLst>
                <a:ext uri="{FF2B5EF4-FFF2-40B4-BE49-F238E27FC236}">
                  <a16:creationId xmlns:a16="http://schemas.microsoft.com/office/drawing/2014/main" id="{99A04940-484E-4C0E-8E32-934A041E57F8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83785" y="1800237"/>
              <a:ext cx="11113" cy="11270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7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9" name="Freeform 53">
              <a:extLst>
                <a:ext uri="{FF2B5EF4-FFF2-40B4-BE49-F238E27FC236}">
                  <a16:creationId xmlns:a16="http://schemas.microsoft.com/office/drawing/2014/main" id="{E04F58BE-2997-43E2-98F0-B4320F297B10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63168" y="1795475"/>
              <a:ext cx="11113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0" name="Freeform 2">
              <a:extLst>
                <a:ext uri="{FF2B5EF4-FFF2-40B4-BE49-F238E27FC236}">
                  <a16:creationId xmlns:a16="http://schemas.microsoft.com/office/drawing/2014/main" id="{986FF1DE-32F7-4481-AAD8-06FDEFF78541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747039" y="1849448"/>
              <a:ext cx="68269" cy="57148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39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4" y="74"/>
                </a:cxn>
                <a:cxn ang="0">
                  <a:pos x="55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39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4" y="74"/>
                  </a:lnTo>
                  <a:lnTo>
                    <a:pt x="55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1" name="Freeform 3">
              <a:extLst>
                <a:ext uri="{FF2B5EF4-FFF2-40B4-BE49-F238E27FC236}">
                  <a16:creationId xmlns:a16="http://schemas.microsoft.com/office/drawing/2014/main" id="{663B30F9-DBC6-4B16-A97C-5C661FE6A5EF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739100" y="2017716"/>
              <a:ext cx="68270" cy="57148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39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4" y="74"/>
                </a:cxn>
                <a:cxn ang="0">
                  <a:pos x="55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39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4" y="74"/>
                  </a:lnTo>
                  <a:lnTo>
                    <a:pt x="55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2" name="Freeform 4">
              <a:extLst>
                <a:ext uri="{FF2B5EF4-FFF2-40B4-BE49-F238E27FC236}">
                  <a16:creationId xmlns:a16="http://schemas.microsoft.com/office/drawing/2014/main" id="{6AB41459-D3C9-414A-82BF-6B8D3B6FD00D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670831" y="1844685"/>
              <a:ext cx="66682" cy="58736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3" name="Freeform 5">
              <a:extLst>
                <a:ext uri="{FF2B5EF4-FFF2-40B4-BE49-F238E27FC236}">
                  <a16:creationId xmlns:a16="http://schemas.microsoft.com/office/drawing/2014/main" id="{835CBD9E-FA7D-487F-A444-996974174FE0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661305" y="2012953"/>
              <a:ext cx="68269" cy="58736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4" name="Freeform 6">
              <a:extLst>
                <a:ext uri="{FF2B5EF4-FFF2-40B4-BE49-F238E27FC236}">
                  <a16:creationId xmlns:a16="http://schemas.microsoft.com/office/drawing/2014/main" id="{08A28971-6293-4A17-9A94-506B049FF2B0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593035" y="1841510"/>
              <a:ext cx="68270" cy="57148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5" name="Freeform 7">
              <a:extLst>
                <a:ext uri="{FF2B5EF4-FFF2-40B4-BE49-F238E27FC236}">
                  <a16:creationId xmlns:a16="http://schemas.microsoft.com/office/drawing/2014/main" id="{559748A3-791C-458C-9C4A-6AD471590901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585098" y="2009778"/>
              <a:ext cx="66682" cy="57148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6" name="Freeform 8">
              <a:extLst>
                <a:ext uri="{FF2B5EF4-FFF2-40B4-BE49-F238E27FC236}">
                  <a16:creationId xmlns:a16="http://schemas.microsoft.com/office/drawing/2014/main" id="{BB3F6440-161D-4DF5-916E-16D2C0D06F8D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515241" y="1836748"/>
              <a:ext cx="68269" cy="58735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7" name="Freeform 9">
              <a:extLst>
                <a:ext uri="{FF2B5EF4-FFF2-40B4-BE49-F238E27FC236}">
                  <a16:creationId xmlns:a16="http://schemas.microsoft.com/office/drawing/2014/main" id="{1A795442-3C3D-4453-B3BC-1CDFE2932D8D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507302" y="2005016"/>
              <a:ext cx="68270" cy="58735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8" name="Freeform 10">
              <a:extLst>
                <a:ext uri="{FF2B5EF4-FFF2-40B4-BE49-F238E27FC236}">
                  <a16:creationId xmlns:a16="http://schemas.microsoft.com/office/drawing/2014/main" id="{E701C4F7-BD7A-4C4F-B50F-E5895413553F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439033" y="1833573"/>
              <a:ext cx="66682" cy="58735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4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4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9" name="Freeform 11">
              <a:extLst>
                <a:ext uri="{FF2B5EF4-FFF2-40B4-BE49-F238E27FC236}">
                  <a16:creationId xmlns:a16="http://schemas.microsoft.com/office/drawing/2014/main" id="{AE11C194-6FBA-49DE-862B-BA6E3CF79FC3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429507" y="2001842"/>
              <a:ext cx="68269" cy="57148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4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4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0" name="Freeform 12">
              <a:extLst>
                <a:ext uri="{FF2B5EF4-FFF2-40B4-BE49-F238E27FC236}">
                  <a16:creationId xmlns:a16="http://schemas.microsoft.com/office/drawing/2014/main" id="{7C35E4A5-82FC-4B35-AC82-41AB43F031A3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361237" y="1828811"/>
              <a:ext cx="68270" cy="58736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7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7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1" name="Freeform 13">
              <a:extLst>
                <a:ext uri="{FF2B5EF4-FFF2-40B4-BE49-F238E27FC236}">
                  <a16:creationId xmlns:a16="http://schemas.microsoft.com/office/drawing/2014/main" id="{C0323989-B1A7-4651-B002-F369368DD876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353299" y="1997079"/>
              <a:ext cx="66682" cy="58736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7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7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2" name="Freeform 14">
              <a:extLst>
                <a:ext uri="{FF2B5EF4-FFF2-40B4-BE49-F238E27FC236}">
                  <a16:creationId xmlns:a16="http://schemas.microsoft.com/office/drawing/2014/main" id="{0BCA4F82-2194-490E-A56C-5F2F6B017DEC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281854" y="1825636"/>
              <a:ext cx="69857" cy="58736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20" y="36"/>
                </a:cxn>
                <a:cxn ang="0">
                  <a:pos x="120" y="49"/>
                </a:cxn>
                <a:cxn ang="0">
                  <a:pos x="120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3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20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20" y="36"/>
                  </a:lnTo>
                  <a:lnTo>
                    <a:pt x="120" y="49"/>
                  </a:lnTo>
                  <a:lnTo>
                    <a:pt x="120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3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3" name="Freeform 15">
              <a:extLst>
                <a:ext uri="{FF2B5EF4-FFF2-40B4-BE49-F238E27FC236}">
                  <a16:creationId xmlns:a16="http://schemas.microsoft.com/office/drawing/2014/main" id="{D85A31F2-0EBF-4CDF-9EE8-5771D5B8479C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273916" y="1993904"/>
              <a:ext cx="69857" cy="58736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20" y="36"/>
                </a:cxn>
                <a:cxn ang="0">
                  <a:pos x="120" y="49"/>
                </a:cxn>
                <a:cxn ang="0">
                  <a:pos x="120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3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20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20" y="36"/>
                  </a:lnTo>
                  <a:lnTo>
                    <a:pt x="120" y="49"/>
                  </a:lnTo>
                  <a:lnTo>
                    <a:pt x="120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3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4" name="Freeform 16">
              <a:extLst>
                <a:ext uri="{FF2B5EF4-FFF2-40B4-BE49-F238E27FC236}">
                  <a16:creationId xmlns:a16="http://schemas.microsoft.com/office/drawing/2014/main" id="{DB50E607-51B5-4E6B-80C9-B68B43B8C485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205646" y="1820874"/>
              <a:ext cx="68270" cy="58735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1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19" y="36"/>
                </a:cxn>
                <a:cxn ang="0">
                  <a:pos x="119" y="49"/>
                </a:cxn>
                <a:cxn ang="0">
                  <a:pos x="119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2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9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1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19" y="36"/>
                  </a:lnTo>
                  <a:lnTo>
                    <a:pt x="119" y="49"/>
                  </a:lnTo>
                  <a:lnTo>
                    <a:pt x="119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2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5" name="Freeform 17">
              <a:extLst>
                <a:ext uri="{FF2B5EF4-FFF2-40B4-BE49-F238E27FC236}">
                  <a16:creationId xmlns:a16="http://schemas.microsoft.com/office/drawing/2014/main" id="{3FFBA813-EC74-4827-BB80-2087659EF344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196120" y="1989142"/>
              <a:ext cx="69857" cy="58735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1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19" y="36"/>
                </a:cxn>
                <a:cxn ang="0">
                  <a:pos x="119" y="49"/>
                </a:cxn>
                <a:cxn ang="0">
                  <a:pos x="119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2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9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1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19" y="36"/>
                  </a:lnTo>
                  <a:lnTo>
                    <a:pt x="119" y="49"/>
                  </a:lnTo>
                  <a:lnTo>
                    <a:pt x="119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2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6" name="Rectangle 18">
              <a:extLst>
                <a:ext uri="{FF2B5EF4-FFF2-40B4-BE49-F238E27FC236}">
                  <a16:creationId xmlns:a16="http://schemas.microsoft.com/office/drawing/2014/main" id="{069DFD5D-1E60-4FD4-84DB-03161E0E320B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 rot="173527" flipH="1">
              <a:off x="189769" y="1844685"/>
              <a:ext cx="15877" cy="7938"/>
            </a:xfrm>
            <a:prstGeom prst="rect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7" name="Rectangle 19">
              <a:extLst>
                <a:ext uri="{FF2B5EF4-FFF2-40B4-BE49-F238E27FC236}">
                  <a16:creationId xmlns:a16="http://schemas.microsoft.com/office/drawing/2014/main" id="{6454DA0D-EABF-4654-8B96-6EE4D6B9AF54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 rot="173527" flipH="1">
              <a:off x="826422" y="1876434"/>
              <a:ext cx="15877" cy="9525"/>
            </a:xfrm>
            <a:prstGeom prst="rect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8" name="Rectangle 20">
              <a:extLst>
                <a:ext uri="{FF2B5EF4-FFF2-40B4-BE49-F238E27FC236}">
                  <a16:creationId xmlns:a16="http://schemas.microsoft.com/office/drawing/2014/main" id="{82AAF105-619C-410E-B3D2-A1E863AF1554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 rot="173527" flipH="1">
              <a:off x="181831" y="2011366"/>
              <a:ext cx="14288" cy="9525"/>
            </a:xfrm>
            <a:prstGeom prst="rect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9" name="Rectangle 21">
              <a:extLst>
                <a:ext uri="{FF2B5EF4-FFF2-40B4-BE49-F238E27FC236}">
                  <a16:creationId xmlns:a16="http://schemas.microsoft.com/office/drawing/2014/main" id="{10CAAF52-35CD-4E68-B5CA-363D3CEA6848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 rot="173527" flipH="1">
              <a:off x="818484" y="2044702"/>
              <a:ext cx="14289" cy="9525"/>
            </a:xfrm>
            <a:prstGeom prst="rect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0" name="Freeform 22">
              <a:extLst>
                <a:ext uri="{FF2B5EF4-FFF2-40B4-BE49-F238E27FC236}">
                  <a16:creationId xmlns:a16="http://schemas.microsoft.com/office/drawing/2014/main" id="{19AC292B-4024-4507-838C-C9280A6949C4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111974" y="1836748"/>
              <a:ext cx="76208" cy="187317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00" y="0"/>
                </a:cxn>
                <a:cxn ang="0">
                  <a:pos x="129" y="144"/>
                </a:cxn>
                <a:cxn ang="0">
                  <a:pos x="129" y="179"/>
                </a:cxn>
                <a:cxn ang="0">
                  <a:pos x="103" y="321"/>
                </a:cxn>
                <a:cxn ang="0">
                  <a:pos x="0" y="321"/>
                </a:cxn>
                <a:cxn ang="0">
                  <a:pos x="0" y="285"/>
                </a:cxn>
                <a:cxn ang="0">
                  <a:pos x="58" y="285"/>
                </a:cxn>
                <a:cxn ang="0">
                  <a:pos x="58" y="38"/>
                </a:cxn>
                <a:cxn ang="0">
                  <a:pos x="0" y="38"/>
                </a:cxn>
                <a:cxn ang="0">
                  <a:pos x="0" y="0"/>
                </a:cxn>
              </a:cxnLst>
              <a:rect l="0" t="0" r="r" b="b"/>
              <a:pathLst>
                <a:path w="129" h="321">
                  <a:moveTo>
                    <a:pt x="0" y="0"/>
                  </a:moveTo>
                  <a:lnTo>
                    <a:pt x="100" y="0"/>
                  </a:lnTo>
                  <a:lnTo>
                    <a:pt x="129" y="144"/>
                  </a:lnTo>
                  <a:lnTo>
                    <a:pt x="129" y="179"/>
                  </a:lnTo>
                  <a:lnTo>
                    <a:pt x="103" y="321"/>
                  </a:lnTo>
                  <a:lnTo>
                    <a:pt x="0" y="321"/>
                  </a:lnTo>
                  <a:lnTo>
                    <a:pt x="0" y="285"/>
                  </a:lnTo>
                  <a:lnTo>
                    <a:pt x="58" y="285"/>
                  </a:lnTo>
                  <a:lnTo>
                    <a:pt x="58" y="38"/>
                  </a:lnTo>
                  <a:lnTo>
                    <a:pt x="0" y="3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1" name="Freeform 23">
              <a:extLst>
                <a:ext uri="{FF2B5EF4-FFF2-40B4-BE49-F238E27FC236}">
                  <a16:creationId xmlns:a16="http://schemas.microsoft.com/office/drawing/2014/main" id="{1C226283-FB49-4FD3-9CAF-A93D7DFF7C48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835948" y="1873259"/>
              <a:ext cx="74620" cy="187317"/>
            </a:xfrm>
            <a:custGeom>
              <a:avLst/>
              <a:gdLst/>
              <a:ahLst/>
              <a:cxnLst>
                <a:cxn ang="0">
                  <a:pos x="129" y="0"/>
                </a:cxn>
                <a:cxn ang="0">
                  <a:pos x="29" y="0"/>
                </a:cxn>
                <a:cxn ang="0">
                  <a:pos x="0" y="144"/>
                </a:cxn>
                <a:cxn ang="0">
                  <a:pos x="0" y="179"/>
                </a:cxn>
                <a:cxn ang="0">
                  <a:pos x="26" y="321"/>
                </a:cxn>
                <a:cxn ang="0">
                  <a:pos x="129" y="321"/>
                </a:cxn>
                <a:cxn ang="0">
                  <a:pos x="129" y="285"/>
                </a:cxn>
                <a:cxn ang="0">
                  <a:pos x="71" y="285"/>
                </a:cxn>
                <a:cxn ang="0">
                  <a:pos x="71" y="38"/>
                </a:cxn>
                <a:cxn ang="0">
                  <a:pos x="129" y="38"/>
                </a:cxn>
                <a:cxn ang="0">
                  <a:pos x="129" y="0"/>
                </a:cxn>
              </a:cxnLst>
              <a:rect l="0" t="0" r="r" b="b"/>
              <a:pathLst>
                <a:path w="129" h="321">
                  <a:moveTo>
                    <a:pt x="129" y="0"/>
                  </a:moveTo>
                  <a:lnTo>
                    <a:pt x="29" y="0"/>
                  </a:lnTo>
                  <a:lnTo>
                    <a:pt x="0" y="144"/>
                  </a:lnTo>
                  <a:lnTo>
                    <a:pt x="0" y="179"/>
                  </a:lnTo>
                  <a:lnTo>
                    <a:pt x="26" y="321"/>
                  </a:lnTo>
                  <a:lnTo>
                    <a:pt x="129" y="321"/>
                  </a:lnTo>
                  <a:lnTo>
                    <a:pt x="129" y="285"/>
                  </a:lnTo>
                  <a:lnTo>
                    <a:pt x="71" y="285"/>
                  </a:lnTo>
                  <a:lnTo>
                    <a:pt x="71" y="38"/>
                  </a:lnTo>
                  <a:lnTo>
                    <a:pt x="129" y="38"/>
                  </a:lnTo>
                  <a:lnTo>
                    <a:pt x="129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2" name="Rectangle 25">
              <a:extLst>
                <a:ext uri="{FF2B5EF4-FFF2-40B4-BE49-F238E27FC236}">
                  <a16:creationId xmlns:a16="http://schemas.microsoft.com/office/drawing/2014/main" id="{6548C67C-035E-4EB9-B91E-242C8B9387BB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 rot="173527" flipH="1">
              <a:off x="99273" y="1916120"/>
              <a:ext cx="14288" cy="22224"/>
            </a:xfrm>
            <a:prstGeom prst="rect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3" name="Rectangle 27">
              <a:extLst>
                <a:ext uri="{FF2B5EF4-FFF2-40B4-BE49-F238E27FC236}">
                  <a16:creationId xmlns:a16="http://schemas.microsoft.com/office/drawing/2014/main" id="{5B67017B-0C5A-4734-9E68-4D139853D02F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 rot="173527" flipH="1">
              <a:off x="51643" y="1917707"/>
              <a:ext cx="49217" cy="15874"/>
            </a:xfrm>
            <a:prstGeom prst="rect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4" name="Freeform 28">
              <a:extLst>
                <a:ext uri="{FF2B5EF4-FFF2-40B4-BE49-F238E27FC236}">
                  <a16:creationId xmlns:a16="http://schemas.microsoft.com/office/drawing/2014/main" id="{73D08030-944B-41A1-9566-ED40E57F4080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46880" y="1911357"/>
              <a:ext cx="11114" cy="26987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12"/>
                </a:cxn>
                <a:cxn ang="0">
                  <a:pos x="19" y="22"/>
                </a:cxn>
                <a:cxn ang="0">
                  <a:pos x="16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12"/>
                  </a:lnTo>
                  <a:lnTo>
                    <a:pt x="19" y="22"/>
                  </a:lnTo>
                  <a:lnTo>
                    <a:pt x="16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5" name="Freeform 30">
              <a:extLst>
                <a:ext uri="{FF2B5EF4-FFF2-40B4-BE49-F238E27FC236}">
                  <a16:creationId xmlns:a16="http://schemas.microsoft.com/office/drawing/2014/main" id="{46AA0009-10C4-4997-BCCC-013E37D42C78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34178" y="1911357"/>
              <a:ext cx="12701" cy="25399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7" y="12"/>
                </a:cxn>
                <a:cxn ang="0">
                  <a:pos x="20" y="22"/>
                </a:cxn>
                <a:cxn ang="0">
                  <a:pos x="17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20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7" y="12"/>
                  </a:lnTo>
                  <a:lnTo>
                    <a:pt x="20" y="22"/>
                  </a:lnTo>
                  <a:lnTo>
                    <a:pt x="17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6" name="Freeform 32">
              <a:extLst>
                <a:ext uri="{FF2B5EF4-FFF2-40B4-BE49-F238E27FC236}">
                  <a16:creationId xmlns:a16="http://schemas.microsoft.com/office/drawing/2014/main" id="{DF0EB9BA-4F82-441E-9CA8-748C4EBBFCE0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23065" y="1911357"/>
              <a:ext cx="11113" cy="25399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6" y="12"/>
                </a:cxn>
                <a:cxn ang="0">
                  <a:pos x="19" y="22"/>
                </a:cxn>
                <a:cxn ang="0">
                  <a:pos x="16" y="35"/>
                </a:cxn>
                <a:cxn ang="0">
                  <a:pos x="9" y="45"/>
                </a:cxn>
                <a:cxn ang="0">
                  <a:pos x="6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6" y="12"/>
                  </a:lnTo>
                  <a:lnTo>
                    <a:pt x="19" y="22"/>
                  </a:lnTo>
                  <a:lnTo>
                    <a:pt x="16" y="35"/>
                  </a:lnTo>
                  <a:lnTo>
                    <a:pt x="9" y="45"/>
                  </a:lnTo>
                  <a:lnTo>
                    <a:pt x="6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7" name="Freeform 34">
              <a:extLst>
                <a:ext uri="{FF2B5EF4-FFF2-40B4-BE49-F238E27FC236}">
                  <a16:creationId xmlns:a16="http://schemas.microsoft.com/office/drawing/2014/main" id="{A34CE6BF-F7BA-4826-8C81-11B0DA744725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11951" y="1909770"/>
              <a:ext cx="11114" cy="26986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20" y="12"/>
                </a:cxn>
                <a:cxn ang="0">
                  <a:pos x="20" y="22"/>
                </a:cxn>
                <a:cxn ang="0">
                  <a:pos x="20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20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20" y="12"/>
                  </a:lnTo>
                  <a:lnTo>
                    <a:pt x="20" y="22"/>
                  </a:lnTo>
                  <a:lnTo>
                    <a:pt x="20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8" name="Freeform 36">
              <a:extLst>
                <a:ext uri="{FF2B5EF4-FFF2-40B4-BE49-F238E27FC236}">
                  <a16:creationId xmlns:a16="http://schemas.microsoft.com/office/drawing/2014/main" id="{E8CEC05C-026F-41D9-87F7-C4AE201949F4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838" y="1909770"/>
              <a:ext cx="11113" cy="25399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2" y="0"/>
                </a:cxn>
                <a:cxn ang="0">
                  <a:pos x="19" y="12"/>
                </a:cxn>
                <a:cxn ang="0">
                  <a:pos x="19" y="22"/>
                </a:cxn>
                <a:cxn ang="0">
                  <a:pos x="19" y="35"/>
                </a:cxn>
                <a:cxn ang="0">
                  <a:pos x="12" y="45"/>
                </a:cxn>
                <a:cxn ang="0">
                  <a:pos x="6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6" y="0"/>
                  </a:lnTo>
                  <a:lnTo>
                    <a:pt x="12" y="0"/>
                  </a:lnTo>
                  <a:lnTo>
                    <a:pt x="19" y="12"/>
                  </a:lnTo>
                  <a:lnTo>
                    <a:pt x="19" y="22"/>
                  </a:lnTo>
                  <a:lnTo>
                    <a:pt x="19" y="35"/>
                  </a:lnTo>
                  <a:lnTo>
                    <a:pt x="12" y="45"/>
                  </a:lnTo>
                  <a:lnTo>
                    <a:pt x="6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9" name="Freeform 38">
              <a:extLst>
                <a:ext uri="{FF2B5EF4-FFF2-40B4-BE49-F238E27FC236}">
                  <a16:creationId xmlns:a16="http://schemas.microsoft.com/office/drawing/2014/main" id="{A55E6B56-0C41-4424-85FE-7140D3CF4551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804195" y="1990729"/>
              <a:ext cx="12701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4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4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4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0" name="Freeform 39">
              <a:extLst>
                <a:ext uri="{FF2B5EF4-FFF2-40B4-BE49-F238E27FC236}">
                  <a16:creationId xmlns:a16="http://schemas.microsoft.com/office/drawing/2014/main" id="{D5D1BC2C-BF24-433F-BB94-F1DD33AF093A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727987" y="1987554"/>
              <a:ext cx="11113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1" name="Freeform 40">
              <a:extLst>
                <a:ext uri="{FF2B5EF4-FFF2-40B4-BE49-F238E27FC236}">
                  <a16:creationId xmlns:a16="http://schemas.microsoft.com/office/drawing/2014/main" id="{6BB66C5F-9172-453C-AFAB-F40C6897E2DB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650191" y="1982792"/>
              <a:ext cx="11114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2" name="Freeform 41">
              <a:extLst>
                <a:ext uri="{FF2B5EF4-FFF2-40B4-BE49-F238E27FC236}">
                  <a16:creationId xmlns:a16="http://schemas.microsoft.com/office/drawing/2014/main" id="{7AA364FF-E9F8-4115-BCCD-0F628A6C37FC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572396" y="1979617"/>
              <a:ext cx="12701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3" name="Freeform 42">
              <a:extLst>
                <a:ext uri="{FF2B5EF4-FFF2-40B4-BE49-F238E27FC236}">
                  <a16:creationId xmlns:a16="http://schemas.microsoft.com/office/drawing/2014/main" id="{3585B033-389F-4833-A543-2B6DE2FB456B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496189" y="1974855"/>
              <a:ext cx="11113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9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9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4" name="Freeform 43">
              <a:extLst>
                <a:ext uri="{FF2B5EF4-FFF2-40B4-BE49-F238E27FC236}">
                  <a16:creationId xmlns:a16="http://schemas.microsoft.com/office/drawing/2014/main" id="{31688A0F-76F4-44BA-AF18-80E5147AFBAF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418393" y="1971680"/>
              <a:ext cx="11114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5" name="Freeform 44">
              <a:extLst>
                <a:ext uri="{FF2B5EF4-FFF2-40B4-BE49-F238E27FC236}">
                  <a16:creationId xmlns:a16="http://schemas.microsoft.com/office/drawing/2014/main" id="{3CD07E77-4EEC-475D-AF00-A259E6870A0D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342185" y="1966918"/>
              <a:ext cx="11114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7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6" name="Freeform 45">
              <a:extLst>
                <a:ext uri="{FF2B5EF4-FFF2-40B4-BE49-F238E27FC236}">
                  <a16:creationId xmlns:a16="http://schemas.microsoft.com/office/drawing/2014/main" id="{A6A66528-057A-4C30-8437-E94795F80C6C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262802" y="1963743"/>
              <a:ext cx="11114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7" name="Freeform 46">
              <a:extLst>
                <a:ext uri="{FF2B5EF4-FFF2-40B4-BE49-F238E27FC236}">
                  <a16:creationId xmlns:a16="http://schemas.microsoft.com/office/drawing/2014/main" id="{62B9FF7F-9637-4EFE-BF1A-C279F471CC66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813721" y="1822461"/>
              <a:ext cx="11113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4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4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4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8" name="Freeform 47">
              <a:extLst>
                <a:ext uri="{FF2B5EF4-FFF2-40B4-BE49-F238E27FC236}">
                  <a16:creationId xmlns:a16="http://schemas.microsoft.com/office/drawing/2014/main" id="{35A0587B-635B-478D-9CB3-C1281A2C883E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735925" y="1819286"/>
              <a:ext cx="11114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9" name="Freeform 48">
              <a:extLst>
                <a:ext uri="{FF2B5EF4-FFF2-40B4-BE49-F238E27FC236}">
                  <a16:creationId xmlns:a16="http://schemas.microsoft.com/office/drawing/2014/main" id="{C7EA6B58-C98E-4B20-B20B-E15268CA8981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659717" y="1814524"/>
              <a:ext cx="11114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0" name="Freeform 49">
              <a:extLst>
                <a:ext uri="{FF2B5EF4-FFF2-40B4-BE49-F238E27FC236}">
                  <a16:creationId xmlns:a16="http://schemas.microsoft.com/office/drawing/2014/main" id="{CBAB3DCA-3D04-4849-B774-3965C36EB3B3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581922" y="1811349"/>
              <a:ext cx="11113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1" name="Freeform 50">
              <a:extLst>
                <a:ext uri="{FF2B5EF4-FFF2-40B4-BE49-F238E27FC236}">
                  <a16:creationId xmlns:a16="http://schemas.microsoft.com/office/drawing/2014/main" id="{509E9075-9593-431C-BA0C-01BAE2E31C1B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504126" y="1806587"/>
              <a:ext cx="11114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9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9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2" name="Freeform 51">
              <a:extLst>
                <a:ext uri="{FF2B5EF4-FFF2-40B4-BE49-F238E27FC236}">
                  <a16:creationId xmlns:a16="http://schemas.microsoft.com/office/drawing/2014/main" id="{704B6DA3-E0D6-4FBC-B05E-CBCA43C71CCE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427919" y="1803412"/>
              <a:ext cx="11114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3" name="Freeform 52">
              <a:extLst>
                <a:ext uri="{FF2B5EF4-FFF2-40B4-BE49-F238E27FC236}">
                  <a16:creationId xmlns:a16="http://schemas.microsoft.com/office/drawing/2014/main" id="{7BCF9C68-5AAB-43DA-8546-0DF6889C6BC4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350124" y="1800237"/>
              <a:ext cx="11113" cy="11270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7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4" name="Freeform 53">
              <a:extLst>
                <a:ext uri="{FF2B5EF4-FFF2-40B4-BE49-F238E27FC236}">
                  <a16:creationId xmlns:a16="http://schemas.microsoft.com/office/drawing/2014/main" id="{827615F1-9343-4901-98E3-043E8AD83C89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270741" y="1795475"/>
              <a:ext cx="11113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5" name="Полилиния 324">
              <a:extLst>
                <a:ext uri="{FF2B5EF4-FFF2-40B4-BE49-F238E27FC236}">
                  <a16:creationId xmlns:a16="http://schemas.microsoft.com/office/drawing/2014/main" id="{F1A2B834-A737-41D2-8F82-70A16606CFAA}"/>
                </a:ext>
              </a:extLst>
            </p:cNvPr>
            <p:cNvSpPr/>
            <p:nvPr userDrawn="1"/>
          </p:nvSpPr>
          <p:spPr bwMode="auto">
            <a:xfrm>
              <a:off x="1004240" y="1974855"/>
              <a:ext cx="7114314" cy="142869"/>
            </a:xfrm>
            <a:custGeom>
              <a:avLst/>
              <a:gdLst>
                <a:gd name="connsiteX0" fmla="*/ 0 w 7114673"/>
                <a:gd name="connsiteY0" fmla="*/ 0 h 0"/>
                <a:gd name="connsiteX1" fmla="*/ 7114673 w 7114673"/>
                <a:gd name="connsiteY1" fmla="*/ 0 h 0"/>
                <a:gd name="connsiteX2" fmla="*/ 7114673 w 7114673"/>
                <a:gd name="connsiteY2" fmla="*/ 0 h 0"/>
                <a:gd name="connsiteX0" fmla="*/ 0 w 7114673"/>
                <a:gd name="connsiteY0" fmla="*/ 0 h 0"/>
                <a:gd name="connsiteX1" fmla="*/ 7114673 w 7114673"/>
                <a:gd name="connsiteY1" fmla="*/ 0 h 0"/>
                <a:gd name="connsiteX2" fmla="*/ 7114673 w 7114673"/>
                <a:gd name="connsiteY2" fmla="*/ 0 h 0"/>
                <a:gd name="connsiteX0" fmla="*/ 0 w 7114673"/>
                <a:gd name="connsiteY0" fmla="*/ 0 h 98776"/>
                <a:gd name="connsiteX1" fmla="*/ 7114673 w 7114673"/>
                <a:gd name="connsiteY1" fmla="*/ 0 h 98776"/>
                <a:gd name="connsiteX2" fmla="*/ 7114673 w 7114673"/>
                <a:gd name="connsiteY2" fmla="*/ 0 h 98776"/>
                <a:gd name="connsiteX0" fmla="*/ 0 w 7114673"/>
                <a:gd name="connsiteY0" fmla="*/ 1337 h 64730"/>
                <a:gd name="connsiteX1" fmla="*/ 3643306 w 7114673"/>
                <a:gd name="connsiteY1" fmla="*/ 64730 h 64730"/>
                <a:gd name="connsiteX2" fmla="*/ 7114673 w 7114673"/>
                <a:gd name="connsiteY2" fmla="*/ 1337 h 64730"/>
                <a:gd name="connsiteX3" fmla="*/ 7114673 w 7114673"/>
                <a:gd name="connsiteY3" fmla="*/ 1337 h 64730"/>
                <a:gd name="connsiteX0" fmla="*/ 0 w 7114673"/>
                <a:gd name="connsiteY0" fmla="*/ 1337 h 116131"/>
                <a:gd name="connsiteX1" fmla="*/ 3643306 w 7114673"/>
                <a:gd name="connsiteY1" fmla="*/ 64730 h 116131"/>
                <a:gd name="connsiteX2" fmla="*/ 7114673 w 7114673"/>
                <a:gd name="connsiteY2" fmla="*/ 1337 h 116131"/>
                <a:gd name="connsiteX3" fmla="*/ 7114673 w 7114673"/>
                <a:gd name="connsiteY3" fmla="*/ 1337 h 116131"/>
                <a:gd name="connsiteX0" fmla="*/ 0 w 7114673"/>
                <a:gd name="connsiteY0" fmla="*/ 0 h 0"/>
                <a:gd name="connsiteX1" fmla="*/ 7114673 w 7114673"/>
                <a:gd name="connsiteY1" fmla="*/ 0 h 0"/>
                <a:gd name="connsiteX2" fmla="*/ 7114673 w 7114673"/>
                <a:gd name="connsiteY2" fmla="*/ 0 h 0"/>
                <a:gd name="connsiteX0" fmla="*/ 0 w 7114673"/>
                <a:gd name="connsiteY0" fmla="*/ 0 h 259197"/>
                <a:gd name="connsiteX1" fmla="*/ 7114673 w 7114673"/>
                <a:gd name="connsiteY1" fmla="*/ 0 h 259197"/>
                <a:gd name="connsiteX2" fmla="*/ 7114673 w 7114673"/>
                <a:gd name="connsiteY2" fmla="*/ 0 h 259197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64241"/>
                <a:gd name="connsiteX1" fmla="*/ 3643306 w 7114673"/>
                <a:gd name="connsiteY1" fmla="*/ 142852 h 164241"/>
                <a:gd name="connsiteX2" fmla="*/ 5022911 w 7114673"/>
                <a:gd name="connsiteY2" fmla="*/ 128337 h 164241"/>
                <a:gd name="connsiteX3" fmla="*/ 7114673 w 7114673"/>
                <a:gd name="connsiteY3" fmla="*/ 0 h 164241"/>
                <a:gd name="connsiteX4" fmla="*/ 7114673 w 7114673"/>
                <a:gd name="connsiteY4" fmla="*/ 0 h 164241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5255 h 148107"/>
                <a:gd name="connsiteX1" fmla="*/ 3643306 w 7114673"/>
                <a:gd name="connsiteY1" fmla="*/ 148107 h 148107"/>
                <a:gd name="connsiteX2" fmla="*/ 7114673 w 7114673"/>
                <a:gd name="connsiteY2" fmla="*/ 5255 h 148107"/>
                <a:gd name="connsiteX3" fmla="*/ 7114673 w 7114673"/>
                <a:gd name="connsiteY3" fmla="*/ 5255 h 148107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14673" h="142852">
                  <a:moveTo>
                    <a:pt x="0" y="0"/>
                  </a:moveTo>
                  <a:cubicBezTo>
                    <a:pt x="1079383" y="39898"/>
                    <a:pt x="2256426" y="122573"/>
                    <a:pt x="3643306" y="142852"/>
                  </a:cubicBezTo>
                  <a:cubicBezTo>
                    <a:pt x="4829085" y="142852"/>
                    <a:pt x="6367148" y="58417"/>
                    <a:pt x="7114673" y="0"/>
                  </a:cubicBezTo>
                  <a:lnTo>
                    <a:pt x="7114673" y="0"/>
                  </a:lnTo>
                </a:path>
              </a:pathLst>
            </a:custGeom>
            <a:noFill/>
            <a:ln w="19050" cap="flat" cmpd="sng" algn="ctr">
              <a:solidFill>
                <a:schemeClr val="accent2">
                  <a:lumMod val="40000"/>
                  <a:lumOff val="6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6" name="Полилиния 325">
              <a:extLst>
                <a:ext uri="{FF2B5EF4-FFF2-40B4-BE49-F238E27FC236}">
                  <a16:creationId xmlns:a16="http://schemas.microsoft.com/office/drawing/2014/main" id="{D92C8203-97BE-4AC7-A836-7A2FD55986FD}"/>
                </a:ext>
              </a:extLst>
            </p:cNvPr>
            <p:cNvSpPr/>
            <p:nvPr userDrawn="1"/>
          </p:nvSpPr>
          <p:spPr bwMode="auto">
            <a:xfrm>
              <a:off x="2425" y="1976443"/>
              <a:ext cx="995465" cy="309549"/>
            </a:xfrm>
            <a:custGeom>
              <a:avLst/>
              <a:gdLst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96043" h="310243">
                  <a:moveTo>
                    <a:pt x="996043" y="0"/>
                  </a:moveTo>
                  <a:cubicBezTo>
                    <a:pt x="764069" y="166704"/>
                    <a:pt x="546356" y="280324"/>
                    <a:pt x="0" y="310243"/>
                  </a:cubicBezTo>
                </a:path>
              </a:pathLst>
            </a:custGeom>
            <a:noFill/>
            <a:ln w="19050" cap="flat" cmpd="sng" algn="ctr">
              <a:solidFill>
                <a:schemeClr val="accent2">
                  <a:lumMod val="40000"/>
                  <a:lumOff val="6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7" name="Rectangle 24">
              <a:extLst>
                <a:ext uri="{FF2B5EF4-FFF2-40B4-BE49-F238E27FC236}">
                  <a16:creationId xmlns:a16="http://schemas.microsoft.com/office/drawing/2014/main" id="{DA4C20A2-C7F6-4DB7-B1B0-60D2E14AC7D3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 rot="173527" flipH="1">
              <a:off x="910568" y="1957393"/>
              <a:ext cx="12701" cy="22224"/>
            </a:xfrm>
            <a:prstGeom prst="rect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8" name="Rectangle 26">
              <a:extLst>
                <a:ext uri="{FF2B5EF4-FFF2-40B4-BE49-F238E27FC236}">
                  <a16:creationId xmlns:a16="http://schemas.microsoft.com/office/drawing/2014/main" id="{42A7A33B-FE22-4A9E-B81C-BA5F2D76BADF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 rot="173527" flipH="1">
              <a:off x="923269" y="1962155"/>
              <a:ext cx="49218" cy="15874"/>
            </a:xfrm>
            <a:prstGeom prst="rect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9" name="Freeform 29">
              <a:extLst>
                <a:ext uri="{FF2B5EF4-FFF2-40B4-BE49-F238E27FC236}">
                  <a16:creationId xmlns:a16="http://schemas.microsoft.com/office/drawing/2014/main" id="{3CB27DFC-F468-4926-87FB-AE3AD83D98E9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966137" y="1958980"/>
              <a:ext cx="11113" cy="25399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9" y="0"/>
                </a:cxn>
                <a:cxn ang="0">
                  <a:pos x="3" y="12"/>
                </a:cxn>
                <a:cxn ang="0">
                  <a:pos x="0" y="22"/>
                </a:cxn>
                <a:cxn ang="0">
                  <a:pos x="3" y="35"/>
                </a:cxn>
                <a:cxn ang="0">
                  <a:pos x="9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9" y="0"/>
                  </a:lnTo>
                  <a:lnTo>
                    <a:pt x="3" y="12"/>
                  </a:lnTo>
                  <a:lnTo>
                    <a:pt x="0" y="22"/>
                  </a:lnTo>
                  <a:lnTo>
                    <a:pt x="3" y="35"/>
                  </a:lnTo>
                  <a:lnTo>
                    <a:pt x="9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30" name="Freeform 31">
              <a:extLst>
                <a:ext uri="{FF2B5EF4-FFF2-40B4-BE49-F238E27FC236}">
                  <a16:creationId xmlns:a16="http://schemas.microsoft.com/office/drawing/2014/main" id="{FFFF3F28-0D51-49C7-95BF-D529C0BDCCCC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977250" y="1958980"/>
              <a:ext cx="12701" cy="25399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13" y="0"/>
                </a:cxn>
                <a:cxn ang="0">
                  <a:pos x="10" y="0"/>
                </a:cxn>
                <a:cxn ang="0">
                  <a:pos x="4" y="12"/>
                </a:cxn>
                <a:cxn ang="0">
                  <a:pos x="0" y="22"/>
                </a:cxn>
                <a:cxn ang="0">
                  <a:pos x="4" y="35"/>
                </a:cxn>
                <a:cxn ang="0">
                  <a:pos x="10" y="45"/>
                </a:cxn>
                <a:cxn ang="0">
                  <a:pos x="13" y="45"/>
                </a:cxn>
                <a:cxn ang="0">
                  <a:pos x="20" y="45"/>
                </a:cxn>
                <a:cxn ang="0">
                  <a:pos x="20" y="22"/>
                </a:cxn>
                <a:cxn ang="0">
                  <a:pos x="20" y="0"/>
                </a:cxn>
              </a:cxnLst>
              <a:rect l="0" t="0" r="r" b="b"/>
              <a:pathLst>
                <a:path w="20" h="45">
                  <a:moveTo>
                    <a:pt x="20" y="0"/>
                  </a:moveTo>
                  <a:lnTo>
                    <a:pt x="13" y="0"/>
                  </a:lnTo>
                  <a:lnTo>
                    <a:pt x="10" y="0"/>
                  </a:lnTo>
                  <a:lnTo>
                    <a:pt x="4" y="12"/>
                  </a:lnTo>
                  <a:lnTo>
                    <a:pt x="0" y="22"/>
                  </a:lnTo>
                  <a:lnTo>
                    <a:pt x="4" y="35"/>
                  </a:lnTo>
                  <a:lnTo>
                    <a:pt x="10" y="45"/>
                  </a:lnTo>
                  <a:lnTo>
                    <a:pt x="13" y="45"/>
                  </a:lnTo>
                  <a:lnTo>
                    <a:pt x="20" y="45"/>
                  </a:lnTo>
                  <a:lnTo>
                    <a:pt x="20" y="22"/>
                  </a:lnTo>
                  <a:lnTo>
                    <a:pt x="2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31" name="Freeform 33">
              <a:extLst>
                <a:ext uri="{FF2B5EF4-FFF2-40B4-BE49-F238E27FC236}">
                  <a16:creationId xmlns:a16="http://schemas.microsoft.com/office/drawing/2014/main" id="{1E926759-653F-4BD8-95C2-464B310E194E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989951" y="1958980"/>
              <a:ext cx="11114" cy="26987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10" y="0"/>
                </a:cxn>
                <a:cxn ang="0">
                  <a:pos x="3" y="12"/>
                </a:cxn>
                <a:cxn ang="0">
                  <a:pos x="0" y="22"/>
                </a:cxn>
                <a:cxn ang="0">
                  <a:pos x="3" y="35"/>
                </a:cxn>
                <a:cxn ang="0">
                  <a:pos x="10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10" y="0"/>
                  </a:lnTo>
                  <a:lnTo>
                    <a:pt x="3" y="12"/>
                  </a:lnTo>
                  <a:lnTo>
                    <a:pt x="0" y="22"/>
                  </a:lnTo>
                  <a:lnTo>
                    <a:pt x="3" y="35"/>
                  </a:lnTo>
                  <a:lnTo>
                    <a:pt x="10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32" name="Freeform 35">
              <a:extLst>
                <a:ext uri="{FF2B5EF4-FFF2-40B4-BE49-F238E27FC236}">
                  <a16:creationId xmlns:a16="http://schemas.microsoft.com/office/drawing/2014/main" id="{2E8860E1-DB5D-48B4-97D5-BB62E2A9987D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1001065" y="1960568"/>
              <a:ext cx="11113" cy="25399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9" y="0"/>
                </a:cxn>
                <a:cxn ang="0">
                  <a:pos x="0" y="12"/>
                </a:cxn>
                <a:cxn ang="0">
                  <a:pos x="0" y="22"/>
                </a:cxn>
                <a:cxn ang="0">
                  <a:pos x="0" y="35"/>
                </a:cxn>
                <a:cxn ang="0">
                  <a:pos x="9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9" y="0"/>
                  </a:lnTo>
                  <a:lnTo>
                    <a:pt x="0" y="12"/>
                  </a:lnTo>
                  <a:lnTo>
                    <a:pt x="0" y="22"/>
                  </a:lnTo>
                  <a:lnTo>
                    <a:pt x="0" y="35"/>
                  </a:lnTo>
                  <a:lnTo>
                    <a:pt x="9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33" name="Freeform 37">
              <a:extLst>
                <a:ext uri="{FF2B5EF4-FFF2-40B4-BE49-F238E27FC236}">
                  <a16:creationId xmlns:a16="http://schemas.microsoft.com/office/drawing/2014/main" id="{26CB1228-3835-4229-8DA5-87F84582CD87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1012178" y="1960568"/>
              <a:ext cx="11114" cy="26986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13" y="0"/>
                </a:cxn>
                <a:cxn ang="0">
                  <a:pos x="7" y="0"/>
                </a:cxn>
                <a:cxn ang="0">
                  <a:pos x="0" y="12"/>
                </a:cxn>
                <a:cxn ang="0">
                  <a:pos x="0" y="22"/>
                </a:cxn>
                <a:cxn ang="0">
                  <a:pos x="0" y="35"/>
                </a:cxn>
                <a:cxn ang="0">
                  <a:pos x="7" y="45"/>
                </a:cxn>
                <a:cxn ang="0">
                  <a:pos x="13" y="45"/>
                </a:cxn>
                <a:cxn ang="0">
                  <a:pos x="20" y="45"/>
                </a:cxn>
                <a:cxn ang="0">
                  <a:pos x="20" y="22"/>
                </a:cxn>
                <a:cxn ang="0">
                  <a:pos x="20" y="0"/>
                </a:cxn>
              </a:cxnLst>
              <a:rect l="0" t="0" r="r" b="b"/>
              <a:pathLst>
                <a:path w="20" h="45">
                  <a:moveTo>
                    <a:pt x="20" y="0"/>
                  </a:moveTo>
                  <a:lnTo>
                    <a:pt x="13" y="0"/>
                  </a:lnTo>
                  <a:lnTo>
                    <a:pt x="7" y="0"/>
                  </a:lnTo>
                  <a:lnTo>
                    <a:pt x="0" y="12"/>
                  </a:lnTo>
                  <a:lnTo>
                    <a:pt x="0" y="22"/>
                  </a:lnTo>
                  <a:lnTo>
                    <a:pt x="0" y="35"/>
                  </a:lnTo>
                  <a:lnTo>
                    <a:pt x="7" y="45"/>
                  </a:lnTo>
                  <a:lnTo>
                    <a:pt x="13" y="45"/>
                  </a:lnTo>
                  <a:lnTo>
                    <a:pt x="20" y="45"/>
                  </a:lnTo>
                  <a:lnTo>
                    <a:pt x="20" y="22"/>
                  </a:lnTo>
                  <a:lnTo>
                    <a:pt x="2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34" name="Полилиния 333">
              <a:extLst>
                <a:ext uri="{FF2B5EF4-FFF2-40B4-BE49-F238E27FC236}">
                  <a16:creationId xmlns:a16="http://schemas.microsoft.com/office/drawing/2014/main" id="{99F128BE-FF89-4389-943F-D1E05A9D0436}"/>
                </a:ext>
              </a:extLst>
            </p:cNvPr>
            <p:cNvSpPr/>
            <p:nvPr userDrawn="1"/>
          </p:nvSpPr>
          <p:spPr bwMode="auto">
            <a:xfrm flipH="1">
              <a:off x="8150307" y="1976443"/>
              <a:ext cx="995465" cy="309549"/>
            </a:xfrm>
            <a:custGeom>
              <a:avLst/>
              <a:gdLst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96043" h="310243">
                  <a:moveTo>
                    <a:pt x="996043" y="0"/>
                  </a:moveTo>
                  <a:cubicBezTo>
                    <a:pt x="764069" y="166704"/>
                    <a:pt x="546356" y="280324"/>
                    <a:pt x="0" y="310243"/>
                  </a:cubicBezTo>
                </a:path>
              </a:pathLst>
            </a:custGeom>
            <a:noFill/>
            <a:ln w="19050" cap="flat" cmpd="sng" algn="ctr">
              <a:solidFill>
                <a:schemeClr val="accent2">
                  <a:lumMod val="40000"/>
                  <a:lumOff val="6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35" name="Rectangle 26">
              <a:extLst>
                <a:ext uri="{FF2B5EF4-FFF2-40B4-BE49-F238E27FC236}">
                  <a16:creationId xmlns:a16="http://schemas.microsoft.com/office/drawing/2014/main" id="{B9B28224-225C-4D64-A138-5CBA1C61984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172535" y="1962155"/>
              <a:ext cx="49218" cy="15874"/>
            </a:xfrm>
            <a:prstGeom prst="rect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36" name="Freeform 29">
              <a:extLst>
                <a:ext uri="{FF2B5EF4-FFF2-40B4-BE49-F238E27FC236}">
                  <a16:creationId xmlns:a16="http://schemas.microsoft.com/office/drawing/2014/main" id="{597BE521-9DB7-4044-AE25-62F863B25475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67772" y="1958980"/>
              <a:ext cx="11113" cy="25399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9" y="0"/>
                </a:cxn>
                <a:cxn ang="0">
                  <a:pos x="3" y="12"/>
                </a:cxn>
                <a:cxn ang="0">
                  <a:pos x="0" y="22"/>
                </a:cxn>
                <a:cxn ang="0">
                  <a:pos x="3" y="35"/>
                </a:cxn>
                <a:cxn ang="0">
                  <a:pos x="9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9" y="0"/>
                  </a:lnTo>
                  <a:lnTo>
                    <a:pt x="3" y="12"/>
                  </a:lnTo>
                  <a:lnTo>
                    <a:pt x="0" y="22"/>
                  </a:lnTo>
                  <a:lnTo>
                    <a:pt x="3" y="35"/>
                  </a:lnTo>
                  <a:lnTo>
                    <a:pt x="9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37" name="Freeform 31">
              <a:extLst>
                <a:ext uri="{FF2B5EF4-FFF2-40B4-BE49-F238E27FC236}">
                  <a16:creationId xmlns:a16="http://schemas.microsoft.com/office/drawing/2014/main" id="{1D186346-09DD-4A59-8C19-9A8989CF03A1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56658" y="1958980"/>
              <a:ext cx="11114" cy="25399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13" y="0"/>
                </a:cxn>
                <a:cxn ang="0">
                  <a:pos x="10" y="0"/>
                </a:cxn>
                <a:cxn ang="0">
                  <a:pos x="4" y="12"/>
                </a:cxn>
                <a:cxn ang="0">
                  <a:pos x="0" y="22"/>
                </a:cxn>
                <a:cxn ang="0">
                  <a:pos x="4" y="35"/>
                </a:cxn>
                <a:cxn ang="0">
                  <a:pos x="10" y="45"/>
                </a:cxn>
                <a:cxn ang="0">
                  <a:pos x="13" y="45"/>
                </a:cxn>
                <a:cxn ang="0">
                  <a:pos x="20" y="45"/>
                </a:cxn>
                <a:cxn ang="0">
                  <a:pos x="20" y="22"/>
                </a:cxn>
                <a:cxn ang="0">
                  <a:pos x="20" y="0"/>
                </a:cxn>
              </a:cxnLst>
              <a:rect l="0" t="0" r="r" b="b"/>
              <a:pathLst>
                <a:path w="20" h="45">
                  <a:moveTo>
                    <a:pt x="20" y="0"/>
                  </a:moveTo>
                  <a:lnTo>
                    <a:pt x="13" y="0"/>
                  </a:lnTo>
                  <a:lnTo>
                    <a:pt x="10" y="0"/>
                  </a:lnTo>
                  <a:lnTo>
                    <a:pt x="4" y="12"/>
                  </a:lnTo>
                  <a:lnTo>
                    <a:pt x="0" y="22"/>
                  </a:lnTo>
                  <a:lnTo>
                    <a:pt x="4" y="35"/>
                  </a:lnTo>
                  <a:lnTo>
                    <a:pt x="10" y="45"/>
                  </a:lnTo>
                  <a:lnTo>
                    <a:pt x="13" y="45"/>
                  </a:lnTo>
                  <a:lnTo>
                    <a:pt x="20" y="45"/>
                  </a:lnTo>
                  <a:lnTo>
                    <a:pt x="20" y="22"/>
                  </a:lnTo>
                  <a:lnTo>
                    <a:pt x="2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38" name="Freeform 33">
              <a:extLst>
                <a:ext uri="{FF2B5EF4-FFF2-40B4-BE49-F238E27FC236}">
                  <a16:creationId xmlns:a16="http://schemas.microsoft.com/office/drawing/2014/main" id="{D3CDA85B-DBCA-44D7-BFE1-45911F926709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45545" y="1958980"/>
              <a:ext cx="11113" cy="26987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10" y="0"/>
                </a:cxn>
                <a:cxn ang="0">
                  <a:pos x="3" y="12"/>
                </a:cxn>
                <a:cxn ang="0">
                  <a:pos x="0" y="22"/>
                </a:cxn>
                <a:cxn ang="0">
                  <a:pos x="3" y="35"/>
                </a:cxn>
                <a:cxn ang="0">
                  <a:pos x="10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10" y="0"/>
                  </a:lnTo>
                  <a:lnTo>
                    <a:pt x="3" y="12"/>
                  </a:lnTo>
                  <a:lnTo>
                    <a:pt x="0" y="22"/>
                  </a:lnTo>
                  <a:lnTo>
                    <a:pt x="3" y="35"/>
                  </a:lnTo>
                  <a:lnTo>
                    <a:pt x="10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39" name="Freeform 35">
              <a:extLst>
                <a:ext uri="{FF2B5EF4-FFF2-40B4-BE49-F238E27FC236}">
                  <a16:creationId xmlns:a16="http://schemas.microsoft.com/office/drawing/2014/main" id="{264D8C35-41A3-4A80-A4C2-63061F82EED2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34431" y="1960568"/>
              <a:ext cx="11114" cy="25399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9" y="0"/>
                </a:cxn>
                <a:cxn ang="0">
                  <a:pos x="0" y="12"/>
                </a:cxn>
                <a:cxn ang="0">
                  <a:pos x="0" y="22"/>
                </a:cxn>
                <a:cxn ang="0">
                  <a:pos x="0" y="35"/>
                </a:cxn>
                <a:cxn ang="0">
                  <a:pos x="9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9" y="0"/>
                  </a:lnTo>
                  <a:lnTo>
                    <a:pt x="0" y="12"/>
                  </a:lnTo>
                  <a:lnTo>
                    <a:pt x="0" y="22"/>
                  </a:lnTo>
                  <a:lnTo>
                    <a:pt x="0" y="35"/>
                  </a:lnTo>
                  <a:lnTo>
                    <a:pt x="9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40" name="Freeform 37">
              <a:extLst>
                <a:ext uri="{FF2B5EF4-FFF2-40B4-BE49-F238E27FC236}">
                  <a16:creationId xmlns:a16="http://schemas.microsoft.com/office/drawing/2014/main" id="{0CE1068F-77B2-4838-A270-E17AA5212A7E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21729" y="1960568"/>
              <a:ext cx="12701" cy="26986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13" y="0"/>
                </a:cxn>
                <a:cxn ang="0">
                  <a:pos x="7" y="0"/>
                </a:cxn>
                <a:cxn ang="0">
                  <a:pos x="0" y="12"/>
                </a:cxn>
                <a:cxn ang="0">
                  <a:pos x="0" y="22"/>
                </a:cxn>
                <a:cxn ang="0">
                  <a:pos x="0" y="35"/>
                </a:cxn>
                <a:cxn ang="0">
                  <a:pos x="7" y="45"/>
                </a:cxn>
                <a:cxn ang="0">
                  <a:pos x="13" y="45"/>
                </a:cxn>
                <a:cxn ang="0">
                  <a:pos x="20" y="45"/>
                </a:cxn>
                <a:cxn ang="0">
                  <a:pos x="20" y="22"/>
                </a:cxn>
                <a:cxn ang="0">
                  <a:pos x="20" y="0"/>
                </a:cxn>
              </a:cxnLst>
              <a:rect l="0" t="0" r="r" b="b"/>
              <a:pathLst>
                <a:path w="20" h="45">
                  <a:moveTo>
                    <a:pt x="20" y="0"/>
                  </a:moveTo>
                  <a:lnTo>
                    <a:pt x="13" y="0"/>
                  </a:lnTo>
                  <a:lnTo>
                    <a:pt x="7" y="0"/>
                  </a:lnTo>
                  <a:lnTo>
                    <a:pt x="0" y="12"/>
                  </a:lnTo>
                  <a:lnTo>
                    <a:pt x="0" y="22"/>
                  </a:lnTo>
                  <a:lnTo>
                    <a:pt x="0" y="35"/>
                  </a:lnTo>
                  <a:lnTo>
                    <a:pt x="7" y="45"/>
                  </a:lnTo>
                  <a:lnTo>
                    <a:pt x="13" y="45"/>
                  </a:lnTo>
                  <a:lnTo>
                    <a:pt x="20" y="45"/>
                  </a:lnTo>
                  <a:lnTo>
                    <a:pt x="20" y="22"/>
                  </a:lnTo>
                  <a:lnTo>
                    <a:pt x="2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</p:grpSp>
      <p:sp>
        <p:nvSpPr>
          <p:cNvPr id="341" name="Овал 340">
            <a:extLst>
              <a:ext uri="{FF2B5EF4-FFF2-40B4-BE49-F238E27FC236}">
                <a16:creationId xmlns:a16="http://schemas.microsoft.com/office/drawing/2014/main" id="{08A3A40E-841C-4116-B2DD-69CA304696A7}"/>
              </a:ext>
            </a:extLst>
          </p:cNvPr>
          <p:cNvSpPr/>
          <p:nvPr/>
        </p:nvSpPr>
        <p:spPr bwMode="auto">
          <a:xfrm>
            <a:off x="8818563" y="3071813"/>
            <a:ext cx="428625" cy="428625"/>
          </a:xfrm>
          <a:prstGeom prst="ellipse">
            <a:avLst/>
          </a:prstGeom>
          <a:solidFill>
            <a:srgbClr val="DC5252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>
              <a:defRPr/>
            </a:pPr>
            <a:endParaRPr lang="ru-RU" b="1" dirty="0">
              <a:solidFill>
                <a:srgbClr val="000000"/>
              </a:solidFill>
              <a:latin typeface="Tahoma" pitchFamily="34" charset="0"/>
            </a:endParaRPr>
          </a:p>
        </p:txBody>
      </p:sp>
      <p:sp>
        <p:nvSpPr>
          <p:cNvPr id="17418" name="Rectangle 6">
            <a:extLst>
              <a:ext uri="{FF2B5EF4-FFF2-40B4-BE49-F238E27FC236}">
                <a16:creationId xmlns:a16="http://schemas.microsoft.com/office/drawing/2014/main" id="{9A62A4B9-DB0B-4EBE-AE50-0FFA84A13D7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775700" y="3100388"/>
            <a:ext cx="457200" cy="3603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algn="ctr"/>
            <a:fld id="{7E74FD48-64B3-4B4A-B3C0-DB951EE47BD2}" type="slidenum">
              <a:rPr lang="ru-RU" altLang="ru-RU" sz="1200" b="1">
                <a:solidFill>
                  <a:srgbClr val="FFFFFF"/>
                </a:solidFill>
                <a:latin typeface="Tahoma" panose="020B0604030504040204" pitchFamily="34" charset="0"/>
              </a:rPr>
              <a:pPr algn="ctr"/>
              <a:t>‹#›</a:t>
            </a:fld>
            <a:endParaRPr lang="ru-RU" altLang="ru-RU" sz="1200" b="1">
              <a:solidFill>
                <a:srgbClr val="FFFFFF"/>
              </a:solidFill>
              <a:latin typeface="Tahoma" panose="020B0604030504040204" pitchFamily="34" charset="0"/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7496" r:id="rId1"/>
    <p:sldLayoutId id="2147487497" r:id="rId2"/>
    <p:sldLayoutId id="2147487498" r:id="rId3"/>
    <p:sldLayoutId id="2147487499" r:id="rId4"/>
    <p:sldLayoutId id="2147487500" r:id="rId5"/>
    <p:sldLayoutId id="2147487501" r:id="rId6"/>
    <p:sldLayoutId id="2147487502" r:id="rId7"/>
    <p:sldLayoutId id="2147487503" r:id="rId8"/>
    <p:sldLayoutId id="2147487504" r:id="rId9"/>
    <p:sldLayoutId id="2147487505" r:id="rId10"/>
    <p:sldLayoutId id="2147487506" r:id="rId11"/>
    <p:sldLayoutId id="2147487507" r:id="rId12"/>
    <p:sldLayoutId id="2147487508" r:id="rId13"/>
    <p:sldLayoutId id="2147487509" r:id="rId14"/>
    <p:sldLayoutId id="2147487510" r:id="rId15"/>
    <p:sldLayoutId id="2147487511" r:id="rId16"/>
    <p:sldLayoutId id="2147487512" r:id="rId17"/>
    <p:sldLayoutId id="2147487513" r:id="rId18"/>
    <p:sldLayoutId id="2147487514" r:id="rId19"/>
    <p:sldLayoutId id="2147487515" r:id="rId20"/>
    <p:sldLayoutId id="2147487516" r:id="rId21"/>
    <p:sldLayoutId id="2147487517" r:id="rId22"/>
  </p:sldLayoutIdLst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2000">
          <a:solidFill>
            <a:srgbClr val="000000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2000">
          <a:solidFill>
            <a:srgbClr val="000000"/>
          </a:solidFill>
          <a:latin typeface="Tahoma" pitchFamily="34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2000">
          <a:solidFill>
            <a:srgbClr val="000000"/>
          </a:solidFill>
          <a:latin typeface="Tahoma" pitchFamily="34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2000">
          <a:solidFill>
            <a:srgbClr val="000000"/>
          </a:solidFill>
          <a:latin typeface="Tahoma" pitchFamily="34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2000">
          <a:solidFill>
            <a:srgbClr val="000000"/>
          </a:solidFill>
          <a:latin typeface="Tahoma" pitchFamily="34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2000">
          <a:solidFill>
            <a:srgbClr val="000000"/>
          </a:solidFill>
          <a:latin typeface="Tahoma" pitchFamily="34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2000">
          <a:solidFill>
            <a:srgbClr val="000000"/>
          </a:solidFill>
          <a:latin typeface="Tahoma" pitchFamily="34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2000">
          <a:solidFill>
            <a:srgbClr val="000000"/>
          </a:solidFill>
          <a:latin typeface="Tahoma" pitchFamily="34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2000">
          <a:solidFill>
            <a:srgbClr val="000000"/>
          </a:solidFill>
          <a:latin typeface="Tahoma" pitchFamily="34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Font typeface="Tahoma" panose="020B0604030504040204" pitchFamily="34" charset="0"/>
        <a:buChar char="■"/>
        <a:defRPr sz="1600">
          <a:solidFill>
            <a:srgbClr val="000000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Font typeface="Tahoma" panose="020B0604030504040204" pitchFamily="34" charset="0"/>
        <a:buChar char="■"/>
        <a:defRPr sz="1400">
          <a:solidFill>
            <a:srgbClr val="000000"/>
          </a:solidFill>
          <a:latin typeface="+mn-lt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Font typeface="Tahoma" panose="020B0604030504040204" pitchFamily="34" charset="0"/>
        <a:buChar char="■"/>
        <a:defRPr sz="1200">
          <a:solidFill>
            <a:srgbClr val="000000"/>
          </a:solidFill>
          <a:latin typeface="+mn-lt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Font typeface="Tahoma" panose="020B0604030504040204" pitchFamily="34" charset="0"/>
        <a:buChar char="■"/>
        <a:defRPr sz="1000">
          <a:solidFill>
            <a:srgbClr val="000000"/>
          </a:solidFill>
          <a:latin typeface="+mn-lt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Font typeface="Tahoma" panose="020B0604030504040204" pitchFamily="34" charset="0"/>
        <a:buChar char="■"/>
        <a:defRPr sz="1000">
          <a:solidFill>
            <a:srgbClr val="000000"/>
          </a:solidFill>
          <a:latin typeface="+mn-lt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lr>
          <a:schemeClr val="hlink"/>
        </a:buClr>
        <a:buFont typeface="Tahoma" pitchFamily="34" charset="0"/>
        <a:buChar char="■"/>
        <a:defRPr sz="1000">
          <a:solidFill>
            <a:srgbClr val="000000"/>
          </a:solidFill>
          <a:latin typeface="+mn-lt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lr>
          <a:schemeClr val="hlink"/>
        </a:buClr>
        <a:buFont typeface="Tahoma" pitchFamily="34" charset="0"/>
        <a:buChar char="■"/>
        <a:defRPr sz="1000">
          <a:solidFill>
            <a:srgbClr val="000000"/>
          </a:solidFill>
          <a:latin typeface="+mn-lt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lr>
          <a:schemeClr val="hlink"/>
        </a:buClr>
        <a:buFont typeface="Tahoma" pitchFamily="34" charset="0"/>
        <a:buChar char="■"/>
        <a:defRPr sz="1000">
          <a:solidFill>
            <a:srgbClr val="000000"/>
          </a:solidFill>
          <a:latin typeface="+mn-lt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lr>
          <a:schemeClr val="hlink"/>
        </a:buClr>
        <a:buFont typeface="Tahoma" pitchFamily="34" charset="0"/>
        <a:buChar char="■"/>
        <a:defRPr sz="1000">
          <a:solidFill>
            <a:srgbClr val="000000"/>
          </a:solidFill>
          <a:latin typeface="+mn-lt"/>
        </a:defRPr>
      </a:lvl9pPr>
    </p:bodyStyle>
    <p:otherStyle>
      <a:defPPr>
        <a:defRPr lang="ru-RU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gradFill rotWithShape="0">
          <a:gsLst>
            <a:gs pos="0">
              <a:schemeClr val="folHlink"/>
            </a:gs>
            <a:gs pos="100000">
              <a:schemeClr val="bg1"/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" name="Прямоугольник 122">
            <a:extLst>
              <a:ext uri="{FF2B5EF4-FFF2-40B4-BE49-F238E27FC236}">
                <a16:creationId xmlns:a16="http://schemas.microsoft.com/office/drawing/2014/main" id="{4F8C412C-F153-4116-8A4B-B428CFC1A11C}"/>
              </a:ext>
            </a:extLst>
          </p:cNvPr>
          <p:cNvSpPr/>
          <p:nvPr/>
        </p:nvSpPr>
        <p:spPr bwMode="auto">
          <a:xfrm rot="10800000">
            <a:off x="0" y="6072188"/>
            <a:ext cx="9144000" cy="785812"/>
          </a:xfrm>
          <a:prstGeom prst="rect">
            <a:avLst/>
          </a:prstGeom>
          <a:gradFill>
            <a:gsLst>
              <a:gs pos="0">
                <a:schemeClr val="accent1">
                  <a:lumMod val="40000"/>
                  <a:lumOff val="60000"/>
                </a:schemeClr>
              </a:gs>
              <a:gs pos="100000">
                <a:schemeClr val="bg1"/>
              </a:gs>
            </a:gsLst>
            <a:lin ang="5400000" scaled="0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/>
          <a:lstStyle/>
          <a:p>
            <a:pPr eaLnBrk="1" hangingPunct="1">
              <a:defRPr/>
            </a:pPr>
            <a:endParaRPr lang="ru-RU" b="1" dirty="0">
              <a:solidFill>
                <a:srgbClr val="000000"/>
              </a:solidFill>
              <a:latin typeface="Tahoma" pitchFamily="34" charset="0"/>
            </a:endParaRPr>
          </a:p>
        </p:txBody>
      </p:sp>
      <p:sp>
        <p:nvSpPr>
          <p:cNvPr id="114" name="Прямоугольник 113">
            <a:extLst>
              <a:ext uri="{FF2B5EF4-FFF2-40B4-BE49-F238E27FC236}">
                <a16:creationId xmlns:a16="http://schemas.microsoft.com/office/drawing/2014/main" id="{170A26A6-ECD7-4676-B6DA-3F6DF4764A27}"/>
              </a:ext>
            </a:extLst>
          </p:cNvPr>
          <p:cNvSpPr/>
          <p:nvPr/>
        </p:nvSpPr>
        <p:spPr bwMode="auto">
          <a:xfrm>
            <a:off x="0" y="0"/>
            <a:ext cx="9144000" cy="1428750"/>
          </a:xfrm>
          <a:prstGeom prst="rect">
            <a:avLst/>
          </a:prstGeom>
          <a:gradFill>
            <a:gsLst>
              <a:gs pos="0">
                <a:schemeClr val="accent1">
                  <a:lumMod val="20000"/>
                  <a:lumOff val="80000"/>
                </a:schemeClr>
              </a:gs>
              <a:gs pos="100000">
                <a:schemeClr val="bg1"/>
              </a:gs>
            </a:gsLst>
            <a:lin ang="5400000" scaled="0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/>
          <a:lstStyle/>
          <a:p>
            <a:pPr eaLnBrk="1" hangingPunct="1">
              <a:defRPr/>
            </a:pPr>
            <a:endParaRPr lang="ru-RU" b="1" dirty="0">
              <a:solidFill>
                <a:srgbClr val="000000"/>
              </a:solidFill>
              <a:latin typeface="Tahoma" pitchFamily="34" charset="0"/>
            </a:endParaRPr>
          </a:p>
        </p:txBody>
      </p:sp>
      <p:sp>
        <p:nvSpPr>
          <p:cNvPr id="19460" name="Rectangle 5">
            <a:extLst>
              <a:ext uri="{FF2B5EF4-FFF2-40B4-BE49-F238E27FC236}">
                <a16:creationId xmlns:a16="http://schemas.microsoft.com/office/drawing/2014/main" id="{F7EE4EEB-2708-4577-B0F2-8B5B24014B9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 bwMode="auto">
          <a:xfrm>
            <a:off x="685800" y="209550"/>
            <a:ext cx="77724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ru-RU" altLang="ru-RU"/>
              <a:t>Click to edit Master title style</a:t>
            </a:r>
          </a:p>
        </p:txBody>
      </p:sp>
      <p:sp>
        <p:nvSpPr>
          <p:cNvPr id="169015" name="Freeform 55">
            <a:extLst>
              <a:ext uri="{FF2B5EF4-FFF2-40B4-BE49-F238E27FC236}">
                <a16:creationId xmlns:a16="http://schemas.microsoft.com/office/drawing/2014/main" id="{2BE4C580-2A1B-4A50-9E7D-8C6E762E6839}"/>
              </a:ext>
            </a:extLst>
          </p:cNvPr>
          <p:cNvSpPr>
            <a:spLocks noEditPoints="1"/>
          </p:cNvSpPr>
          <p:nvPr/>
        </p:nvSpPr>
        <p:spPr bwMode="auto">
          <a:xfrm>
            <a:off x="8505825" y="5267325"/>
            <a:ext cx="638175" cy="1590675"/>
          </a:xfrm>
          <a:custGeom>
            <a:avLst/>
            <a:gdLst/>
            <a:ahLst/>
            <a:cxnLst>
              <a:cxn ang="0">
                <a:pos x="67" y="0"/>
              </a:cxn>
              <a:cxn ang="0">
                <a:pos x="31" y="93"/>
              </a:cxn>
              <a:cxn ang="0">
                <a:pos x="0" y="167"/>
              </a:cxn>
              <a:cxn ang="0">
                <a:pos x="56" y="167"/>
              </a:cxn>
              <a:cxn ang="0">
                <a:pos x="44" y="148"/>
              </a:cxn>
              <a:cxn ang="0">
                <a:pos x="21" y="117"/>
              </a:cxn>
              <a:cxn ang="0">
                <a:pos x="67" y="140"/>
              </a:cxn>
              <a:cxn ang="0">
                <a:pos x="37" y="157"/>
              </a:cxn>
              <a:cxn ang="0">
                <a:pos x="18" y="167"/>
              </a:cxn>
              <a:cxn ang="0">
                <a:pos x="13" y="167"/>
              </a:cxn>
              <a:cxn ang="0">
                <a:pos x="38" y="148"/>
              </a:cxn>
              <a:cxn ang="0">
                <a:pos x="67" y="127"/>
              </a:cxn>
              <a:cxn ang="0">
                <a:pos x="21" y="117"/>
              </a:cxn>
              <a:cxn ang="0">
                <a:pos x="46" y="144"/>
              </a:cxn>
              <a:cxn ang="0">
                <a:pos x="67" y="167"/>
              </a:cxn>
              <a:cxn ang="0">
                <a:pos x="67" y="147"/>
              </a:cxn>
              <a:cxn ang="0">
                <a:pos x="42" y="147"/>
              </a:cxn>
              <a:cxn ang="0">
                <a:pos x="8" y="149"/>
              </a:cxn>
              <a:cxn ang="0">
                <a:pos x="8" y="149"/>
              </a:cxn>
              <a:cxn ang="0">
                <a:pos x="42" y="149"/>
              </a:cxn>
              <a:cxn ang="0">
                <a:pos x="67" y="151"/>
              </a:cxn>
              <a:cxn ang="0">
                <a:pos x="67" y="99"/>
              </a:cxn>
              <a:cxn ang="0">
                <a:pos x="53" y="104"/>
              </a:cxn>
              <a:cxn ang="0">
                <a:pos x="21" y="117"/>
              </a:cxn>
              <a:cxn ang="0">
                <a:pos x="21" y="117"/>
              </a:cxn>
              <a:cxn ang="0">
                <a:pos x="54" y="98"/>
              </a:cxn>
              <a:cxn ang="0">
                <a:pos x="67" y="91"/>
              </a:cxn>
              <a:cxn ang="0">
                <a:pos x="67" y="107"/>
              </a:cxn>
              <a:cxn ang="0">
                <a:pos x="57" y="98"/>
              </a:cxn>
              <a:cxn ang="0">
                <a:pos x="37" y="79"/>
              </a:cxn>
              <a:cxn ang="0">
                <a:pos x="37" y="79"/>
              </a:cxn>
              <a:cxn ang="0">
                <a:pos x="58" y="96"/>
              </a:cxn>
              <a:cxn ang="0">
                <a:pos x="67" y="103"/>
              </a:cxn>
              <a:cxn ang="0">
                <a:pos x="67" y="56"/>
              </a:cxn>
              <a:cxn ang="0">
                <a:pos x="64" y="58"/>
              </a:cxn>
              <a:cxn ang="0">
                <a:pos x="37" y="79"/>
              </a:cxn>
              <a:cxn ang="0">
                <a:pos x="37" y="79"/>
              </a:cxn>
              <a:cxn ang="0">
                <a:pos x="64" y="65"/>
              </a:cxn>
              <a:cxn ang="0">
                <a:pos x="67" y="63"/>
              </a:cxn>
              <a:cxn ang="0">
                <a:pos x="53" y="38"/>
              </a:cxn>
              <a:cxn ang="0">
                <a:pos x="67" y="57"/>
              </a:cxn>
              <a:cxn ang="0">
                <a:pos x="67" y="28"/>
              </a:cxn>
              <a:cxn ang="0">
                <a:pos x="53" y="38"/>
              </a:cxn>
              <a:cxn ang="0">
                <a:pos x="67" y="53"/>
              </a:cxn>
              <a:cxn ang="0">
                <a:pos x="53" y="38"/>
              </a:cxn>
              <a:cxn ang="0">
                <a:pos x="67" y="24"/>
              </a:cxn>
            </a:cxnLst>
            <a:rect l="0" t="0" r="r" b="b"/>
            <a:pathLst>
              <a:path w="67" h="167">
                <a:moveTo>
                  <a:pt x="67" y="0"/>
                </a:moveTo>
                <a:cubicBezTo>
                  <a:pt x="56" y="31"/>
                  <a:pt x="44" y="62"/>
                  <a:pt x="31" y="93"/>
                </a:cubicBezTo>
                <a:cubicBezTo>
                  <a:pt x="21" y="118"/>
                  <a:pt x="11" y="142"/>
                  <a:pt x="0" y="167"/>
                </a:cubicBezTo>
                <a:moveTo>
                  <a:pt x="56" y="167"/>
                </a:moveTo>
                <a:cubicBezTo>
                  <a:pt x="52" y="161"/>
                  <a:pt x="48" y="154"/>
                  <a:pt x="44" y="148"/>
                </a:cubicBezTo>
                <a:cubicBezTo>
                  <a:pt x="36" y="138"/>
                  <a:pt x="28" y="128"/>
                  <a:pt x="21" y="117"/>
                </a:cubicBezTo>
                <a:moveTo>
                  <a:pt x="67" y="140"/>
                </a:moveTo>
                <a:cubicBezTo>
                  <a:pt x="57" y="146"/>
                  <a:pt x="47" y="151"/>
                  <a:pt x="37" y="157"/>
                </a:cubicBezTo>
                <a:cubicBezTo>
                  <a:pt x="30" y="160"/>
                  <a:pt x="24" y="163"/>
                  <a:pt x="18" y="167"/>
                </a:cubicBezTo>
                <a:moveTo>
                  <a:pt x="13" y="167"/>
                </a:moveTo>
                <a:cubicBezTo>
                  <a:pt x="21" y="160"/>
                  <a:pt x="29" y="154"/>
                  <a:pt x="38" y="148"/>
                </a:cubicBezTo>
                <a:cubicBezTo>
                  <a:pt x="47" y="141"/>
                  <a:pt x="57" y="134"/>
                  <a:pt x="67" y="127"/>
                </a:cubicBezTo>
                <a:moveTo>
                  <a:pt x="21" y="117"/>
                </a:moveTo>
                <a:cubicBezTo>
                  <a:pt x="29" y="126"/>
                  <a:pt x="37" y="135"/>
                  <a:pt x="46" y="144"/>
                </a:cubicBezTo>
                <a:cubicBezTo>
                  <a:pt x="53" y="151"/>
                  <a:pt x="60" y="159"/>
                  <a:pt x="67" y="167"/>
                </a:cubicBezTo>
                <a:moveTo>
                  <a:pt x="67" y="147"/>
                </a:moveTo>
                <a:cubicBezTo>
                  <a:pt x="58" y="147"/>
                  <a:pt x="50" y="147"/>
                  <a:pt x="42" y="147"/>
                </a:cubicBezTo>
                <a:cubicBezTo>
                  <a:pt x="31" y="148"/>
                  <a:pt x="20" y="148"/>
                  <a:pt x="8" y="149"/>
                </a:cubicBezTo>
                <a:moveTo>
                  <a:pt x="8" y="149"/>
                </a:moveTo>
                <a:cubicBezTo>
                  <a:pt x="20" y="149"/>
                  <a:pt x="31" y="149"/>
                  <a:pt x="42" y="149"/>
                </a:cubicBezTo>
                <a:cubicBezTo>
                  <a:pt x="50" y="150"/>
                  <a:pt x="58" y="150"/>
                  <a:pt x="67" y="151"/>
                </a:cubicBezTo>
                <a:moveTo>
                  <a:pt x="67" y="99"/>
                </a:moveTo>
                <a:cubicBezTo>
                  <a:pt x="62" y="100"/>
                  <a:pt x="58" y="102"/>
                  <a:pt x="53" y="104"/>
                </a:cubicBezTo>
                <a:cubicBezTo>
                  <a:pt x="42" y="108"/>
                  <a:pt x="32" y="113"/>
                  <a:pt x="21" y="117"/>
                </a:cubicBezTo>
                <a:moveTo>
                  <a:pt x="21" y="117"/>
                </a:moveTo>
                <a:cubicBezTo>
                  <a:pt x="32" y="111"/>
                  <a:pt x="43" y="104"/>
                  <a:pt x="54" y="98"/>
                </a:cubicBezTo>
                <a:cubicBezTo>
                  <a:pt x="58" y="95"/>
                  <a:pt x="62" y="93"/>
                  <a:pt x="67" y="91"/>
                </a:cubicBezTo>
                <a:moveTo>
                  <a:pt x="67" y="107"/>
                </a:moveTo>
                <a:cubicBezTo>
                  <a:pt x="63" y="104"/>
                  <a:pt x="60" y="101"/>
                  <a:pt x="57" y="98"/>
                </a:cubicBezTo>
                <a:cubicBezTo>
                  <a:pt x="50" y="92"/>
                  <a:pt x="44" y="85"/>
                  <a:pt x="37" y="79"/>
                </a:cubicBezTo>
                <a:moveTo>
                  <a:pt x="37" y="79"/>
                </a:moveTo>
                <a:cubicBezTo>
                  <a:pt x="44" y="84"/>
                  <a:pt x="51" y="90"/>
                  <a:pt x="58" y="96"/>
                </a:cubicBezTo>
                <a:cubicBezTo>
                  <a:pt x="61" y="98"/>
                  <a:pt x="64" y="101"/>
                  <a:pt x="67" y="103"/>
                </a:cubicBezTo>
                <a:moveTo>
                  <a:pt x="67" y="56"/>
                </a:moveTo>
                <a:cubicBezTo>
                  <a:pt x="66" y="57"/>
                  <a:pt x="65" y="57"/>
                  <a:pt x="64" y="58"/>
                </a:cubicBezTo>
                <a:cubicBezTo>
                  <a:pt x="56" y="65"/>
                  <a:pt x="47" y="72"/>
                  <a:pt x="37" y="79"/>
                </a:cubicBezTo>
                <a:moveTo>
                  <a:pt x="37" y="79"/>
                </a:moveTo>
                <a:cubicBezTo>
                  <a:pt x="46" y="74"/>
                  <a:pt x="55" y="69"/>
                  <a:pt x="64" y="65"/>
                </a:cubicBezTo>
                <a:cubicBezTo>
                  <a:pt x="65" y="64"/>
                  <a:pt x="66" y="64"/>
                  <a:pt x="67" y="63"/>
                </a:cubicBezTo>
                <a:moveTo>
                  <a:pt x="53" y="38"/>
                </a:moveTo>
                <a:cubicBezTo>
                  <a:pt x="57" y="44"/>
                  <a:pt x="62" y="50"/>
                  <a:pt x="67" y="57"/>
                </a:cubicBezTo>
                <a:moveTo>
                  <a:pt x="67" y="28"/>
                </a:moveTo>
                <a:cubicBezTo>
                  <a:pt x="62" y="31"/>
                  <a:pt x="58" y="35"/>
                  <a:pt x="53" y="38"/>
                </a:cubicBezTo>
                <a:cubicBezTo>
                  <a:pt x="57" y="43"/>
                  <a:pt x="62" y="48"/>
                  <a:pt x="67" y="53"/>
                </a:cubicBezTo>
                <a:moveTo>
                  <a:pt x="53" y="38"/>
                </a:moveTo>
                <a:cubicBezTo>
                  <a:pt x="58" y="33"/>
                  <a:pt x="62" y="28"/>
                  <a:pt x="67" y="24"/>
                </a:cubicBezTo>
              </a:path>
            </a:pathLst>
          </a:custGeom>
          <a:noFill/>
          <a:ln w="19050" cap="flat" cmpd="sng">
            <a:solidFill>
              <a:schemeClr val="accent6">
                <a:lumMod val="20000"/>
                <a:lumOff val="80000"/>
              </a:schemeClr>
            </a:solidFill>
            <a:prstDash val="solid"/>
            <a:miter lim="800000"/>
            <a:headEnd/>
            <a:tailEnd/>
          </a:ln>
          <a:effectLst/>
        </p:spPr>
        <p:txBody>
          <a:bodyPr/>
          <a:lstStyle/>
          <a:p>
            <a:pPr eaLnBrk="1" hangingPunct="1">
              <a:defRPr/>
            </a:pPr>
            <a:endParaRPr lang="ru-RU" b="1" dirty="0">
              <a:solidFill>
                <a:srgbClr val="000000"/>
              </a:solidFill>
              <a:latin typeface="Tahoma" pitchFamily="34" charset="0"/>
            </a:endParaRPr>
          </a:p>
        </p:txBody>
      </p:sp>
      <p:sp>
        <p:nvSpPr>
          <p:cNvPr id="124" name="Freeform 55">
            <a:extLst>
              <a:ext uri="{FF2B5EF4-FFF2-40B4-BE49-F238E27FC236}">
                <a16:creationId xmlns:a16="http://schemas.microsoft.com/office/drawing/2014/main" id="{2A2AA4C9-6CBB-474F-A223-0CCD2CA4DD43}"/>
              </a:ext>
            </a:extLst>
          </p:cNvPr>
          <p:cNvSpPr>
            <a:spLocks noEditPoints="1"/>
          </p:cNvSpPr>
          <p:nvPr/>
        </p:nvSpPr>
        <p:spPr bwMode="auto">
          <a:xfrm flipH="1">
            <a:off x="0" y="5267325"/>
            <a:ext cx="638175" cy="1590675"/>
          </a:xfrm>
          <a:custGeom>
            <a:avLst/>
            <a:gdLst/>
            <a:ahLst/>
            <a:cxnLst>
              <a:cxn ang="0">
                <a:pos x="67" y="0"/>
              </a:cxn>
              <a:cxn ang="0">
                <a:pos x="31" y="93"/>
              </a:cxn>
              <a:cxn ang="0">
                <a:pos x="0" y="167"/>
              </a:cxn>
              <a:cxn ang="0">
                <a:pos x="56" y="167"/>
              </a:cxn>
              <a:cxn ang="0">
                <a:pos x="44" y="148"/>
              </a:cxn>
              <a:cxn ang="0">
                <a:pos x="21" y="117"/>
              </a:cxn>
              <a:cxn ang="0">
                <a:pos x="67" y="140"/>
              </a:cxn>
              <a:cxn ang="0">
                <a:pos x="37" y="157"/>
              </a:cxn>
              <a:cxn ang="0">
                <a:pos x="18" y="167"/>
              </a:cxn>
              <a:cxn ang="0">
                <a:pos x="13" y="167"/>
              </a:cxn>
              <a:cxn ang="0">
                <a:pos x="38" y="148"/>
              </a:cxn>
              <a:cxn ang="0">
                <a:pos x="67" y="127"/>
              </a:cxn>
              <a:cxn ang="0">
                <a:pos x="21" y="117"/>
              </a:cxn>
              <a:cxn ang="0">
                <a:pos x="46" y="144"/>
              </a:cxn>
              <a:cxn ang="0">
                <a:pos x="67" y="167"/>
              </a:cxn>
              <a:cxn ang="0">
                <a:pos x="67" y="147"/>
              </a:cxn>
              <a:cxn ang="0">
                <a:pos x="42" y="147"/>
              </a:cxn>
              <a:cxn ang="0">
                <a:pos x="8" y="149"/>
              </a:cxn>
              <a:cxn ang="0">
                <a:pos x="8" y="149"/>
              </a:cxn>
              <a:cxn ang="0">
                <a:pos x="42" y="149"/>
              </a:cxn>
              <a:cxn ang="0">
                <a:pos x="67" y="151"/>
              </a:cxn>
              <a:cxn ang="0">
                <a:pos x="67" y="99"/>
              </a:cxn>
              <a:cxn ang="0">
                <a:pos x="53" y="104"/>
              </a:cxn>
              <a:cxn ang="0">
                <a:pos x="21" y="117"/>
              </a:cxn>
              <a:cxn ang="0">
                <a:pos x="21" y="117"/>
              </a:cxn>
              <a:cxn ang="0">
                <a:pos x="54" y="98"/>
              </a:cxn>
              <a:cxn ang="0">
                <a:pos x="67" y="91"/>
              </a:cxn>
              <a:cxn ang="0">
                <a:pos x="67" y="107"/>
              </a:cxn>
              <a:cxn ang="0">
                <a:pos x="57" y="98"/>
              </a:cxn>
              <a:cxn ang="0">
                <a:pos x="37" y="79"/>
              </a:cxn>
              <a:cxn ang="0">
                <a:pos x="37" y="79"/>
              </a:cxn>
              <a:cxn ang="0">
                <a:pos x="58" y="96"/>
              </a:cxn>
              <a:cxn ang="0">
                <a:pos x="67" y="103"/>
              </a:cxn>
              <a:cxn ang="0">
                <a:pos x="67" y="56"/>
              </a:cxn>
              <a:cxn ang="0">
                <a:pos x="64" y="58"/>
              </a:cxn>
              <a:cxn ang="0">
                <a:pos x="37" y="79"/>
              </a:cxn>
              <a:cxn ang="0">
                <a:pos x="37" y="79"/>
              </a:cxn>
              <a:cxn ang="0">
                <a:pos x="64" y="65"/>
              </a:cxn>
              <a:cxn ang="0">
                <a:pos x="67" y="63"/>
              </a:cxn>
              <a:cxn ang="0">
                <a:pos x="53" y="38"/>
              </a:cxn>
              <a:cxn ang="0">
                <a:pos x="67" y="57"/>
              </a:cxn>
              <a:cxn ang="0">
                <a:pos x="67" y="28"/>
              </a:cxn>
              <a:cxn ang="0">
                <a:pos x="53" y="38"/>
              </a:cxn>
              <a:cxn ang="0">
                <a:pos x="67" y="53"/>
              </a:cxn>
              <a:cxn ang="0">
                <a:pos x="53" y="38"/>
              </a:cxn>
              <a:cxn ang="0">
                <a:pos x="67" y="24"/>
              </a:cxn>
            </a:cxnLst>
            <a:rect l="0" t="0" r="r" b="b"/>
            <a:pathLst>
              <a:path w="67" h="167">
                <a:moveTo>
                  <a:pt x="67" y="0"/>
                </a:moveTo>
                <a:cubicBezTo>
                  <a:pt x="56" y="31"/>
                  <a:pt x="44" y="62"/>
                  <a:pt x="31" y="93"/>
                </a:cubicBezTo>
                <a:cubicBezTo>
                  <a:pt x="21" y="118"/>
                  <a:pt x="11" y="142"/>
                  <a:pt x="0" y="167"/>
                </a:cubicBezTo>
                <a:moveTo>
                  <a:pt x="56" y="167"/>
                </a:moveTo>
                <a:cubicBezTo>
                  <a:pt x="52" y="161"/>
                  <a:pt x="48" y="154"/>
                  <a:pt x="44" y="148"/>
                </a:cubicBezTo>
                <a:cubicBezTo>
                  <a:pt x="36" y="138"/>
                  <a:pt x="28" y="128"/>
                  <a:pt x="21" y="117"/>
                </a:cubicBezTo>
                <a:moveTo>
                  <a:pt x="67" y="140"/>
                </a:moveTo>
                <a:cubicBezTo>
                  <a:pt x="57" y="146"/>
                  <a:pt x="47" y="151"/>
                  <a:pt x="37" y="157"/>
                </a:cubicBezTo>
                <a:cubicBezTo>
                  <a:pt x="30" y="160"/>
                  <a:pt x="24" y="163"/>
                  <a:pt x="18" y="167"/>
                </a:cubicBezTo>
                <a:moveTo>
                  <a:pt x="13" y="167"/>
                </a:moveTo>
                <a:cubicBezTo>
                  <a:pt x="21" y="160"/>
                  <a:pt x="29" y="154"/>
                  <a:pt x="38" y="148"/>
                </a:cubicBezTo>
                <a:cubicBezTo>
                  <a:pt x="47" y="141"/>
                  <a:pt x="57" y="134"/>
                  <a:pt x="67" y="127"/>
                </a:cubicBezTo>
                <a:moveTo>
                  <a:pt x="21" y="117"/>
                </a:moveTo>
                <a:cubicBezTo>
                  <a:pt x="29" y="126"/>
                  <a:pt x="37" y="135"/>
                  <a:pt x="46" y="144"/>
                </a:cubicBezTo>
                <a:cubicBezTo>
                  <a:pt x="53" y="151"/>
                  <a:pt x="60" y="159"/>
                  <a:pt x="67" y="167"/>
                </a:cubicBezTo>
                <a:moveTo>
                  <a:pt x="67" y="147"/>
                </a:moveTo>
                <a:cubicBezTo>
                  <a:pt x="58" y="147"/>
                  <a:pt x="50" y="147"/>
                  <a:pt x="42" y="147"/>
                </a:cubicBezTo>
                <a:cubicBezTo>
                  <a:pt x="31" y="148"/>
                  <a:pt x="20" y="148"/>
                  <a:pt x="8" y="149"/>
                </a:cubicBezTo>
                <a:moveTo>
                  <a:pt x="8" y="149"/>
                </a:moveTo>
                <a:cubicBezTo>
                  <a:pt x="20" y="149"/>
                  <a:pt x="31" y="149"/>
                  <a:pt x="42" y="149"/>
                </a:cubicBezTo>
                <a:cubicBezTo>
                  <a:pt x="50" y="150"/>
                  <a:pt x="58" y="150"/>
                  <a:pt x="67" y="151"/>
                </a:cubicBezTo>
                <a:moveTo>
                  <a:pt x="67" y="99"/>
                </a:moveTo>
                <a:cubicBezTo>
                  <a:pt x="62" y="100"/>
                  <a:pt x="58" y="102"/>
                  <a:pt x="53" y="104"/>
                </a:cubicBezTo>
                <a:cubicBezTo>
                  <a:pt x="42" y="108"/>
                  <a:pt x="32" y="113"/>
                  <a:pt x="21" y="117"/>
                </a:cubicBezTo>
                <a:moveTo>
                  <a:pt x="21" y="117"/>
                </a:moveTo>
                <a:cubicBezTo>
                  <a:pt x="32" y="111"/>
                  <a:pt x="43" y="104"/>
                  <a:pt x="54" y="98"/>
                </a:cubicBezTo>
                <a:cubicBezTo>
                  <a:pt x="58" y="95"/>
                  <a:pt x="62" y="93"/>
                  <a:pt x="67" y="91"/>
                </a:cubicBezTo>
                <a:moveTo>
                  <a:pt x="67" y="107"/>
                </a:moveTo>
                <a:cubicBezTo>
                  <a:pt x="63" y="104"/>
                  <a:pt x="60" y="101"/>
                  <a:pt x="57" y="98"/>
                </a:cubicBezTo>
                <a:cubicBezTo>
                  <a:pt x="50" y="92"/>
                  <a:pt x="44" y="85"/>
                  <a:pt x="37" y="79"/>
                </a:cubicBezTo>
                <a:moveTo>
                  <a:pt x="37" y="79"/>
                </a:moveTo>
                <a:cubicBezTo>
                  <a:pt x="44" y="84"/>
                  <a:pt x="51" y="90"/>
                  <a:pt x="58" y="96"/>
                </a:cubicBezTo>
                <a:cubicBezTo>
                  <a:pt x="61" y="98"/>
                  <a:pt x="64" y="101"/>
                  <a:pt x="67" y="103"/>
                </a:cubicBezTo>
                <a:moveTo>
                  <a:pt x="67" y="56"/>
                </a:moveTo>
                <a:cubicBezTo>
                  <a:pt x="66" y="57"/>
                  <a:pt x="65" y="57"/>
                  <a:pt x="64" y="58"/>
                </a:cubicBezTo>
                <a:cubicBezTo>
                  <a:pt x="56" y="65"/>
                  <a:pt x="47" y="72"/>
                  <a:pt x="37" y="79"/>
                </a:cubicBezTo>
                <a:moveTo>
                  <a:pt x="37" y="79"/>
                </a:moveTo>
                <a:cubicBezTo>
                  <a:pt x="46" y="74"/>
                  <a:pt x="55" y="69"/>
                  <a:pt x="64" y="65"/>
                </a:cubicBezTo>
                <a:cubicBezTo>
                  <a:pt x="65" y="64"/>
                  <a:pt x="66" y="64"/>
                  <a:pt x="67" y="63"/>
                </a:cubicBezTo>
                <a:moveTo>
                  <a:pt x="53" y="38"/>
                </a:moveTo>
                <a:cubicBezTo>
                  <a:pt x="57" y="44"/>
                  <a:pt x="62" y="50"/>
                  <a:pt x="67" y="57"/>
                </a:cubicBezTo>
                <a:moveTo>
                  <a:pt x="67" y="28"/>
                </a:moveTo>
                <a:cubicBezTo>
                  <a:pt x="62" y="31"/>
                  <a:pt x="58" y="35"/>
                  <a:pt x="53" y="38"/>
                </a:cubicBezTo>
                <a:cubicBezTo>
                  <a:pt x="57" y="43"/>
                  <a:pt x="62" y="48"/>
                  <a:pt x="67" y="53"/>
                </a:cubicBezTo>
                <a:moveTo>
                  <a:pt x="53" y="38"/>
                </a:moveTo>
                <a:cubicBezTo>
                  <a:pt x="58" y="33"/>
                  <a:pt x="62" y="28"/>
                  <a:pt x="67" y="24"/>
                </a:cubicBezTo>
              </a:path>
            </a:pathLst>
          </a:custGeom>
          <a:noFill/>
          <a:ln w="19050" cap="flat" cmpd="sng">
            <a:solidFill>
              <a:schemeClr val="accent6">
                <a:lumMod val="20000"/>
                <a:lumOff val="80000"/>
              </a:schemeClr>
            </a:solidFill>
            <a:prstDash val="solid"/>
            <a:miter lim="800000"/>
            <a:headEnd/>
            <a:tailEnd/>
          </a:ln>
          <a:effectLst/>
        </p:spPr>
        <p:txBody>
          <a:bodyPr/>
          <a:lstStyle/>
          <a:p>
            <a:pPr eaLnBrk="1" hangingPunct="1">
              <a:defRPr/>
            </a:pPr>
            <a:endParaRPr lang="ru-RU" b="1" dirty="0">
              <a:solidFill>
                <a:srgbClr val="000000"/>
              </a:solidFill>
              <a:latin typeface="Tahoma" pitchFamily="34" charset="0"/>
            </a:endParaRPr>
          </a:p>
        </p:txBody>
      </p:sp>
      <p:pic>
        <p:nvPicPr>
          <p:cNvPr id="19463" name="Picture 7">
            <a:extLst>
              <a:ext uri="{FF2B5EF4-FFF2-40B4-BE49-F238E27FC236}">
                <a16:creationId xmlns:a16="http://schemas.microsoft.com/office/drawing/2014/main" id="{91BCCE61-FD35-4945-B455-F0B0E02D90C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4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90563" y="6286500"/>
            <a:ext cx="1524000" cy="466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9464" name="Группа 232">
            <a:extLst>
              <a:ext uri="{FF2B5EF4-FFF2-40B4-BE49-F238E27FC236}">
                <a16:creationId xmlns:a16="http://schemas.microsoft.com/office/drawing/2014/main" id="{624BBB46-39CB-42E7-BA01-F8128373265E}"/>
              </a:ext>
            </a:extLst>
          </p:cNvPr>
          <p:cNvGrpSpPr>
            <a:grpSpLocks/>
          </p:cNvGrpSpPr>
          <p:nvPr/>
        </p:nvGrpSpPr>
        <p:grpSpPr bwMode="auto">
          <a:xfrm>
            <a:off x="1588" y="795338"/>
            <a:ext cx="9144000" cy="490537"/>
            <a:chOff x="838" y="1795475"/>
            <a:chExt cx="9144934" cy="490517"/>
          </a:xfrm>
        </p:grpSpPr>
        <p:sp>
          <p:nvSpPr>
            <p:cNvPr id="234" name="Freeform 2">
              <a:extLst>
                <a:ext uri="{FF2B5EF4-FFF2-40B4-BE49-F238E27FC236}">
                  <a16:creationId xmlns:a16="http://schemas.microsoft.com/office/drawing/2014/main" id="{B163D37A-BCF1-470A-A068-33C7CE00A9E1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31301" y="1849448"/>
              <a:ext cx="68270" cy="57148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39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4" y="74"/>
                </a:cxn>
                <a:cxn ang="0">
                  <a:pos x="55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39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4" y="74"/>
                  </a:lnTo>
                  <a:lnTo>
                    <a:pt x="55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35" name="Freeform 3">
              <a:extLst>
                <a:ext uri="{FF2B5EF4-FFF2-40B4-BE49-F238E27FC236}">
                  <a16:creationId xmlns:a16="http://schemas.microsoft.com/office/drawing/2014/main" id="{F4CC33C6-B27E-4F95-8B0F-4CD689733384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39240" y="2017716"/>
              <a:ext cx="68269" cy="57148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39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4" y="74"/>
                </a:cxn>
                <a:cxn ang="0">
                  <a:pos x="55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39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4" y="74"/>
                  </a:lnTo>
                  <a:lnTo>
                    <a:pt x="55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36" name="Freeform 4">
              <a:extLst>
                <a:ext uri="{FF2B5EF4-FFF2-40B4-BE49-F238E27FC236}">
                  <a16:creationId xmlns:a16="http://schemas.microsoft.com/office/drawing/2014/main" id="{E3897A97-B1E3-45F8-9DB1-9CE78512F894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07509" y="1844685"/>
              <a:ext cx="68270" cy="58736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37" name="Freeform 5">
              <a:extLst>
                <a:ext uri="{FF2B5EF4-FFF2-40B4-BE49-F238E27FC236}">
                  <a16:creationId xmlns:a16="http://schemas.microsoft.com/office/drawing/2014/main" id="{DE9FEEAC-DB9A-442B-BD88-C46DFEE81583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17035" y="2012953"/>
              <a:ext cx="66682" cy="58736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38" name="Freeform 6">
              <a:extLst>
                <a:ext uri="{FF2B5EF4-FFF2-40B4-BE49-F238E27FC236}">
                  <a16:creationId xmlns:a16="http://schemas.microsoft.com/office/drawing/2014/main" id="{3A0E94F7-6D90-4738-B57C-C65D2CAE12A5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85305" y="1841510"/>
              <a:ext cx="68269" cy="57148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39" name="Freeform 7">
              <a:extLst>
                <a:ext uri="{FF2B5EF4-FFF2-40B4-BE49-F238E27FC236}">
                  <a16:creationId xmlns:a16="http://schemas.microsoft.com/office/drawing/2014/main" id="{39E0D222-AFBE-4003-84F3-1F900D6EE4DD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93242" y="2009778"/>
              <a:ext cx="68270" cy="57148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0" name="Freeform 8">
              <a:extLst>
                <a:ext uri="{FF2B5EF4-FFF2-40B4-BE49-F238E27FC236}">
                  <a16:creationId xmlns:a16="http://schemas.microsoft.com/office/drawing/2014/main" id="{F9BAD603-02BA-4673-AEF3-63C45C8A6C43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561512" y="1836748"/>
              <a:ext cx="68269" cy="58735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1" name="Freeform 9">
              <a:extLst>
                <a:ext uri="{FF2B5EF4-FFF2-40B4-BE49-F238E27FC236}">
                  <a16:creationId xmlns:a16="http://schemas.microsoft.com/office/drawing/2014/main" id="{765CA4BC-DDBF-4A62-BF3A-06FE9DE9DB48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571038" y="2005016"/>
              <a:ext cx="68269" cy="58735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2" name="Freeform 10">
              <a:extLst>
                <a:ext uri="{FF2B5EF4-FFF2-40B4-BE49-F238E27FC236}">
                  <a16:creationId xmlns:a16="http://schemas.microsoft.com/office/drawing/2014/main" id="{1658B20F-94B2-4D34-BAC7-E610D14D6AC5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639307" y="1833573"/>
              <a:ext cx="68270" cy="58735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4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4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3" name="Freeform 11">
              <a:extLst>
                <a:ext uri="{FF2B5EF4-FFF2-40B4-BE49-F238E27FC236}">
                  <a16:creationId xmlns:a16="http://schemas.microsoft.com/office/drawing/2014/main" id="{AB6BDA77-CB0D-4F90-984B-54BADA996821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648833" y="2001842"/>
              <a:ext cx="66682" cy="57148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4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4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4" name="Freeform 12">
              <a:extLst>
                <a:ext uri="{FF2B5EF4-FFF2-40B4-BE49-F238E27FC236}">
                  <a16:creationId xmlns:a16="http://schemas.microsoft.com/office/drawing/2014/main" id="{826A9626-27B4-45CE-A376-ECD63DEB6E85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17103" y="1828811"/>
              <a:ext cx="66682" cy="58736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7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7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5" name="Freeform 13">
              <a:extLst>
                <a:ext uri="{FF2B5EF4-FFF2-40B4-BE49-F238E27FC236}">
                  <a16:creationId xmlns:a16="http://schemas.microsoft.com/office/drawing/2014/main" id="{1C73F32B-9744-43DB-BC33-87D20D479D1B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25041" y="1997079"/>
              <a:ext cx="68270" cy="58736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7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7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6" name="Freeform 14">
              <a:extLst>
                <a:ext uri="{FF2B5EF4-FFF2-40B4-BE49-F238E27FC236}">
                  <a16:creationId xmlns:a16="http://schemas.microsoft.com/office/drawing/2014/main" id="{9CF95728-01E7-4AD9-A172-3190185F7477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93311" y="1825636"/>
              <a:ext cx="69857" cy="58736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20" y="36"/>
                </a:cxn>
                <a:cxn ang="0">
                  <a:pos x="120" y="49"/>
                </a:cxn>
                <a:cxn ang="0">
                  <a:pos x="120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3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20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20" y="36"/>
                  </a:lnTo>
                  <a:lnTo>
                    <a:pt x="120" y="49"/>
                  </a:lnTo>
                  <a:lnTo>
                    <a:pt x="120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3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7" name="Freeform 15">
              <a:extLst>
                <a:ext uri="{FF2B5EF4-FFF2-40B4-BE49-F238E27FC236}">
                  <a16:creationId xmlns:a16="http://schemas.microsoft.com/office/drawing/2014/main" id="{FE9C0B52-6F5B-47C6-A232-34C9292AFE63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02837" y="1993904"/>
              <a:ext cx="69857" cy="58736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20" y="36"/>
                </a:cxn>
                <a:cxn ang="0">
                  <a:pos x="120" y="49"/>
                </a:cxn>
                <a:cxn ang="0">
                  <a:pos x="120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3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20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20" y="36"/>
                  </a:lnTo>
                  <a:lnTo>
                    <a:pt x="120" y="49"/>
                  </a:lnTo>
                  <a:lnTo>
                    <a:pt x="120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3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8" name="Freeform 16">
              <a:extLst>
                <a:ext uri="{FF2B5EF4-FFF2-40B4-BE49-F238E27FC236}">
                  <a16:creationId xmlns:a16="http://schemas.microsoft.com/office/drawing/2014/main" id="{137E160F-19D6-4286-AC42-602EC2C5AEC7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71106" y="1820874"/>
              <a:ext cx="69857" cy="58735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1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19" y="36"/>
                </a:cxn>
                <a:cxn ang="0">
                  <a:pos x="119" y="49"/>
                </a:cxn>
                <a:cxn ang="0">
                  <a:pos x="119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2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9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1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19" y="36"/>
                  </a:lnTo>
                  <a:lnTo>
                    <a:pt x="119" y="49"/>
                  </a:lnTo>
                  <a:lnTo>
                    <a:pt x="119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2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9" name="Freeform 17">
              <a:extLst>
                <a:ext uri="{FF2B5EF4-FFF2-40B4-BE49-F238E27FC236}">
                  <a16:creationId xmlns:a16="http://schemas.microsoft.com/office/drawing/2014/main" id="{EF0F972D-78DB-4418-BBED-7315EABF0536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80632" y="1989142"/>
              <a:ext cx="68270" cy="58735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1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19" y="36"/>
                </a:cxn>
                <a:cxn ang="0">
                  <a:pos x="119" y="49"/>
                </a:cxn>
                <a:cxn ang="0">
                  <a:pos x="119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2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9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1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19" y="36"/>
                  </a:lnTo>
                  <a:lnTo>
                    <a:pt x="119" y="49"/>
                  </a:lnTo>
                  <a:lnTo>
                    <a:pt x="119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2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0" name="Rectangle 18">
              <a:extLst>
                <a:ext uri="{FF2B5EF4-FFF2-40B4-BE49-F238E27FC236}">
                  <a16:creationId xmlns:a16="http://schemas.microsoft.com/office/drawing/2014/main" id="{726D7C46-0F47-4D4B-8A6D-E84D18B0A9C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940963" y="1844685"/>
              <a:ext cx="14289" cy="7938"/>
            </a:xfrm>
            <a:prstGeom prst="rect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1" name="Rectangle 19">
              <a:extLst>
                <a:ext uri="{FF2B5EF4-FFF2-40B4-BE49-F238E27FC236}">
                  <a16:creationId xmlns:a16="http://schemas.microsoft.com/office/drawing/2014/main" id="{3FB1459F-40F2-4AE2-976C-E4B400D32FE4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304311" y="1876434"/>
              <a:ext cx="15877" cy="9525"/>
            </a:xfrm>
            <a:prstGeom prst="rect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2" name="Rectangle 20">
              <a:extLst>
                <a:ext uri="{FF2B5EF4-FFF2-40B4-BE49-F238E27FC236}">
                  <a16:creationId xmlns:a16="http://schemas.microsoft.com/office/drawing/2014/main" id="{EFF1641D-3678-4BCE-92EE-DA6B3331F22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948902" y="2011366"/>
              <a:ext cx="15877" cy="9525"/>
            </a:xfrm>
            <a:prstGeom prst="rect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3" name="Rectangle 21">
              <a:extLst>
                <a:ext uri="{FF2B5EF4-FFF2-40B4-BE49-F238E27FC236}">
                  <a16:creationId xmlns:a16="http://schemas.microsoft.com/office/drawing/2014/main" id="{C1A8E63E-47DB-4300-8339-F2F8C839A21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312249" y="2044702"/>
              <a:ext cx="15877" cy="9525"/>
            </a:xfrm>
            <a:prstGeom prst="rect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4" name="Freeform 22">
              <a:extLst>
                <a:ext uri="{FF2B5EF4-FFF2-40B4-BE49-F238E27FC236}">
                  <a16:creationId xmlns:a16="http://schemas.microsoft.com/office/drawing/2014/main" id="{574854D8-2F0C-43C0-99C8-CA48507DC9B8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958428" y="1836748"/>
              <a:ext cx="74620" cy="187317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00" y="0"/>
                </a:cxn>
                <a:cxn ang="0">
                  <a:pos x="129" y="144"/>
                </a:cxn>
                <a:cxn ang="0">
                  <a:pos x="129" y="179"/>
                </a:cxn>
                <a:cxn ang="0">
                  <a:pos x="103" y="321"/>
                </a:cxn>
                <a:cxn ang="0">
                  <a:pos x="0" y="321"/>
                </a:cxn>
                <a:cxn ang="0">
                  <a:pos x="0" y="285"/>
                </a:cxn>
                <a:cxn ang="0">
                  <a:pos x="58" y="285"/>
                </a:cxn>
                <a:cxn ang="0">
                  <a:pos x="58" y="38"/>
                </a:cxn>
                <a:cxn ang="0">
                  <a:pos x="0" y="38"/>
                </a:cxn>
                <a:cxn ang="0">
                  <a:pos x="0" y="0"/>
                </a:cxn>
              </a:cxnLst>
              <a:rect l="0" t="0" r="r" b="b"/>
              <a:pathLst>
                <a:path w="129" h="321">
                  <a:moveTo>
                    <a:pt x="0" y="0"/>
                  </a:moveTo>
                  <a:lnTo>
                    <a:pt x="100" y="0"/>
                  </a:lnTo>
                  <a:lnTo>
                    <a:pt x="129" y="144"/>
                  </a:lnTo>
                  <a:lnTo>
                    <a:pt x="129" y="179"/>
                  </a:lnTo>
                  <a:lnTo>
                    <a:pt x="103" y="321"/>
                  </a:lnTo>
                  <a:lnTo>
                    <a:pt x="0" y="321"/>
                  </a:lnTo>
                  <a:lnTo>
                    <a:pt x="0" y="285"/>
                  </a:lnTo>
                  <a:lnTo>
                    <a:pt x="58" y="285"/>
                  </a:lnTo>
                  <a:lnTo>
                    <a:pt x="58" y="38"/>
                  </a:lnTo>
                  <a:lnTo>
                    <a:pt x="0" y="3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5" name="Freeform 23">
              <a:extLst>
                <a:ext uri="{FF2B5EF4-FFF2-40B4-BE49-F238E27FC236}">
                  <a16:creationId xmlns:a16="http://schemas.microsoft.com/office/drawing/2014/main" id="{67593D20-1F48-4A4A-A211-7FF0C1211C0A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234454" y="1873259"/>
              <a:ext cx="76208" cy="187317"/>
            </a:xfrm>
            <a:custGeom>
              <a:avLst/>
              <a:gdLst/>
              <a:ahLst/>
              <a:cxnLst>
                <a:cxn ang="0">
                  <a:pos x="129" y="0"/>
                </a:cxn>
                <a:cxn ang="0">
                  <a:pos x="29" y="0"/>
                </a:cxn>
                <a:cxn ang="0">
                  <a:pos x="0" y="144"/>
                </a:cxn>
                <a:cxn ang="0">
                  <a:pos x="0" y="179"/>
                </a:cxn>
                <a:cxn ang="0">
                  <a:pos x="26" y="321"/>
                </a:cxn>
                <a:cxn ang="0">
                  <a:pos x="129" y="321"/>
                </a:cxn>
                <a:cxn ang="0">
                  <a:pos x="129" y="285"/>
                </a:cxn>
                <a:cxn ang="0">
                  <a:pos x="71" y="285"/>
                </a:cxn>
                <a:cxn ang="0">
                  <a:pos x="71" y="38"/>
                </a:cxn>
                <a:cxn ang="0">
                  <a:pos x="129" y="38"/>
                </a:cxn>
                <a:cxn ang="0">
                  <a:pos x="129" y="0"/>
                </a:cxn>
              </a:cxnLst>
              <a:rect l="0" t="0" r="r" b="b"/>
              <a:pathLst>
                <a:path w="129" h="321">
                  <a:moveTo>
                    <a:pt x="129" y="0"/>
                  </a:moveTo>
                  <a:lnTo>
                    <a:pt x="29" y="0"/>
                  </a:lnTo>
                  <a:lnTo>
                    <a:pt x="0" y="144"/>
                  </a:lnTo>
                  <a:lnTo>
                    <a:pt x="0" y="179"/>
                  </a:lnTo>
                  <a:lnTo>
                    <a:pt x="26" y="321"/>
                  </a:lnTo>
                  <a:lnTo>
                    <a:pt x="129" y="321"/>
                  </a:lnTo>
                  <a:lnTo>
                    <a:pt x="129" y="285"/>
                  </a:lnTo>
                  <a:lnTo>
                    <a:pt x="71" y="285"/>
                  </a:lnTo>
                  <a:lnTo>
                    <a:pt x="71" y="38"/>
                  </a:lnTo>
                  <a:lnTo>
                    <a:pt x="129" y="38"/>
                  </a:lnTo>
                  <a:lnTo>
                    <a:pt x="129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6" name="Rectangle 24">
              <a:extLst>
                <a:ext uri="{FF2B5EF4-FFF2-40B4-BE49-F238E27FC236}">
                  <a16:creationId xmlns:a16="http://schemas.microsoft.com/office/drawing/2014/main" id="{104C796A-D7F2-4188-BC73-A5D7282D46E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221753" y="1957393"/>
              <a:ext cx="12701" cy="22224"/>
            </a:xfrm>
            <a:prstGeom prst="rect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7" name="Rectangle 25">
              <a:extLst>
                <a:ext uri="{FF2B5EF4-FFF2-40B4-BE49-F238E27FC236}">
                  <a16:creationId xmlns:a16="http://schemas.microsoft.com/office/drawing/2014/main" id="{BA264A30-3B6A-4833-B8B2-985FFA8CFF5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9033047" y="1916120"/>
              <a:ext cx="12701" cy="22224"/>
            </a:xfrm>
            <a:prstGeom prst="rect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8" name="Rectangle 27">
              <a:extLst>
                <a:ext uri="{FF2B5EF4-FFF2-40B4-BE49-F238E27FC236}">
                  <a16:creationId xmlns:a16="http://schemas.microsoft.com/office/drawing/2014/main" id="{6579F8DD-4C46-4B02-9220-78CB7384B087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9045749" y="1917707"/>
              <a:ext cx="49218" cy="15874"/>
            </a:xfrm>
            <a:prstGeom prst="rect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9" name="Freeform 28">
              <a:extLst>
                <a:ext uri="{FF2B5EF4-FFF2-40B4-BE49-F238E27FC236}">
                  <a16:creationId xmlns:a16="http://schemas.microsoft.com/office/drawing/2014/main" id="{1D80F8B3-F6FB-4A56-B530-247B44032D20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088616" y="1911357"/>
              <a:ext cx="11113" cy="26987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12"/>
                </a:cxn>
                <a:cxn ang="0">
                  <a:pos x="19" y="22"/>
                </a:cxn>
                <a:cxn ang="0">
                  <a:pos x="16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12"/>
                  </a:lnTo>
                  <a:lnTo>
                    <a:pt x="19" y="22"/>
                  </a:lnTo>
                  <a:lnTo>
                    <a:pt x="16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0" name="Freeform 30">
              <a:extLst>
                <a:ext uri="{FF2B5EF4-FFF2-40B4-BE49-F238E27FC236}">
                  <a16:creationId xmlns:a16="http://schemas.microsoft.com/office/drawing/2014/main" id="{596E866D-86DF-4818-A00F-97A6EB66A7B7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099729" y="1911357"/>
              <a:ext cx="11114" cy="25399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7" y="12"/>
                </a:cxn>
                <a:cxn ang="0">
                  <a:pos x="20" y="22"/>
                </a:cxn>
                <a:cxn ang="0">
                  <a:pos x="17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20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7" y="12"/>
                  </a:lnTo>
                  <a:lnTo>
                    <a:pt x="20" y="22"/>
                  </a:lnTo>
                  <a:lnTo>
                    <a:pt x="17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1" name="Freeform 32">
              <a:extLst>
                <a:ext uri="{FF2B5EF4-FFF2-40B4-BE49-F238E27FC236}">
                  <a16:creationId xmlns:a16="http://schemas.microsoft.com/office/drawing/2014/main" id="{F190685A-1E76-477A-94DB-9B4605EEF676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110843" y="1911357"/>
              <a:ext cx="11113" cy="25399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6" y="12"/>
                </a:cxn>
                <a:cxn ang="0">
                  <a:pos x="19" y="22"/>
                </a:cxn>
                <a:cxn ang="0">
                  <a:pos x="16" y="35"/>
                </a:cxn>
                <a:cxn ang="0">
                  <a:pos x="9" y="45"/>
                </a:cxn>
                <a:cxn ang="0">
                  <a:pos x="6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6" y="12"/>
                  </a:lnTo>
                  <a:lnTo>
                    <a:pt x="19" y="22"/>
                  </a:lnTo>
                  <a:lnTo>
                    <a:pt x="16" y="35"/>
                  </a:lnTo>
                  <a:lnTo>
                    <a:pt x="9" y="45"/>
                  </a:lnTo>
                  <a:lnTo>
                    <a:pt x="6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2" name="Freeform 34">
              <a:extLst>
                <a:ext uri="{FF2B5EF4-FFF2-40B4-BE49-F238E27FC236}">
                  <a16:creationId xmlns:a16="http://schemas.microsoft.com/office/drawing/2014/main" id="{1FA5FE85-D0CC-430A-A9CB-CFB812C5CD71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121957" y="1909770"/>
              <a:ext cx="12701" cy="26986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20" y="12"/>
                </a:cxn>
                <a:cxn ang="0">
                  <a:pos x="20" y="22"/>
                </a:cxn>
                <a:cxn ang="0">
                  <a:pos x="20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20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20" y="12"/>
                  </a:lnTo>
                  <a:lnTo>
                    <a:pt x="20" y="22"/>
                  </a:lnTo>
                  <a:lnTo>
                    <a:pt x="20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3" name="Freeform 36">
              <a:extLst>
                <a:ext uri="{FF2B5EF4-FFF2-40B4-BE49-F238E27FC236}">
                  <a16:creationId xmlns:a16="http://schemas.microsoft.com/office/drawing/2014/main" id="{8474AE5B-6E74-4BA7-B007-69F76110D066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134658" y="1909770"/>
              <a:ext cx="11114" cy="25399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2" y="0"/>
                </a:cxn>
                <a:cxn ang="0">
                  <a:pos x="19" y="12"/>
                </a:cxn>
                <a:cxn ang="0">
                  <a:pos x="19" y="22"/>
                </a:cxn>
                <a:cxn ang="0">
                  <a:pos x="19" y="35"/>
                </a:cxn>
                <a:cxn ang="0">
                  <a:pos x="12" y="45"/>
                </a:cxn>
                <a:cxn ang="0">
                  <a:pos x="6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6" y="0"/>
                  </a:lnTo>
                  <a:lnTo>
                    <a:pt x="12" y="0"/>
                  </a:lnTo>
                  <a:lnTo>
                    <a:pt x="19" y="12"/>
                  </a:lnTo>
                  <a:lnTo>
                    <a:pt x="19" y="22"/>
                  </a:lnTo>
                  <a:lnTo>
                    <a:pt x="19" y="35"/>
                  </a:lnTo>
                  <a:lnTo>
                    <a:pt x="12" y="45"/>
                  </a:lnTo>
                  <a:lnTo>
                    <a:pt x="6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4" name="Freeform 38">
              <a:extLst>
                <a:ext uri="{FF2B5EF4-FFF2-40B4-BE49-F238E27FC236}">
                  <a16:creationId xmlns:a16="http://schemas.microsoft.com/office/drawing/2014/main" id="{3BBC6E92-70F5-48B0-91DD-097CECD0A212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29714" y="1990729"/>
              <a:ext cx="11113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4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4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4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5" name="Freeform 39">
              <a:extLst>
                <a:ext uri="{FF2B5EF4-FFF2-40B4-BE49-F238E27FC236}">
                  <a16:creationId xmlns:a16="http://schemas.microsoft.com/office/drawing/2014/main" id="{420F0594-2541-43C4-AAB5-F2B46BB80459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07509" y="1987554"/>
              <a:ext cx="11114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6" name="Freeform 40">
              <a:extLst>
                <a:ext uri="{FF2B5EF4-FFF2-40B4-BE49-F238E27FC236}">
                  <a16:creationId xmlns:a16="http://schemas.microsoft.com/office/drawing/2014/main" id="{352F53BE-B1FB-4B24-9F5F-8A7F2DAFCF3E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83716" y="1982792"/>
              <a:ext cx="11114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7" name="Freeform 41">
              <a:extLst>
                <a:ext uri="{FF2B5EF4-FFF2-40B4-BE49-F238E27FC236}">
                  <a16:creationId xmlns:a16="http://schemas.microsoft.com/office/drawing/2014/main" id="{588DF7F8-0D40-4C96-A232-8203ECC6338E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561512" y="1979617"/>
              <a:ext cx="11113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8" name="Freeform 42">
              <a:extLst>
                <a:ext uri="{FF2B5EF4-FFF2-40B4-BE49-F238E27FC236}">
                  <a16:creationId xmlns:a16="http://schemas.microsoft.com/office/drawing/2014/main" id="{3BFFAC5F-931F-48CC-B268-E8648F6559A4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639307" y="1974855"/>
              <a:ext cx="11114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9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9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9" name="Freeform 43">
              <a:extLst>
                <a:ext uri="{FF2B5EF4-FFF2-40B4-BE49-F238E27FC236}">
                  <a16:creationId xmlns:a16="http://schemas.microsoft.com/office/drawing/2014/main" id="{06938478-A4E5-4E23-AF51-DE29B0F0D199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15515" y="1971680"/>
              <a:ext cx="11114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0" name="Freeform 44">
              <a:extLst>
                <a:ext uri="{FF2B5EF4-FFF2-40B4-BE49-F238E27FC236}">
                  <a16:creationId xmlns:a16="http://schemas.microsoft.com/office/drawing/2014/main" id="{B230ADBC-AF64-42A2-B298-4BE44252EE34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93311" y="1966918"/>
              <a:ext cx="11113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7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1" name="Freeform 45">
              <a:extLst>
                <a:ext uri="{FF2B5EF4-FFF2-40B4-BE49-F238E27FC236}">
                  <a16:creationId xmlns:a16="http://schemas.microsoft.com/office/drawing/2014/main" id="{2D663EEE-3B6B-494F-BE83-89CA8759FA36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72694" y="1963743"/>
              <a:ext cx="11113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2" name="Freeform 46">
              <a:extLst>
                <a:ext uri="{FF2B5EF4-FFF2-40B4-BE49-F238E27FC236}">
                  <a16:creationId xmlns:a16="http://schemas.microsoft.com/office/drawing/2014/main" id="{E1C80E34-7D07-43E0-95FB-89EB25DC2663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21775" y="1822461"/>
              <a:ext cx="11114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4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4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4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3" name="Freeform 47">
              <a:extLst>
                <a:ext uri="{FF2B5EF4-FFF2-40B4-BE49-F238E27FC236}">
                  <a16:creationId xmlns:a16="http://schemas.microsoft.com/office/drawing/2014/main" id="{26254D98-793C-4FA0-8304-F356BE4CC373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99571" y="1819286"/>
              <a:ext cx="11113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4" name="Freeform 48">
              <a:extLst>
                <a:ext uri="{FF2B5EF4-FFF2-40B4-BE49-F238E27FC236}">
                  <a16:creationId xmlns:a16="http://schemas.microsoft.com/office/drawing/2014/main" id="{52A5866B-1AE2-4BC6-B9F3-1128FC221AF7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75779" y="1814524"/>
              <a:ext cx="11113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5" name="Freeform 49">
              <a:extLst>
                <a:ext uri="{FF2B5EF4-FFF2-40B4-BE49-F238E27FC236}">
                  <a16:creationId xmlns:a16="http://schemas.microsoft.com/office/drawing/2014/main" id="{B9BF8021-E926-4B55-BE81-0D5461B4A445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553574" y="1811349"/>
              <a:ext cx="11114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6" name="Freeform 50">
              <a:extLst>
                <a:ext uri="{FF2B5EF4-FFF2-40B4-BE49-F238E27FC236}">
                  <a16:creationId xmlns:a16="http://schemas.microsoft.com/office/drawing/2014/main" id="{0B2DD313-9FC4-4E16-AEB8-CB3D5B9D2218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629781" y="1806587"/>
              <a:ext cx="11114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9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9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7" name="Freeform 51">
              <a:extLst>
                <a:ext uri="{FF2B5EF4-FFF2-40B4-BE49-F238E27FC236}">
                  <a16:creationId xmlns:a16="http://schemas.microsoft.com/office/drawing/2014/main" id="{62B8F4CD-CFC3-4B54-BD12-3631D3DADDD2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07577" y="1803412"/>
              <a:ext cx="11113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8" name="Freeform 52">
              <a:extLst>
                <a:ext uri="{FF2B5EF4-FFF2-40B4-BE49-F238E27FC236}">
                  <a16:creationId xmlns:a16="http://schemas.microsoft.com/office/drawing/2014/main" id="{33EE8B40-DCB5-429E-A33C-AEB413DBE532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83785" y="1800237"/>
              <a:ext cx="11113" cy="11270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7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9" name="Freeform 53">
              <a:extLst>
                <a:ext uri="{FF2B5EF4-FFF2-40B4-BE49-F238E27FC236}">
                  <a16:creationId xmlns:a16="http://schemas.microsoft.com/office/drawing/2014/main" id="{C48CD533-E68A-4E70-A288-A3ECAE9FB192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63168" y="1795475"/>
              <a:ext cx="11113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0" name="Freeform 2">
              <a:extLst>
                <a:ext uri="{FF2B5EF4-FFF2-40B4-BE49-F238E27FC236}">
                  <a16:creationId xmlns:a16="http://schemas.microsoft.com/office/drawing/2014/main" id="{C360DF7A-7E05-4AE7-BC65-D590DB679B3D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747039" y="1849448"/>
              <a:ext cx="68269" cy="57148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39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4" y="74"/>
                </a:cxn>
                <a:cxn ang="0">
                  <a:pos x="55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39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4" y="74"/>
                  </a:lnTo>
                  <a:lnTo>
                    <a:pt x="55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1" name="Freeform 3">
              <a:extLst>
                <a:ext uri="{FF2B5EF4-FFF2-40B4-BE49-F238E27FC236}">
                  <a16:creationId xmlns:a16="http://schemas.microsoft.com/office/drawing/2014/main" id="{0540AEB1-B570-4E76-83BC-376B665CF3EA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739100" y="2017716"/>
              <a:ext cx="68270" cy="57148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39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4" y="74"/>
                </a:cxn>
                <a:cxn ang="0">
                  <a:pos x="55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39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4" y="74"/>
                  </a:lnTo>
                  <a:lnTo>
                    <a:pt x="55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2" name="Freeform 4">
              <a:extLst>
                <a:ext uri="{FF2B5EF4-FFF2-40B4-BE49-F238E27FC236}">
                  <a16:creationId xmlns:a16="http://schemas.microsoft.com/office/drawing/2014/main" id="{C89E20DA-AE72-4F77-A482-5655F21C7974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670831" y="1844685"/>
              <a:ext cx="66682" cy="58736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3" name="Freeform 5">
              <a:extLst>
                <a:ext uri="{FF2B5EF4-FFF2-40B4-BE49-F238E27FC236}">
                  <a16:creationId xmlns:a16="http://schemas.microsoft.com/office/drawing/2014/main" id="{97065A23-0682-45A8-81F8-06D0C6E67330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661305" y="2012953"/>
              <a:ext cx="68269" cy="58736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4" name="Freeform 6">
              <a:extLst>
                <a:ext uri="{FF2B5EF4-FFF2-40B4-BE49-F238E27FC236}">
                  <a16:creationId xmlns:a16="http://schemas.microsoft.com/office/drawing/2014/main" id="{1B5CE1F8-6402-47B1-B863-D49ADDB4F620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593035" y="1841510"/>
              <a:ext cx="68270" cy="57148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5" name="Freeform 7">
              <a:extLst>
                <a:ext uri="{FF2B5EF4-FFF2-40B4-BE49-F238E27FC236}">
                  <a16:creationId xmlns:a16="http://schemas.microsoft.com/office/drawing/2014/main" id="{7071AD34-91C1-45DE-9C90-5E09C619CBE9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585098" y="2009778"/>
              <a:ext cx="66682" cy="57148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6" name="Freeform 8">
              <a:extLst>
                <a:ext uri="{FF2B5EF4-FFF2-40B4-BE49-F238E27FC236}">
                  <a16:creationId xmlns:a16="http://schemas.microsoft.com/office/drawing/2014/main" id="{170C4C5D-2E9D-4C12-8596-AFC497D1BFB5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515241" y="1836748"/>
              <a:ext cx="68269" cy="58735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7" name="Freeform 9">
              <a:extLst>
                <a:ext uri="{FF2B5EF4-FFF2-40B4-BE49-F238E27FC236}">
                  <a16:creationId xmlns:a16="http://schemas.microsoft.com/office/drawing/2014/main" id="{BEA72A99-0D6A-4D29-8ECA-114C3D79200D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507302" y="2005016"/>
              <a:ext cx="68270" cy="58735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8" name="Freeform 10">
              <a:extLst>
                <a:ext uri="{FF2B5EF4-FFF2-40B4-BE49-F238E27FC236}">
                  <a16:creationId xmlns:a16="http://schemas.microsoft.com/office/drawing/2014/main" id="{03ED2243-DEA7-4B7F-AE9D-BB5673E31BA2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439033" y="1833573"/>
              <a:ext cx="66682" cy="58735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4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4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9" name="Freeform 11">
              <a:extLst>
                <a:ext uri="{FF2B5EF4-FFF2-40B4-BE49-F238E27FC236}">
                  <a16:creationId xmlns:a16="http://schemas.microsoft.com/office/drawing/2014/main" id="{3B484B84-D84C-4F04-A1AE-4E0325E1F0F7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429507" y="2001842"/>
              <a:ext cx="68269" cy="57148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4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4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0" name="Freeform 12">
              <a:extLst>
                <a:ext uri="{FF2B5EF4-FFF2-40B4-BE49-F238E27FC236}">
                  <a16:creationId xmlns:a16="http://schemas.microsoft.com/office/drawing/2014/main" id="{C8F92F77-6DE2-48E9-8738-33A9CF89FBFD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361237" y="1828811"/>
              <a:ext cx="68270" cy="58736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7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7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1" name="Freeform 13">
              <a:extLst>
                <a:ext uri="{FF2B5EF4-FFF2-40B4-BE49-F238E27FC236}">
                  <a16:creationId xmlns:a16="http://schemas.microsoft.com/office/drawing/2014/main" id="{907FD749-C784-42A7-9D69-2C152868673A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353299" y="1997079"/>
              <a:ext cx="66682" cy="58736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7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7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2" name="Freeform 14">
              <a:extLst>
                <a:ext uri="{FF2B5EF4-FFF2-40B4-BE49-F238E27FC236}">
                  <a16:creationId xmlns:a16="http://schemas.microsoft.com/office/drawing/2014/main" id="{C58EDB57-FD59-465E-8E8D-DE2740AEFA92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281854" y="1825636"/>
              <a:ext cx="69857" cy="58736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20" y="36"/>
                </a:cxn>
                <a:cxn ang="0">
                  <a:pos x="120" y="49"/>
                </a:cxn>
                <a:cxn ang="0">
                  <a:pos x="120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3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20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20" y="36"/>
                  </a:lnTo>
                  <a:lnTo>
                    <a:pt x="120" y="49"/>
                  </a:lnTo>
                  <a:lnTo>
                    <a:pt x="120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3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3" name="Freeform 15">
              <a:extLst>
                <a:ext uri="{FF2B5EF4-FFF2-40B4-BE49-F238E27FC236}">
                  <a16:creationId xmlns:a16="http://schemas.microsoft.com/office/drawing/2014/main" id="{EC7406B9-E111-4060-AA0E-5CA72AD53967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273916" y="1993904"/>
              <a:ext cx="69857" cy="58736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20" y="36"/>
                </a:cxn>
                <a:cxn ang="0">
                  <a:pos x="120" y="49"/>
                </a:cxn>
                <a:cxn ang="0">
                  <a:pos x="120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3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20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20" y="36"/>
                  </a:lnTo>
                  <a:lnTo>
                    <a:pt x="120" y="49"/>
                  </a:lnTo>
                  <a:lnTo>
                    <a:pt x="120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3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4" name="Freeform 16">
              <a:extLst>
                <a:ext uri="{FF2B5EF4-FFF2-40B4-BE49-F238E27FC236}">
                  <a16:creationId xmlns:a16="http://schemas.microsoft.com/office/drawing/2014/main" id="{4158F5FF-DBC0-4FD3-AFA7-3A0B25638A55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205646" y="1820874"/>
              <a:ext cx="68270" cy="58735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1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19" y="36"/>
                </a:cxn>
                <a:cxn ang="0">
                  <a:pos x="119" y="49"/>
                </a:cxn>
                <a:cxn ang="0">
                  <a:pos x="119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2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9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1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19" y="36"/>
                  </a:lnTo>
                  <a:lnTo>
                    <a:pt x="119" y="49"/>
                  </a:lnTo>
                  <a:lnTo>
                    <a:pt x="119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2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5" name="Freeform 17">
              <a:extLst>
                <a:ext uri="{FF2B5EF4-FFF2-40B4-BE49-F238E27FC236}">
                  <a16:creationId xmlns:a16="http://schemas.microsoft.com/office/drawing/2014/main" id="{79A5661B-8E8C-45C3-B97E-3B5E43E68D7F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196120" y="1989142"/>
              <a:ext cx="69857" cy="58735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1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19" y="36"/>
                </a:cxn>
                <a:cxn ang="0">
                  <a:pos x="119" y="49"/>
                </a:cxn>
                <a:cxn ang="0">
                  <a:pos x="119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2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9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1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19" y="36"/>
                  </a:lnTo>
                  <a:lnTo>
                    <a:pt x="119" y="49"/>
                  </a:lnTo>
                  <a:lnTo>
                    <a:pt x="119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2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6" name="Rectangle 18">
              <a:extLst>
                <a:ext uri="{FF2B5EF4-FFF2-40B4-BE49-F238E27FC236}">
                  <a16:creationId xmlns:a16="http://schemas.microsoft.com/office/drawing/2014/main" id="{2AD17B50-972D-4893-A1A3-A2375D93C56D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 rot="173527" flipH="1">
              <a:off x="189769" y="1844685"/>
              <a:ext cx="15877" cy="7938"/>
            </a:xfrm>
            <a:prstGeom prst="rect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7" name="Rectangle 19">
              <a:extLst>
                <a:ext uri="{FF2B5EF4-FFF2-40B4-BE49-F238E27FC236}">
                  <a16:creationId xmlns:a16="http://schemas.microsoft.com/office/drawing/2014/main" id="{8B575A46-19FF-4F42-A6A1-8978F9735C7C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 rot="173527" flipH="1">
              <a:off x="826422" y="1876434"/>
              <a:ext cx="15877" cy="9525"/>
            </a:xfrm>
            <a:prstGeom prst="rect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8" name="Rectangle 20">
              <a:extLst>
                <a:ext uri="{FF2B5EF4-FFF2-40B4-BE49-F238E27FC236}">
                  <a16:creationId xmlns:a16="http://schemas.microsoft.com/office/drawing/2014/main" id="{C102EEAA-6EE9-4202-95AE-D404CBE73F1F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 rot="173527" flipH="1">
              <a:off x="181831" y="2011366"/>
              <a:ext cx="14288" cy="9525"/>
            </a:xfrm>
            <a:prstGeom prst="rect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9" name="Rectangle 21">
              <a:extLst>
                <a:ext uri="{FF2B5EF4-FFF2-40B4-BE49-F238E27FC236}">
                  <a16:creationId xmlns:a16="http://schemas.microsoft.com/office/drawing/2014/main" id="{9C7B86C3-7C87-4EAC-8EC9-29D53A996443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 rot="173527" flipH="1">
              <a:off x="818484" y="2044702"/>
              <a:ext cx="14289" cy="9525"/>
            </a:xfrm>
            <a:prstGeom prst="rect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0" name="Freeform 22">
              <a:extLst>
                <a:ext uri="{FF2B5EF4-FFF2-40B4-BE49-F238E27FC236}">
                  <a16:creationId xmlns:a16="http://schemas.microsoft.com/office/drawing/2014/main" id="{83961A13-4883-4E41-9744-AD37B2DE4BAF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111974" y="1836748"/>
              <a:ext cx="76208" cy="187317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00" y="0"/>
                </a:cxn>
                <a:cxn ang="0">
                  <a:pos x="129" y="144"/>
                </a:cxn>
                <a:cxn ang="0">
                  <a:pos x="129" y="179"/>
                </a:cxn>
                <a:cxn ang="0">
                  <a:pos x="103" y="321"/>
                </a:cxn>
                <a:cxn ang="0">
                  <a:pos x="0" y="321"/>
                </a:cxn>
                <a:cxn ang="0">
                  <a:pos x="0" y="285"/>
                </a:cxn>
                <a:cxn ang="0">
                  <a:pos x="58" y="285"/>
                </a:cxn>
                <a:cxn ang="0">
                  <a:pos x="58" y="38"/>
                </a:cxn>
                <a:cxn ang="0">
                  <a:pos x="0" y="38"/>
                </a:cxn>
                <a:cxn ang="0">
                  <a:pos x="0" y="0"/>
                </a:cxn>
              </a:cxnLst>
              <a:rect l="0" t="0" r="r" b="b"/>
              <a:pathLst>
                <a:path w="129" h="321">
                  <a:moveTo>
                    <a:pt x="0" y="0"/>
                  </a:moveTo>
                  <a:lnTo>
                    <a:pt x="100" y="0"/>
                  </a:lnTo>
                  <a:lnTo>
                    <a:pt x="129" y="144"/>
                  </a:lnTo>
                  <a:lnTo>
                    <a:pt x="129" y="179"/>
                  </a:lnTo>
                  <a:lnTo>
                    <a:pt x="103" y="321"/>
                  </a:lnTo>
                  <a:lnTo>
                    <a:pt x="0" y="321"/>
                  </a:lnTo>
                  <a:lnTo>
                    <a:pt x="0" y="285"/>
                  </a:lnTo>
                  <a:lnTo>
                    <a:pt x="58" y="285"/>
                  </a:lnTo>
                  <a:lnTo>
                    <a:pt x="58" y="38"/>
                  </a:lnTo>
                  <a:lnTo>
                    <a:pt x="0" y="3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1" name="Freeform 23">
              <a:extLst>
                <a:ext uri="{FF2B5EF4-FFF2-40B4-BE49-F238E27FC236}">
                  <a16:creationId xmlns:a16="http://schemas.microsoft.com/office/drawing/2014/main" id="{43D86B0A-7A67-4296-8C6D-C32580DCE614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835948" y="1873259"/>
              <a:ext cx="74620" cy="187317"/>
            </a:xfrm>
            <a:custGeom>
              <a:avLst/>
              <a:gdLst/>
              <a:ahLst/>
              <a:cxnLst>
                <a:cxn ang="0">
                  <a:pos x="129" y="0"/>
                </a:cxn>
                <a:cxn ang="0">
                  <a:pos x="29" y="0"/>
                </a:cxn>
                <a:cxn ang="0">
                  <a:pos x="0" y="144"/>
                </a:cxn>
                <a:cxn ang="0">
                  <a:pos x="0" y="179"/>
                </a:cxn>
                <a:cxn ang="0">
                  <a:pos x="26" y="321"/>
                </a:cxn>
                <a:cxn ang="0">
                  <a:pos x="129" y="321"/>
                </a:cxn>
                <a:cxn ang="0">
                  <a:pos x="129" y="285"/>
                </a:cxn>
                <a:cxn ang="0">
                  <a:pos x="71" y="285"/>
                </a:cxn>
                <a:cxn ang="0">
                  <a:pos x="71" y="38"/>
                </a:cxn>
                <a:cxn ang="0">
                  <a:pos x="129" y="38"/>
                </a:cxn>
                <a:cxn ang="0">
                  <a:pos x="129" y="0"/>
                </a:cxn>
              </a:cxnLst>
              <a:rect l="0" t="0" r="r" b="b"/>
              <a:pathLst>
                <a:path w="129" h="321">
                  <a:moveTo>
                    <a:pt x="129" y="0"/>
                  </a:moveTo>
                  <a:lnTo>
                    <a:pt x="29" y="0"/>
                  </a:lnTo>
                  <a:lnTo>
                    <a:pt x="0" y="144"/>
                  </a:lnTo>
                  <a:lnTo>
                    <a:pt x="0" y="179"/>
                  </a:lnTo>
                  <a:lnTo>
                    <a:pt x="26" y="321"/>
                  </a:lnTo>
                  <a:lnTo>
                    <a:pt x="129" y="321"/>
                  </a:lnTo>
                  <a:lnTo>
                    <a:pt x="129" y="285"/>
                  </a:lnTo>
                  <a:lnTo>
                    <a:pt x="71" y="285"/>
                  </a:lnTo>
                  <a:lnTo>
                    <a:pt x="71" y="38"/>
                  </a:lnTo>
                  <a:lnTo>
                    <a:pt x="129" y="38"/>
                  </a:lnTo>
                  <a:lnTo>
                    <a:pt x="129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2" name="Rectangle 25">
              <a:extLst>
                <a:ext uri="{FF2B5EF4-FFF2-40B4-BE49-F238E27FC236}">
                  <a16:creationId xmlns:a16="http://schemas.microsoft.com/office/drawing/2014/main" id="{A768F8A4-A588-43D4-A27C-49A754ED236B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 rot="173527" flipH="1">
              <a:off x="99273" y="1916120"/>
              <a:ext cx="14288" cy="22224"/>
            </a:xfrm>
            <a:prstGeom prst="rect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3" name="Rectangle 27">
              <a:extLst>
                <a:ext uri="{FF2B5EF4-FFF2-40B4-BE49-F238E27FC236}">
                  <a16:creationId xmlns:a16="http://schemas.microsoft.com/office/drawing/2014/main" id="{C68F2179-AE7A-4819-9B2A-349658DE86F8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 rot="173527" flipH="1">
              <a:off x="51643" y="1917707"/>
              <a:ext cx="49217" cy="15874"/>
            </a:xfrm>
            <a:prstGeom prst="rect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4" name="Freeform 28">
              <a:extLst>
                <a:ext uri="{FF2B5EF4-FFF2-40B4-BE49-F238E27FC236}">
                  <a16:creationId xmlns:a16="http://schemas.microsoft.com/office/drawing/2014/main" id="{EA323437-8C88-4F1B-8A53-4B24C40656FB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46880" y="1911357"/>
              <a:ext cx="11114" cy="26987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12"/>
                </a:cxn>
                <a:cxn ang="0">
                  <a:pos x="19" y="22"/>
                </a:cxn>
                <a:cxn ang="0">
                  <a:pos x="16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12"/>
                  </a:lnTo>
                  <a:lnTo>
                    <a:pt x="19" y="22"/>
                  </a:lnTo>
                  <a:lnTo>
                    <a:pt x="16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5" name="Freeform 30">
              <a:extLst>
                <a:ext uri="{FF2B5EF4-FFF2-40B4-BE49-F238E27FC236}">
                  <a16:creationId xmlns:a16="http://schemas.microsoft.com/office/drawing/2014/main" id="{D20DF7E7-5B86-433D-BD76-1034FBCE9C14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34178" y="1911357"/>
              <a:ext cx="12701" cy="25399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7" y="12"/>
                </a:cxn>
                <a:cxn ang="0">
                  <a:pos x="20" y="22"/>
                </a:cxn>
                <a:cxn ang="0">
                  <a:pos x="17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20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7" y="12"/>
                  </a:lnTo>
                  <a:lnTo>
                    <a:pt x="20" y="22"/>
                  </a:lnTo>
                  <a:lnTo>
                    <a:pt x="17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6" name="Freeform 32">
              <a:extLst>
                <a:ext uri="{FF2B5EF4-FFF2-40B4-BE49-F238E27FC236}">
                  <a16:creationId xmlns:a16="http://schemas.microsoft.com/office/drawing/2014/main" id="{A798D048-4CAA-40E9-A7DE-A431FDF63626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23065" y="1911357"/>
              <a:ext cx="11113" cy="25399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6" y="12"/>
                </a:cxn>
                <a:cxn ang="0">
                  <a:pos x="19" y="22"/>
                </a:cxn>
                <a:cxn ang="0">
                  <a:pos x="16" y="35"/>
                </a:cxn>
                <a:cxn ang="0">
                  <a:pos x="9" y="45"/>
                </a:cxn>
                <a:cxn ang="0">
                  <a:pos x="6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6" y="12"/>
                  </a:lnTo>
                  <a:lnTo>
                    <a:pt x="19" y="22"/>
                  </a:lnTo>
                  <a:lnTo>
                    <a:pt x="16" y="35"/>
                  </a:lnTo>
                  <a:lnTo>
                    <a:pt x="9" y="45"/>
                  </a:lnTo>
                  <a:lnTo>
                    <a:pt x="6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7" name="Freeform 34">
              <a:extLst>
                <a:ext uri="{FF2B5EF4-FFF2-40B4-BE49-F238E27FC236}">
                  <a16:creationId xmlns:a16="http://schemas.microsoft.com/office/drawing/2014/main" id="{B407F1FF-C2A6-49BD-9043-F6E5FA47CA01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11951" y="1909770"/>
              <a:ext cx="11114" cy="26986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20" y="12"/>
                </a:cxn>
                <a:cxn ang="0">
                  <a:pos x="20" y="22"/>
                </a:cxn>
                <a:cxn ang="0">
                  <a:pos x="20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20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20" y="12"/>
                  </a:lnTo>
                  <a:lnTo>
                    <a:pt x="20" y="22"/>
                  </a:lnTo>
                  <a:lnTo>
                    <a:pt x="20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8" name="Freeform 36">
              <a:extLst>
                <a:ext uri="{FF2B5EF4-FFF2-40B4-BE49-F238E27FC236}">
                  <a16:creationId xmlns:a16="http://schemas.microsoft.com/office/drawing/2014/main" id="{E5A6C768-A5E6-4D73-AB6F-7503781253B5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838" y="1909770"/>
              <a:ext cx="11113" cy="25399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2" y="0"/>
                </a:cxn>
                <a:cxn ang="0">
                  <a:pos x="19" y="12"/>
                </a:cxn>
                <a:cxn ang="0">
                  <a:pos x="19" y="22"/>
                </a:cxn>
                <a:cxn ang="0">
                  <a:pos x="19" y="35"/>
                </a:cxn>
                <a:cxn ang="0">
                  <a:pos x="12" y="45"/>
                </a:cxn>
                <a:cxn ang="0">
                  <a:pos x="6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6" y="0"/>
                  </a:lnTo>
                  <a:lnTo>
                    <a:pt x="12" y="0"/>
                  </a:lnTo>
                  <a:lnTo>
                    <a:pt x="19" y="12"/>
                  </a:lnTo>
                  <a:lnTo>
                    <a:pt x="19" y="22"/>
                  </a:lnTo>
                  <a:lnTo>
                    <a:pt x="19" y="35"/>
                  </a:lnTo>
                  <a:lnTo>
                    <a:pt x="12" y="45"/>
                  </a:lnTo>
                  <a:lnTo>
                    <a:pt x="6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9" name="Freeform 38">
              <a:extLst>
                <a:ext uri="{FF2B5EF4-FFF2-40B4-BE49-F238E27FC236}">
                  <a16:creationId xmlns:a16="http://schemas.microsoft.com/office/drawing/2014/main" id="{C85293BC-903C-42AE-8C58-C2CD1A209BA7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804195" y="1990729"/>
              <a:ext cx="12701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4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4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4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0" name="Freeform 39">
              <a:extLst>
                <a:ext uri="{FF2B5EF4-FFF2-40B4-BE49-F238E27FC236}">
                  <a16:creationId xmlns:a16="http://schemas.microsoft.com/office/drawing/2014/main" id="{FDA70108-C97E-4F8C-AD41-A64DC3D70D6E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727987" y="1987554"/>
              <a:ext cx="11113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1" name="Freeform 40">
              <a:extLst>
                <a:ext uri="{FF2B5EF4-FFF2-40B4-BE49-F238E27FC236}">
                  <a16:creationId xmlns:a16="http://schemas.microsoft.com/office/drawing/2014/main" id="{D4B10742-FB64-4681-9DEB-FE3CF833B7BB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650191" y="1982792"/>
              <a:ext cx="11114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2" name="Freeform 41">
              <a:extLst>
                <a:ext uri="{FF2B5EF4-FFF2-40B4-BE49-F238E27FC236}">
                  <a16:creationId xmlns:a16="http://schemas.microsoft.com/office/drawing/2014/main" id="{3A50A72F-BF5B-4F8F-B74A-3A9E9DBD0345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572396" y="1979617"/>
              <a:ext cx="12701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3" name="Freeform 42">
              <a:extLst>
                <a:ext uri="{FF2B5EF4-FFF2-40B4-BE49-F238E27FC236}">
                  <a16:creationId xmlns:a16="http://schemas.microsoft.com/office/drawing/2014/main" id="{EFABF554-784D-4A86-A0FC-4B3BE2EF22BE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496189" y="1974855"/>
              <a:ext cx="11113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9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9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4" name="Freeform 43">
              <a:extLst>
                <a:ext uri="{FF2B5EF4-FFF2-40B4-BE49-F238E27FC236}">
                  <a16:creationId xmlns:a16="http://schemas.microsoft.com/office/drawing/2014/main" id="{A53A1365-6CBE-473F-A704-1C9DAFEF168F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418393" y="1971680"/>
              <a:ext cx="11114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5" name="Freeform 44">
              <a:extLst>
                <a:ext uri="{FF2B5EF4-FFF2-40B4-BE49-F238E27FC236}">
                  <a16:creationId xmlns:a16="http://schemas.microsoft.com/office/drawing/2014/main" id="{EBAE6ECD-D084-4005-B7D1-BDDE68B7F5D3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342185" y="1966918"/>
              <a:ext cx="11114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7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6" name="Freeform 45">
              <a:extLst>
                <a:ext uri="{FF2B5EF4-FFF2-40B4-BE49-F238E27FC236}">
                  <a16:creationId xmlns:a16="http://schemas.microsoft.com/office/drawing/2014/main" id="{DA86422E-64BB-4CB3-8EF9-C180FEF9008C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262802" y="1963743"/>
              <a:ext cx="11114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7" name="Freeform 46">
              <a:extLst>
                <a:ext uri="{FF2B5EF4-FFF2-40B4-BE49-F238E27FC236}">
                  <a16:creationId xmlns:a16="http://schemas.microsoft.com/office/drawing/2014/main" id="{32710B3D-F53C-40CE-A74B-56F8798A346A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813721" y="1822461"/>
              <a:ext cx="11113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4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4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4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8" name="Freeform 47">
              <a:extLst>
                <a:ext uri="{FF2B5EF4-FFF2-40B4-BE49-F238E27FC236}">
                  <a16:creationId xmlns:a16="http://schemas.microsoft.com/office/drawing/2014/main" id="{E9F8A402-EB4D-43BC-891D-D93B594AA9C8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735925" y="1819286"/>
              <a:ext cx="11114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9" name="Freeform 48">
              <a:extLst>
                <a:ext uri="{FF2B5EF4-FFF2-40B4-BE49-F238E27FC236}">
                  <a16:creationId xmlns:a16="http://schemas.microsoft.com/office/drawing/2014/main" id="{C1C2D05F-42AE-4907-A58E-BB9FDAB8F2FA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659717" y="1814524"/>
              <a:ext cx="11114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0" name="Freeform 49">
              <a:extLst>
                <a:ext uri="{FF2B5EF4-FFF2-40B4-BE49-F238E27FC236}">
                  <a16:creationId xmlns:a16="http://schemas.microsoft.com/office/drawing/2014/main" id="{4ACD4F13-5ABC-4CB0-9B92-B5050A94D46C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581922" y="1811349"/>
              <a:ext cx="11113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1" name="Freeform 50">
              <a:extLst>
                <a:ext uri="{FF2B5EF4-FFF2-40B4-BE49-F238E27FC236}">
                  <a16:creationId xmlns:a16="http://schemas.microsoft.com/office/drawing/2014/main" id="{972D1E58-CCE6-4CE9-AF49-E500BDDF5E9C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504126" y="1806587"/>
              <a:ext cx="11114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9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9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2" name="Freeform 51">
              <a:extLst>
                <a:ext uri="{FF2B5EF4-FFF2-40B4-BE49-F238E27FC236}">
                  <a16:creationId xmlns:a16="http://schemas.microsoft.com/office/drawing/2014/main" id="{75FD2262-8585-451C-BB8A-F9912D0DF3BB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427919" y="1803412"/>
              <a:ext cx="11114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3" name="Freeform 52">
              <a:extLst>
                <a:ext uri="{FF2B5EF4-FFF2-40B4-BE49-F238E27FC236}">
                  <a16:creationId xmlns:a16="http://schemas.microsoft.com/office/drawing/2014/main" id="{65C1306C-B0B1-4F66-B858-0228BB10C91A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350124" y="1800237"/>
              <a:ext cx="11113" cy="11270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7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4" name="Freeform 53">
              <a:extLst>
                <a:ext uri="{FF2B5EF4-FFF2-40B4-BE49-F238E27FC236}">
                  <a16:creationId xmlns:a16="http://schemas.microsoft.com/office/drawing/2014/main" id="{8E57CF70-399E-42C8-BF09-F6A9D34D655B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270741" y="1795475"/>
              <a:ext cx="11113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5" name="Полилиния 324">
              <a:extLst>
                <a:ext uri="{FF2B5EF4-FFF2-40B4-BE49-F238E27FC236}">
                  <a16:creationId xmlns:a16="http://schemas.microsoft.com/office/drawing/2014/main" id="{69083880-487D-4B74-A9E4-A076A6B46C8D}"/>
                </a:ext>
              </a:extLst>
            </p:cNvPr>
            <p:cNvSpPr/>
            <p:nvPr userDrawn="1"/>
          </p:nvSpPr>
          <p:spPr bwMode="auto">
            <a:xfrm>
              <a:off x="1004240" y="1974855"/>
              <a:ext cx="7114314" cy="142869"/>
            </a:xfrm>
            <a:custGeom>
              <a:avLst/>
              <a:gdLst>
                <a:gd name="connsiteX0" fmla="*/ 0 w 7114673"/>
                <a:gd name="connsiteY0" fmla="*/ 0 h 0"/>
                <a:gd name="connsiteX1" fmla="*/ 7114673 w 7114673"/>
                <a:gd name="connsiteY1" fmla="*/ 0 h 0"/>
                <a:gd name="connsiteX2" fmla="*/ 7114673 w 7114673"/>
                <a:gd name="connsiteY2" fmla="*/ 0 h 0"/>
                <a:gd name="connsiteX0" fmla="*/ 0 w 7114673"/>
                <a:gd name="connsiteY0" fmla="*/ 0 h 0"/>
                <a:gd name="connsiteX1" fmla="*/ 7114673 w 7114673"/>
                <a:gd name="connsiteY1" fmla="*/ 0 h 0"/>
                <a:gd name="connsiteX2" fmla="*/ 7114673 w 7114673"/>
                <a:gd name="connsiteY2" fmla="*/ 0 h 0"/>
                <a:gd name="connsiteX0" fmla="*/ 0 w 7114673"/>
                <a:gd name="connsiteY0" fmla="*/ 0 h 98776"/>
                <a:gd name="connsiteX1" fmla="*/ 7114673 w 7114673"/>
                <a:gd name="connsiteY1" fmla="*/ 0 h 98776"/>
                <a:gd name="connsiteX2" fmla="*/ 7114673 w 7114673"/>
                <a:gd name="connsiteY2" fmla="*/ 0 h 98776"/>
                <a:gd name="connsiteX0" fmla="*/ 0 w 7114673"/>
                <a:gd name="connsiteY0" fmla="*/ 1337 h 64730"/>
                <a:gd name="connsiteX1" fmla="*/ 3643306 w 7114673"/>
                <a:gd name="connsiteY1" fmla="*/ 64730 h 64730"/>
                <a:gd name="connsiteX2" fmla="*/ 7114673 w 7114673"/>
                <a:gd name="connsiteY2" fmla="*/ 1337 h 64730"/>
                <a:gd name="connsiteX3" fmla="*/ 7114673 w 7114673"/>
                <a:gd name="connsiteY3" fmla="*/ 1337 h 64730"/>
                <a:gd name="connsiteX0" fmla="*/ 0 w 7114673"/>
                <a:gd name="connsiteY0" fmla="*/ 1337 h 116131"/>
                <a:gd name="connsiteX1" fmla="*/ 3643306 w 7114673"/>
                <a:gd name="connsiteY1" fmla="*/ 64730 h 116131"/>
                <a:gd name="connsiteX2" fmla="*/ 7114673 w 7114673"/>
                <a:gd name="connsiteY2" fmla="*/ 1337 h 116131"/>
                <a:gd name="connsiteX3" fmla="*/ 7114673 w 7114673"/>
                <a:gd name="connsiteY3" fmla="*/ 1337 h 116131"/>
                <a:gd name="connsiteX0" fmla="*/ 0 w 7114673"/>
                <a:gd name="connsiteY0" fmla="*/ 0 h 0"/>
                <a:gd name="connsiteX1" fmla="*/ 7114673 w 7114673"/>
                <a:gd name="connsiteY1" fmla="*/ 0 h 0"/>
                <a:gd name="connsiteX2" fmla="*/ 7114673 w 7114673"/>
                <a:gd name="connsiteY2" fmla="*/ 0 h 0"/>
                <a:gd name="connsiteX0" fmla="*/ 0 w 7114673"/>
                <a:gd name="connsiteY0" fmla="*/ 0 h 259197"/>
                <a:gd name="connsiteX1" fmla="*/ 7114673 w 7114673"/>
                <a:gd name="connsiteY1" fmla="*/ 0 h 259197"/>
                <a:gd name="connsiteX2" fmla="*/ 7114673 w 7114673"/>
                <a:gd name="connsiteY2" fmla="*/ 0 h 259197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64241"/>
                <a:gd name="connsiteX1" fmla="*/ 3643306 w 7114673"/>
                <a:gd name="connsiteY1" fmla="*/ 142852 h 164241"/>
                <a:gd name="connsiteX2" fmla="*/ 5022911 w 7114673"/>
                <a:gd name="connsiteY2" fmla="*/ 128337 h 164241"/>
                <a:gd name="connsiteX3" fmla="*/ 7114673 w 7114673"/>
                <a:gd name="connsiteY3" fmla="*/ 0 h 164241"/>
                <a:gd name="connsiteX4" fmla="*/ 7114673 w 7114673"/>
                <a:gd name="connsiteY4" fmla="*/ 0 h 164241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5255 h 148107"/>
                <a:gd name="connsiteX1" fmla="*/ 3643306 w 7114673"/>
                <a:gd name="connsiteY1" fmla="*/ 148107 h 148107"/>
                <a:gd name="connsiteX2" fmla="*/ 7114673 w 7114673"/>
                <a:gd name="connsiteY2" fmla="*/ 5255 h 148107"/>
                <a:gd name="connsiteX3" fmla="*/ 7114673 w 7114673"/>
                <a:gd name="connsiteY3" fmla="*/ 5255 h 148107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14673" h="142852">
                  <a:moveTo>
                    <a:pt x="0" y="0"/>
                  </a:moveTo>
                  <a:cubicBezTo>
                    <a:pt x="1079383" y="39898"/>
                    <a:pt x="2256426" y="122573"/>
                    <a:pt x="3643306" y="142852"/>
                  </a:cubicBezTo>
                  <a:cubicBezTo>
                    <a:pt x="4829085" y="142852"/>
                    <a:pt x="6367148" y="58417"/>
                    <a:pt x="7114673" y="0"/>
                  </a:cubicBezTo>
                  <a:lnTo>
                    <a:pt x="7114673" y="0"/>
                  </a:lnTo>
                </a:path>
              </a:pathLst>
            </a:custGeom>
            <a:noFill/>
            <a:ln w="19050" cap="flat" cmpd="sng" algn="ctr">
              <a:solidFill>
                <a:schemeClr val="accent2">
                  <a:lumMod val="40000"/>
                  <a:lumOff val="6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6" name="Полилиния 325">
              <a:extLst>
                <a:ext uri="{FF2B5EF4-FFF2-40B4-BE49-F238E27FC236}">
                  <a16:creationId xmlns:a16="http://schemas.microsoft.com/office/drawing/2014/main" id="{30A629AE-879B-4C75-9F91-704B5A52CC78}"/>
                </a:ext>
              </a:extLst>
            </p:cNvPr>
            <p:cNvSpPr/>
            <p:nvPr userDrawn="1"/>
          </p:nvSpPr>
          <p:spPr bwMode="auto">
            <a:xfrm>
              <a:off x="2425" y="1976443"/>
              <a:ext cx="995465" cy="309549"/>
            </a:xfrm>
            <a:custGeom>
              <a:avLst/>
              <a:gdLst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96043" h="310243">
                  <a:moveTo>
                    <a:pt x="996043" y="0"/>
                  </a:moveTo>
                  <a:cubicBezTo>
                    <a:pt x="764069" y="166704"/>
                    <a:pt x="546356" y="280324"/>
                    <a:pt x="0" y="310243"/>
                  </a:cubicBezTo>
                </a:path>
              </a:pathLst>
            </a:custGeom>
            <a:noFill/>
            <a:ln w="19050" cap="flat" cmpd="sng" algn="ctr">
              <a:solidFill>
                <a:schemeClr val="accent2">
                  <a:lumMod val="40000"/>
                  <a:lumOff val="6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7" name="Rectangle 24">
              <a:extLst>
                <a:ext uri="{FF2B5EF4-FFF2-40B4-BE49-F238E27FC236}">
                  <a16:creationId xmlns:a16="http://schemas.microsoft.com/office/drawing/2014/main" id="{FE1BD52A-8D39-4BAC-9B33-3954775C2A4C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 rot="173527" flipH="1">
              <a:off x="910568" y="1957393"/>
              <a:ext cx="12701" cy="22224"/>
            </a:xfrm>
            <a:prstGeom prst="rect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8" name="Rectangle 26">
              <a:extLst>
                <a:ext uri="{FF2B5EF4-FFF2-40B4-BE49-F238E27FC236}">
                  <a16:creationId xmlns:a16="http://schemas.microsoft.com/office/drawing/2014/main" id="{A6DC80F3-BD95-4A11-AA13-1BB167B55500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 rot="173527" flipH="1">
              <a:off x="923269" y="1962155"/>
              <a:ext cx="49218" cy="15874"/>
            </a:xfrm>
            <a:prstGeom prst="rect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9" name="Freeform 29">
              <a:extLst>
                <a:ext uri="{FF2B5EF4-FFF2-40B4-BE49-F238E27FC236}">
                  <a16:creationId xmlns:a16="http://schemas.microsoft.com/office/drawing/2014/main" id="{6750DE4B-6892-44FE-B754-020932FBFAB9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966137" y="1958980"/>
              <a:ext cx="11113" cy="25399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9" y="0"/>
                </a:cxn>
                <a:cxn ang="0">
                  <a:pos x="3" y="12"/>
                </a:cxn>
                <a:cxn ang="0">
                  <a:pos x="0" y="22"/>
                </a:cxn>
                <a:cxn ang="0">
                  <a:pos x="3" y="35"/>
                </a:cxn>
                <a:cxn ang="0">
                  <a:pos x="9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9" y="0"/>
                  </a:lnTo>
                  <a:lnTo>
                    <a:pt x="3" y="12"/>
                  </a:lnTo>
                  <a:lnTo>
                    <a:pt x="0" y="22"/>
                  </a:lnTo>
                  <a:lnTo>
                    <a:pt x="3" y="35"/>
                  </a:lnTo>
                  <a:lnTo>
                    <a:pt x="9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30" name="Freeform 31">
              <a:extLst>
                <a:ext uri="{FF2B5EF4-FFF2-40B4-BE49-F238E27FC236}">
                  <a16:creationId xmlns:a16="http://schemas.microsoft.com/office/drawing/2014/main" id="{1471FCC0-6648-4210-96F1-AFD2CDEECCD9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977250" y="1958980"/>
              <a:ext cx="12701" cy="25399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13" y="0"/>
                </a:cxn>
                <a:cxn ang="0">
                  <a:pos x="10" y="0"/>
                </a:cxn>
                <a:cxn ang="0">
                  <a:pos x="4" y="12"/>
                </a:cxn>
                <a:cxn ang="0">
                  <a:pos x="0" y="22"/>
                </a:cxn>
                <a:cxn ang="0">
                  <a:pos x="4" y="35"/>
                </a:cxn>
                <a:cxn ang="0">
                  <a:pos x="10" y="45"/>
                </a:cxn>
                <a:cxn ang="0">
                  <a:pos x="13" y="45"/>
                </a:cxn>
                <a:cxn ang="0">
                  <a:pos x="20" y="45"/>
                </a:cxn>
                <a:cxn ang="0">
                  <a:pos x="20" y="22"/>
                </a:cxn>
                <a:cxn ang="0">
                  <a:pos x="20" y="0"/>
                </a:cxn>
              </a:cxnLst>
              <a:rect l="0" t="0" r="r" b="b"/>
              <a:pathLst>
                <a:path w="20" h="45">
                  <a:moveTo>
                    <a:pt x="20" y="0"/>
                  </a:moveTo>
                  <a:lnTo>
                    <a:pt x="13" y="0"/>
                  </a:lnTo>
                  <a:lnTo>
                    <a:pt x="10" y="0"/>
                  </a:lnTo>
                  <a:lnTo>
                    <a:pt x="4" y="12"/>
                  </a:lnTo>
                  <a:lnTo>
                    <a:pt x="0" y="22"/>
                  </a:lnTo>
                  <a:lnTo>
                    <a:pt x="4" y="35"/>
                  </a:lnTo>
                  <a:lnTo>
                    <a:pt x="10" y="45"/>
                  </a:lnTo>
                  <a:lnTo>
                    <a:pt x="13" y="45"/>
                  </a:lnTo>
                  <a:lnTo>
                    <a:pt x="20" y="45"/>
                  </a:lnTo>
                  <a:lnTo>
                    <a:pt x="20" y="22"/>
                  </a:lnTo>
                  <a:lnTo>
                    <a:pt x="2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31" name="Freeform 33">
              <a:extLst>
                <a:ext uri="{FF2B5EF4-FFF2-40B4-BE49-F238E27FC236}">
                  <a16:creationId xmlns:a16="http://schemas.microsoft.com/office/drawing/2014/main" id="{057BA5CC-7D03-49A6-8594-F98FDED4A09F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989951" y="1958980"/>
              <a:ext cx="11114" cy="26987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10" y="0"/>
                </a:cxn>
                <a:cxn ang="0">
                  <a:pos x="3" y="12"/>
                </a:cxn>
                <a:cxn ang="0">
                  <a:pos x="0" y="22"/>
                </a:cxn>
                <a:cxn ang="0">
                  <a:pos x="3" y="35"/>
                </a:cxn>
                <a:cxn ang="0">
                  <a:pos x="10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10" y="0"/>
                  </a:lnTo>
                  <a:lnTo>
                    <a:pt x="3" y="12"/>
                  </a:lnTo>
                  <a:lnTo>
                    <a:pt x="0" y="22"/>
                  </a:lnTo>
                  <a:lnTo>
                    <a:pt x="3" y="35"/>
                  </a:lnTo>
                  <a:lnTo>
                    <a:pt x="10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32" name="Freeform 35">
              <a:extLst>
                <a:ext uri="{FF2B5EF4-FFF2-40B4-BE49-F238E27FC236}">
                  <a16:creationId xmlns:a16="http://schemas.microsoft.com/office/drawing/2014/main" id="{656B5786-3D6B-4AB6-81C5-C0E3B2447792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1001065" y="1960568"/>
              <a:ext cx="11113" cy="25399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9" y="0"/>
                </a:cxn>
                <a:cxn ang="0">
                  <a:pos x="0" y="12"/>
                </a:cxn>
                <a:cxn ang="0">
                  <a:pos x="0" y="22"/>
                </a:cxn>
                <a:cxn ang="0">
                  <a:pos x="0" y="35"/>
                </a:cxn>
                <a:cxn ang="0">
                  <a:pos x="9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9" y="0"/>
                  </a:lnTo>
                  <a:lnTo>
                    <a:pt x="0" y="12"/>
                  </a:lnTo>
                  <a:lnTo>
                    <a:pt x="0" y="22"/>
                  </a:lnTo>
                  <a:lnTo>
                    <a:pt x="0" y="35"/>
                  </a:lnTo>
                  <a:lnTo>
                    <a:pt x="9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33" name="Freeform 37">
              <a:extLst>
                <a:ext uri="{FF2B5EF4-FFF2-40B4-BE49-F238E27FC236}">
                  <a16:creationId xmlns:a16="http://schemas.microsoft.com/office/drawing/2014/main" id="{61E58537-5632-47DA-82B4-CE7C5E07CC0E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1012178" y="1960568"/>
              <a:ext cx="11114" cy="26986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13" y="0"/>
                </a:cxn>
                <a:cxn ang="0">
                  <a:pos x="7" y="0"/>
                </a:cxn>
                <a:cxn ang="0">
                  <a:pos x="0" y="12"/>
                </a:cxn>
                <a:cxn ang="0">
                  <a:pos x="0" y="22"/>
                </a:cxn>
                <a:cxn ang="0">
                  <a:pos x="0" y="35"/>
                </a:cxn>
                <a:cxn ang="0">
                  <a:pos x="7" y="45"/>
                </a:cxn>
                <a:cxn ang="0">
                  <a:pos x="13" y="45"/>
                </a:cxn>
                <a:cxn ang="0">
                  <a:pos x="20" y="45"/>
                </a:cxn>
                <a:cxn ang="0">
                  <a:pos x="20" y="22"/>
                </a:cxn>
                <a:cxn ang="0">
                  <a:pos x="20" y="0"/>
                </a:cxn>
              </a:cxnLst>
              <a:rect l="0" t="0" r="r" b="b"/>
              <a:pathLst>
                <a:path w="20" h="45">
                  <a:moveTo>
                    <a:pt x="20" y="0"/>
                  </a:moveTo>
                  <a:lnTo>
                    <a:pt x="13" y="0"/>
                  </a:lnTo>
                  <a:lnTo>
                    <a:pt x="7" y="0"/>
                  </a:lnTo>
                  <a:lnTo>
                    <a:pt x="0" y="12"/>
                  </a:lnTo>
                  <a:lnTo>
                    <a:pt x="0" y="22"/>
                  </a:lnTo>
                  <a:lnTo>
                    <a:pt x="0" y="35"/>
                  </a:lnTo>
                  <a:lnTo>
                    <a:pt x="7" y="45"/>
                  </a:lnTo>
                  <a:lnTo>
                    <a:pt x="13" y="45"/>
                  </a:lnTo>
                  <a:lnTo>
                    <a:pt x="20" y="45"/>
                  </a:lnTo>
                  <a:lnTo>
                    <a:pt x="20" y="22"/>
                  </a:lnTo>
                  <a:lnTo>
                    <a:pt x="2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34" name="Полилиния 333">
              <a:extLst>
                <a:ext uri="{FF2B5EF4-FFF2-40B4-BE49-F238E27FC236}">
                  <a16:creationId xmlns:a16="http://schemas.microsoft.com/office/drawing/2014/main" id="{D87AF0FD-7E29-4C62-A4A5-32F167629982}"/>
                </a:ext>
              </a:extLst>
            </p:cNvPr>
            <p:cNvSpPr/>
            <p:nvPr userDrawn="1"/>
          </p:nvSpPr>
          <p:spPr bwMode="auto">
            <a:xfrm flipH="1">
              <a:off x="8150307" y="1976443"/>
              <a:ext cx="995465" cy="309549"/>
            </a:xfrm>
            <a:custGeom>
              <a:avLst/>
              <a:gdLst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96043" h="310243">
                  <a:moveTo>
                    <a:pt x="996043" y="0"/>
                  </a:moveTo>
                  <a:cubicBezTo>
                    <a:pt x="764069" y="166704"/>
                    <a:pt x="546356" y="280324"/>
                    <a:pt x="0" y="310243"/>
                  </a:cubicBezTo>
                </a:path>
              </a:pathLst>
            </a:custGeom>
            <a:noFill/>
            <a:ln w="19050" cap="flat" cmpd="sng" algn="ctr">
              <a:solidFill>
                <a:schemeClr val="accent2">
                  <a:lumMod val="40000"/>
                  <a:lumOff val="6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35" name="Rectangle 26">
              <a:extLst>
                <a:ext uri="{FF2B5EF4-FFF2-40B4-BE49-F238E27FC236}">
                  <a16:creationId xmlns:a16="http://schemas.microsoft.com/office/drawing/2014/main" id="{9249319C-CFA6-4D46-81A9-15C192AB23D7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172535" y="1962155"/>
              <a:ext cx="49218" cy="15874"/>
            </a:xfrm>
            <a:prstGeom prst="rect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36" name="Freeform 29">
              <a:extLst>
                <a:ext uri="{FF2B5EF4-FFF2-40B4-BE49-F238E27FC236}">
                  <a16:creationId xmlns:a16="http://schemas.microsoft.com/office/drawing/2014/main" id="{8B648178-D45F-4E2C-AF24-622E6D9CAC5E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67772" y="1958980"/>
              <a:ext cx="11113" cy="25399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9" y="0"/>
                </a:cxn>
                <a:cxn ang="0">
                  <a:pos x="3" y="12"/>
                </a:cxn>
                <a:cxn ang="0">
                  <a:pos x="0" y="22"/>
                </a:cxn>
                <a:cxn ang="0">
                  <a:pos x="3" y="35"/>
                </a:cxn>
                <a:cxn ang="0">
                  <a:pos x="9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9" y="0"/>
                  </a:lnTo>
                  <a:lnTo>
                    <a:pt x="3" y="12"/>
                  </a:lnTo>
                  <a:lnTo>
                    <a:pt x="0" y="22"/>
                  </a:lnTo>
                  <a:lnTo>
                    <a:pt x="3" y="35"/>
                  </a:lnTo>
                  <a:lnTo>
                    <a:pt x="9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37" name="Freeform 31">
              <a:extLst>
                <a:ext uri="{FF2B5EF4-FFF2-40B4-BE49-F238E27FC236}">
                  <a16:creationId xmlns:a16="http://schemas.microsoft.com/office/drawing/2014/main" id="{42AB6E23-DF95-4BCE-BDB6-47486536D06E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56658" y="1958980"/>
              <a:ext cx="11114" cy="25399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13" y="0"/>
                </a:cxn>
                <a:cxn ang="0">
                  <a:pos x="10" y="0"/>
                </a:cxn>
                <a:cxn ang="0">
                  <a:pos x="4" y="12"/>
                </a:cxn>
                <a:cxn ang="0">
                  <a:pos x="0" y="22"/>
                </a:cxn>
                <a:cxn ang="0">
                  <a:pos x="4" y="35"/>
                </a:cxn>
                <a:cxn ang="0">
                  <a:pos x="10" y="45"/>
                </a:cxn>
                <a:cxn ang="0">
                  <a:pos x="13" y="45"/>
                </a:cxn>
                <a:cxn ang="0">
                  <a:pos x="20" y="45"/>
                </a:cxn>
                <a:cxn ang="0">
                  <a:pos x="20" y="22"/>
                </a:cxn>
                <a:cxn ang="0">
                  <a:pos x="20" y="0"/>
                </a:cxn>
              </a:cxnLst>
              <a:rect l="0" t="0" r="r" b="b"/>
              <a:pathLst>
                <a:path w="20" h="45">
                  <a:moveTo>
                    <a:pt x="20" y="0"/>
                  </a:moveTo>
                  <a:lnTo>
                    <a:pt x="13" y="0"/>
                  </a:lnTo>
                  <a:lnTo>
                    <a:pt x="10" y="0"/>
                  </a:lnTo>
                  <a:lnTo>
                    <a:pt x="4" y="12"/>
                  </a:lnTo>
                  <a:lnTo>
                    <a:pt x="0" y="22"/>
                  </a:lnTo>
                  <a:lnTo>
                    <a:pt x="4" y="35"/>
                  </a:lnTo>
                  <a:lnTo>
                    <a:pt x="10" y="45"/>
                  </a:lnTo>
                  <a:lnTo>
                    <a:pt x="13" y="45"/>
                  </a:lnTo>
                  <a:lnTo>
                    <a:pt x="20" y="45"/>
                  </a:lnTo>
                  <a:lnTo>
                    <a:pt x="20" y="22"/>
                  </a:lnTo>
                  <a:lnTo>
                    <a:pt x="2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38" name="Freeform 33">
              <a:extLst>
                <a:ext uri="{FF2B5EF4-FFF2-40B4-BE49-F238E27FC236}">
                  <a16:creationId xmlns:a16="http://schemas.microsoft.com/office/drawing/2014/main" id="{FBE333F8-ED79-491D-8AED-45C9F65B6F51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45545" y="1958980"/>
              <a:ext cx="11113" cy="26987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10" y="0"/>
                </a:cxn>
                <a:cxn ang="0">
                  <a:pos x="3" y="12"/>
                </a:cxn>
                <a:cxn ang="0">
                  <a:pos x="0" y="22"/>
                </a:cxn>
                <a:cxn ang="0">
                  <a:pos x="3" y="35"/>
                </a:cxn>
                <a:cxn ang="0">
                  <a:pos x="10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10" y="0"/>
                  </a:lnTo>
                  <a:lnTo>
                    <a:pt x="3" y="12"/>
                  </a:lnTo>
                  <a:lnTo>
                    <a:pt x="0" y="22"/>
                  </a:lnTo>
                  <a:lnTo>
                    <a:pt x="3" y="35"/>
                  </a:lnTo>
                  <a:lnTo>
                    <a:pt x="10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39" name="Freeform 35">
              <a:extLst>
                <a:ext uri="{FF2B5EF4-FFF2-40B4-BE49-F238E27FC236}">
                  <a16:creationId xmlns:a16="http://schemas.microsoft.com/office/drawing/2014/main" id="{812E74EE-B6BF-4654-9FF4-D5C736B9A368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34431" y="1960568"/>
              <a:ext cx="11114" cy="25399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9" y="0"/>
                </a:cxn>
                <a:cxn ang="0">
                  <a:pos x="0" y="12"/>
                </a:cxn>
                <a:cxn ang="0">
                  <a:pos x="0" y="22"/>
                </a:cxn>
                <a:cxn ang="0">
                  <a:pos x="0" y="35"/>
                </a:cxn>
                <a:cxn ang="0">
                  <a:pos x="9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9" y="0"/>
                  </a:lnTo>
                  <a:lnTo>
                    <a:pt x="0" y="12"/>
                  </a:lnTo>
                  <a:lnTo>
                    <a:pt x="0" y="22"/>
                  </a:lnTo>
                  <a:lnTo>
                    <a:pt x="0" y="35"/>
                  </a:lnTo>
                  <a:lnTo>
                    <a:pt x="9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40" name="Freeform 37">
              <a:extLst>
                <a:ext uri="{FF2B5EF4-FFF2-40B4-BE49-F238E27FC236}">
                  <a16:creationId xmlns:a16="http://schemas.microsoft.com/office/drawing/2014/main" id="{DD2BA0A3-4A9E-41E2-831C-831C2B29C2B8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21729" y="1960568"/>
              <a:ext cx="12701" cy="26986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13" y="0"/>
                </a:cxn>
                <a:cxn ang="0">
                  <a:pos x="7" y="0"/>
                </a:cxn>
                <a:cxn ang="0">
                  <a:pos x="0" y="12"/>
                </a:cxn>
                <a:cxn ang="0">
                  <a:pos x="0" y="22"/>
                </a:cxn>
                <a:cxn ang="0">
                  <a:pos x="0" y="35"/>
                </a:cxn>
                <a:cxn ang="0">
                  <a:pos x="7" y="45"/>
                </a:cxn>
                <a:cxn ang="0">
                  <a:pos x="13" y="45"/>
                </a:cxn>
                <a:cxn ang="0">
                  <a:pos x="20" y="45"/>
                </a:cxn>
                <a:cxn ang="0">
                  <a:pos x="20" y="22"/>
                </a:cxn>
                <a:cxn ang="0">
                  <a:pos x="20" y="0"/>
                </a:cxn>
              </a:cxnLst>
              <a:rect l="0" t="0" r="r" b="b"/>
              <a:pathLst>
                <a:path w="20" h="45">
                  <a:moveTo>
                    <a:pt x="20" y="0"/>
                  </a:moveTo>
                  <a:lnTo>
                    <a:pt x="13" y="0"/>
                  </a:lnTo>
                  <a:lnTo>
                    <a:pt x="7" y="0"/>
                  </a:lnTo>
                  <a:lnTo>
                    <a:pt x="0" y="12"/>
                  </a:lnTo>
                  <a:lnTo>
                    <a:pt x="0" y="22"/>
                  </a:lnTo>
                  <a:lnTo>
                    <a:pt x="0" y="35"/>
                  </a:lnTo>
                  <a:lnTo>
                    <a:pt x="7" y="45"/>
                  </a:lnTo>
                  <a:lnTo>
                    <a:pt x="13" y="45"/>
                  </a:lnTo>
                  <a:lnTo>
                    <a:pt x="20" y="45"/>
                  </a:lnTo>
                  <a:lnTo>
                    <a:pt x="20" y="22"/>
                  </a:lnTo>
                  <a:lnTo>
                    <a:pt x="2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</p:grpSp>
      <p:sp>
        <p:nvSpPr>
          <p:cNvPr id="341" name="Овал 340">
            <a:extLst>
              <a:ext uri="{FF2B5EF4-FFF2-40B4-BE49-F238E27FC236}">
                <a16:creationId xmlns:a16="http://schemas.microsoft.com/office/drawing/2014/main" id="{19A9CB4C-C6E4-4D13-A7E5-73ABF1894C91}"/>
              </a:ext>
            </a:extLst>
          </p:cNvPr>
          <p:cNvSpPr/>
          <p:nvPr/>
        </p:nvSpPr>
        <p:spPr bwMode="auto">
          <a:xfrm>
            <a:off x="8818563" y="3071813"/>
            <a:ext cx="428625" cy="428625"/>
          </a:xfrm>
          <a:prstGeom prst="ellipse">
            <a:avLst/>
          </a:prstGeom>
          <a:solidFill>
            <a:srgbClr val="DC5252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eaLnBrk="1" hangingPunct="1">
              <a:defRPr/>
            </a:pPr>
            <a:endParaRPr lang="ru-RU" b="1" dirty="0">
              <a:solidFill>
                <a:srgbClr val="000000"/>
              </a:solidFill>
              <a:latin typeface="Tahoma" pitchFamily="34" charset="0"/>
            </a:endParaRPr>
          </a:p>
        </p:txBody>
      </p:sp>
      <p:sp>
        <p:nvSpPr>
          <p:cNvPr id="342" name="Rectangle 6">
            <a:extLst>
              <a:ext uri="{FF2B5EF4-FFF2-40B4-BE49-F238E27FC236}">
                <a16:creationId xmlns:a16="http://schemas.microsoft.com/office/drawing/2014/main" id="{484A8903-4E3C-414F-A0E0-D08DA4999067}"/>
              </a:ext>
            </a:extLst>
          </p:cNvPr>
          <p:cNvSpPr txBox="1">
            <a:spLocks noChangeArrowheads="1"/>
          </p:cNvSpPr>
          <p:nvPr/>
        </p:nvSpPr>
        <p:spPr>
          <a:xfrm>
            <a:off x="8775700" y="3100388"/>
            <a:ext cx="457200" cy="360362"/>
          </a:xfrm>
          <a:prstGeom prst="rect">
            <a:avLst/>
          </a:prstGeom>
          <a:noFill/>
          <a:ln/>
        </p:spPr>
        <p:txBody>
          <a:bodyPr wrap="none" anchor="ctr"/>
          <a:lstStyle/>
          <a:p>
            <a:pPr algn="ctr" eaLnBrk="1" hangingPunct="1"/>
            <a:fld id="{471EC984-63F1-4C86-9645-A8F7F4CDA006}" type="slidenum">
              <a:rPr lang="ru-RU" altLang="ru-RU" sz="1200" b="1">
                <a:solidFill>
                  <a:srgbClr val="FFFFFF"/>
                </a:solidFill>
                <a:latin typeface="Tahoma" panose="020B0604030504040204" pitchFamily="34" charset="0"/>
              </a:rPr>
              <a:pPr algn="ctr" eaLnBrk="1" hangingPunct="1"/>
              <a:t>‹#›</a:t>
            </a:fld>
            <a:endParaRPr lang="ru-RU" altLang="ru-RU" sz="1200" b="1">
              <a:solidFill>
                <a:srgbClr val="FFFFFF"/>
              </a:solidFill>
              <a:latin typeface="Tahoma" panose="020B0604030504040204" pitchFamily="34" charset="0"/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7518" r:id="rId1"/>
    <p:sldLayoutId id="2147487519" r:id="rId2"/>
    <p:sldLayoutId id="2147487520" r:id="rId3"/>
    <p:sldLayoutId id="2147487521" r:id="rId4"/>
    <p:sldLayoutId id="2147487522" r:id="rId5"/>
    <p:sldLayoutId id="2147487523" r:id="rId6"/>
    <p:sldLayoutId id="2147487524" r:id="rId7"/>
    <p:sldLayoutId id="2147487525" r:id="rId8"/>
    <p:sldLayoutId id="2147487526" r:id="rId9"/>
    <p:sldLayoutId id="2147487527" r:id="rId10"/>
    <p:sldLayoutId id="2147487528" r:id="rId11"/>
    <p:sldLayoutId id="2147487529" r:id="rId12"/>
    <p:sldLayoutId id="2147487530" r:id="rId13"/>
    <p:sldLayoutId id="2147487531" r:id="rId14"/>
    <p:sldLayoutId id="2147487532" r:id="rId15"/>
    <p:sldLayoutId id="2147487533" r:id="rId16"/>
    <p:sldLayoutId id="2147487534" r:id="rId17"/>
    <p:sldLayoutId id="2147487535" r:id="rId18"/>
    <p:sldLayoutId id="2147487536" r:id="rId19"/>
    <p:sldLayoutId id="2147487537" r:id="rId20"/>
    <p:sldLayoutId id="2147487538" r:id="rId21"/>
    <p:sldLayoutId id="2147487539" r:id="rId22"/>
  </p:sldLayoutIdLst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2000">
          <a:solidFill>
            <a:srgbClr val="000000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2000">
          <a:solidFill>
            <a:srgbClr val="000000"/>
          </a:solidFill>
          <a:latin typeface="Tahoma" pitchFamily="34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2000">
          <a:solidFill>
            <a:srgbClr val="000000"/>
          </a:solidFill>
          <a:latin typeface="Tahoma" pitchFamily="34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2000">
          <a:solidFill>
            <a:srgbClr val="000000"/>
          </a:solidFill>
          <a:latin typeface="Tahoma" pitchFamily="34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2000">
          <a:solidFill>
            <a:srgbClr val="000000"/>
          </a:solidFill>
          <a:latin typeface="Tahoma" pitchFamily="34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2000">
          <a:solidFill>
            <a:srgbClr val="000000"/>
          </a:solidFill>
          <a:latin typeface="Tahoma" pitchFamily="34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2000">
          <a:solidFill>
            <a:srgbClr val="000000"/>
          </a:solidFill>
          <a:latin typeface="Tahoma" pitchFamily="34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2000">
          <a:solidFill>
            <a:srgbClr val="000000"/>
          </a:solidFill>
          <a:latin typeface="Tahoma" pitchFamily="34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2000">
          <a:solidFill>
            <a:srgbClr val="000000"/>
          </a:solidFill>
          <a:latin typeface="Tahoma" pitchFamily="34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Font typeface="Tahoma" panose="020B0604030504040204" pitchFamily="34" charset="0"/>
        <a:buChar char="■"/>
        <a:defRPr sz="1600">
          <a:solidFill>
            <a:srgbClr val="000000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Font typeface="Tahoma" panose="020B0604030504040204" pitchFamily="34" charset="0"/>
        <a:buChar char="■"/>
        <a:defRPr sz="1400">
          <a:solidFill>
            <a:srgbClr val="000000"/>
          </a:solidFill>
          <a:latin typeface="+mn-lt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Font typeface="Tahoma" panose="020B0604030504040204" pitchFamily="34" charset="0"/>
        <a:buChar char="■"/>
        <a:defRPr sz="1200">
          <a:solidFill>
            <a:srgbClr val="000000"/>
          </a:solidFill>
          <a:latin typeface="+mn-lt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Font typeface="Tahoma" panose="020B0604030504040204" pitchFamily="34" charset="0"/>
        <a:buChar char="■"/>
        <a:defRPr sz="1000">
          <a:solidFill>
            <a:srgbClr val="000000"/>
          </a:solidFill>
          <a:latin typeface="+mn-lt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Font typeface="Tahoma" panose="020B0604030504040204" pitchFamily="34" charset="0"/>
        <a:buChar char="■"/>
        <a:defRPr sz="1000">
          <a:solidFill>
            <a:srgbClr val="000000"/>
          </a:solidFill>
          <a:latin typeface="+mn-lt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lr>
          <a:schemeClr val="hlink"/>
        </a:buClr>
        <a:buFont typeface="Tahoma" pitchFamily="34" charset="0"/>
        <a:buChar char="■"/>
        <a:defRPr sz="1000">
          <a:solidFill>
            <a:srgbClr val="000000"/>
          </a:solidFill>
          <a:latin typeface="+mn-lt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lr>
          <a:schemeClr val="hlink"/>
        </a:buClr>
        <a:buFont typeface="Tahoma" pitchFamily="34" charset="0"/>
        <a:buChar char="■"/>
        <a:defRPr sz="1000">
          <a:solidFill>
            <a:srgbClr val="000000"/>
          </a:solidFill>
          <a:latin typeface="+mn-lt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lr>
          <a:schemeClr val="hlink"/>
        </a:buClr>
        <a:buFont typeface="Tahoma" pitchFamily="34" charset="0"/>
        <a:buChar char="■"/>
        <a:defRPr sz="1000">
          <a:solidFill>
            <a:srgbClr val="000000"/>
          </a:solidFill>
          <a:latin typeface="+mn-lt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lr>
          <a:schemeClr val="hlink"/>
        </a:buClr>
        <a:buFont typeface="Tahoma" pitchFamily="34" charset="0"/>
        <a:buChar char="■"/>
        <a:defRPr sz="1000">
          <a:solidFill>
            <a:srgbClr val="000000"/>
          </a:solidFill>
          <a:latin typeface="+mn-lt"/>
        </a:defRPr>
      </a:lvl9pPr>
    </p:bodyStyle>
    <p:otherStyle>
      <a:defPPr>
        <a:defRPr lang="ru-RU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gradFill rotWithShape="0">
          <a:gsLst>
            <a:gs pos="0">
              <a:schemeClr val="folHlink"/>
            </a:gs>
            <a:gs pos="100000">
              <a:schemeClr val="bg1"/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" name="Прямоугольник 122">
            <a:extLst>
              <a:ext uri="{FF2B5EF4-FFF2-40B4-BE49-F238E27FC236}">
                <a16:creationId xmlns:a16="http://schemas.microsoft.com/office/drawing/2014/main" id="{696D0D08-2ED5-41E2-AD0B-91EB5CF6C083}"/>
              </a:ext>
            </a:extLst>
          </p:cNvPr>
          <p:cNvSpPr/>
          <p:nvPr/>
        </p:nvSpPr>
        <p:spPr bwMode="auto">
          <a:xfrm rot="10800000">
            <a:off x="0" y="6072188"/>
            <a:ext cx="9144000" cy="785812"/>
          </a:xfrm>
          <a:prstGeom prst="rect">
            <a:avLst/>
          </a:prstGeom>
          <a:gradFill>
            <a:gsLst>
              <a:gs pos="0">
                <a:schemeClr val="accent1">
                  <a:lumMod val="40000"/>
                  <a:lumOff val="60000"/>
                </a:schemeClr>
              </a:gs>
              <a:gs pos="100000">
                <a:schemeClr val="bg1"/>
              </a:gs>
            </a:gsLst>
            <a:lin ang="5400000" scaled="0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/>
          <a:lstStyle/>
          <a:p>
            <a:pPr eaLnBrk="1" hangingPunct="1">
              <a:defRPr/>
            </a:pPr>
            <a:endParaRPr lang="ru-RU" b="1" dirty="0">
              <a:solidFill>
                <a:srgbClr val="000000"/>
              </a:solidFill>
              <a:latin typeface="Tahoma" pitchFamily="34" charset="0"/>
            </a:endParaRPr>
          </a:p>
        </p:txBody>
      </p:sp>
      <p:sp>
        <p:nvSpPr>
          <p:cNvPr id="114" name="Прямоугольник 113">
            <a:extLst>
              <a:ext uri="{FF2B5EF4-FFF2-40B4-BE49-F238E27FC236}">
                <a16:creationId xmlns:a16="http://schemas.microsoft.com/office/drawing/2014/main" id="{814F546E-AFFF-467E-9F93-143444A6414B}"/>
              </a:ext>
            </a:extLst>
          </p:cNvPr>
          <p:cNvSpPr/>
          <p:nvPr/>
        </p:nvSpPr>
        <p:spPr bwMode="auto">
          <a:xfrm>
            <a:off x="0" y="0"/>
            <a:ext cx="9144000" cy="1428750"/>
          </a:xfrm>
          <a:prstGeom prst="rect">
            <a:avLst/>
          </a:prstGeom>
          <a:gradFill>
            <a:gsLst>
              <a:gs pos="0">
                <a:schemeClr val="accent1">
                  <a:lumMod val="20000"/>
                  <a:lumOff val="80000"/>
                </a:schemeClr>
              </a:gs>
              <a:gs pos="100000">
                <a:schemeClr val="bg1"/>
              </a:gs>
            </a:gsLst>
            <a:lin ang="5400000" scaled="0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/>
          <a:lstStyle/>
          <a:p>
            <a:pPr eaLnBrk="1" hangingPunct="1">
              <a:defRPr/>
            </a:pPr>
            <a:endParaRPr lang="ru-RU" b="1" dirty="0">
              <a:solidFill>
                <a:srgbClr val="000000"/>
              </a:solidFill>
              <a:latin typeface="Tahoma" pitchFamily="34" charset="0"/>
            </a:endParaRPr>
          </a:p>
        </p:txBody>
      </p:sp>
      <p:sp>
        <p:nvSpPr>
          <p:cNvPr id="20484" name="Rectangle 5">
            <a:extLst>
              <a:ext uri="{FF2B5EF4-FFF2-40B4-BE49-F238E27FC236}">
                <a16:creationId xmlns:a16="http://schemas.microsoft.com/office/drawing/2014/main" id="{1F8A58E0-12F1-4F83-A385-97E6A9DED09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 bwMode="auto">
          <a:xfrm>
            <a:off x="685800" y="209550"/>
            <a:ext cx="77724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ru-RU" altLang="ru-RU"/>
              <a:t>Click to edit Master title style</a:t>
            </a:r>
          </a:p>
        </p:txBody>
      </p:sp>
      <p:sp>
        <p:nvSpPr>
          <p:cNvPr id="169015" name="Freeform 55">
            <a:extLst>
              <a:ext uri="{FF2B5EF4-FFF2-40B4-BE49-F238E27FC236}">
                <a16:creationId xmlns:a16="http://schemas.microsoft.com/office/drawing/2014/main" id="{25C9D05D-D1B7-41DE-9DED-1631926A3DE2}"/>
              </a:ext>
            </a:extLst>
          </p:cNvPr>
          <p:cNvSpPr>
            <a:spLocks noEditPoints="1"/>
          </p:cNvSpPr>
          <p:nvPr/>
        </p:nvSpPr>
        <p:spPr bwMode="auto">
          <a:xfrm>
            <a:off x="8505825" y="5267325"/>
            <a:ext cx="638175" cy="1590675"/>
          </a:xfrm>
          <a:custGeom>
            <a:avLst/>
            <a:gdLst/>
            <a:ahLst/>
            <a:cxnLst>
              <a:cxn ang="0">
                <a:pos x="67" y="0"/>
              </a:cxn>
              <a:cxn ang="0">
                <a:pos x="31" y="93"/>
              </a:cxn>
              <a:cxn ang="0">
                <a:pos x="0" y="167"/>
              </a:cxn>
              <a:cxn ang="0">
                <a:pos x="56" y="167"/>
              </a:cxn>
              <a:cxn ang="0">
                <a:pos x="44" y="148"/>
              </a:cxn>
              <a:cxn ang="0">
                <a:pos x="21" y="117"/>
              </a:cxn>
              <a:cxn ang="0">
                <a:pos x="67" y="140"/>
              </a:cxn>
              <a:cxn ang="0">
                <a:pos x="37" y="157"/>
              </a:cxn>
              <a:cxn ang="0">
                <a:pos x="18" y="167"/>
              </a:cxn>
              <a:cxn ang="0">
                <a:pos x="13" y="167"/>
              </a:cxn>
              <a:cxn ang="0">
                <a:pos x="38" y="148"/>
              </a:cxn>
              <a:cxn ang="0">
                <a:pos x="67" y="127"/>
              </a:cxn>
              <a:cxn ang="0">
                <a:pos x="21" y="117"/>
              </a:cxn>
              <a:cxn ang="0">
                <a:pos x="46" y="144"/>
              </a:cxn>
              <a:cxn ang="0">
                <a:pos x="67" y="167"/>
              </a:cxn>
              <a:cxn ang="0">
                <a:pos x="67" y="147"/>
              </a:cxn>
              <a:cxn ang="0">
                <a:pos x="42" y="147"/>
              </a:cxn>
              <a:cxn ang="0">
                <a:pos x="8" y="149"/>
              </a:cxn>
              <a:cxn ang="0">
                <a:pos x="8" y="149"/>
              </a:cxn>
              <a:cxn ang="0">
                <a:pos x="42" y="149"/>
              </a:cxn>
              <a:cxn ang="0">
                <a:pos x="67" y="151"/>
              </a:cxn>
              <a:cxn ang="0">
                <a:pos x="67" y="99"/>
              </a:cxn>
              <a:cxn ang="0">
                <a:pos x="53" y="104"/>
              </a:cxn>
              <a:cxn ang="0">
                <a:pos x="21" y="117"/>
              </a:cxn>
              <a:cxn ang="0">
                <a:pos x="21" y="117"/>
              </a:cxn>
              <a:cxn ang="0">
                <a:pos x="54" y="98"/>
              </a:cxn>
              <a:cxn ang="0">
                <a:pos x="67" y="91"/>
              </a:cxn>
              <a:cxn ang="0">
                <a:pos x="67" y="107"/>
              </a:cxn>
              <a:cxn ang="0">
                <a:pos x="57" y="98"/>
              </a:cxn>
              <a:cxn ang="0">
                <a:pos x="37" y="79"/>
              </a:cxn>
              <a:cxn ang="0">
                <a:pos x="37" y="79"/>
              </a:cxn>
              <a:cxn ang="0">
                <a:pos x="58" y="96"/>
              </a:cxn>
              <a:cxn ang="0">
                <a:pos x="67" y="103"/>
              </a:cxn>
              <a:cxn ang="0">
                <a:pos x="67" y="56"/>
              </a:cxn>
              <a:cxn ang="0">
                <a:pos x="64" y="58"/>
              </a:cxn>
              <a:cxn ang="0">
                <a:pos x="37" y="79"/>
              </a:cxn>
              <a:cxn ang="0">
                <a:pos x="37" y="79"/>
              </a:cxn>
              <a:cxn ang="0">
                <a:pos x="64" y="65"/>
              </a:cxn>
              <a:cxn ang="0">
                <a:pos x="67" y="63"/>
              </a:cxn>
              <a:cxn ang="0">
                <a:pos x="53" y="38"/>
              </a:cxn>
              <a:cxn ang="0">
                <a:pos x="67" y="57"/>
              </a:cxn>
              <a:cxn ang="0">
                <a:pos x="67" y="28"/>
              </a:cxn>
              <a:cxn ang="0">
                <a:pos x="53" y="38"/>
              </a:cxn>
              <a:cxn ang="0">
                <a:pos x="67" y="53"/>
              </a:cxn>
              <a:cxn ang="0">
                <a:pos x="53" y="38"/>
              </a:cxn>
              <a:cxn ang="0">
                <a:pos x="67" y="24"/>
              </a:cxn>
            </a:cxnLst>
            <a:rect l="0" t="0" r="r" b="b"/>
            <a:pathLst>
              <a:path w="67" h="167">
                <a:moveTo>
                  <a:pt x="67" y="0"/>
                </a:moveTo>
                <a:cubicBezTo>
                  <a:pt x="56" y="31"/>
                  <a:pt x="44" y="62"/>
                  <a:pt x="31" y="93"/>
                </a:cubicBezTo>
                <a:cubicBezTo>
                  <a:pt x="21" y="118"/>
                  <a:pt x="11" y="142"/>
                  <a:pt x="0" y="167"/>
                </a:cubicBezTo>
                <a:moveTo>
                  <a:pt x="56" y="167"/>
                </a:moveTo>
                <a:cubicBezTo>
                  <a:pt x="52" y="161"/>
                  <a:pt x="48" y="154"/>
                  <a:pt x="44" y="148"/>
                </a:cubicBezTo>
                <a:cubicBezTo>
                  <a:pt x="36" y="138"/>
                  <a:pt x="28" y="128"/>
                  <a:pt x="21" y="117"/>
                </a:cubicBezTo>
                <a:moveTo>
                  <a:pt x="67" y="140"/>
                </a:moveTo>
                <a:cubicBezTo>
                  <a:pt x="57" y="146"/>
                  <a:pt x="47" y="151"/>
                  <a:pt x="37" y="157"/>
                </a:cubicBezTo>
                <a:cubicBezTo>
                  <a:pt x="30" y="160"/>
                  <a:pt x="24" y="163"/>
                  <a:pt x="18" y="167"/>
                </a:cubicBezTo>
                <a:moveTo>
                  <a:pt x="13" y="167"/>
                </a:moveTo>
                <a:cubicBezTo>
                  <a:pt x="21" y="160"/>
                  <a:pt x="29" y="154"/>
                  <a:pt x="38" y="148"/>
                </a:cubicBezTo>
                <a:cubicBezTo>
                  <a:pt x="47" y="141"/>
                  <a:pt x="57" y="134"/>
                  <a:pt x="67" y="127"/>
                </a:cubicBezTo>
                <a:moveTo>
                  <a:pt x="21" y="117"/>
                </a:moveTo>
                <a:cubicBezTo>
                  <a:pt x="29" y="126"/>
                  <a:pt x="37" y="135"/>
                  <a:pt x="46" y="144"/>
                </a:cubicBezTo>
                <a:cubicBezTo>
                  <a:pt x="53" y="151"/>
                  <a:pt x="60" y="159"/>
                  <a:pt x="67" y="167"/>
                </a:cubicBezTo>
                <a:moveTo>
                  <a:pt x="67" y="147"/>
                </a:moveTo>
                <a:cubicBezTo>
                  <a:pt x="58" y="147"/>
                  <a:pt x="50" y="147"/>
                  <a:pt x="42" y="147"/>
                </a:cubicBezTo>
                <a:cubicBezTo>
                  <a:pt x="31" y="148"/>
                  <a:pt x="20" y="148"/>
                  <a:pt x="8" y="149"/>
                </a:cubicBezTo>
                <a:moveTo>
                  <a:pt x="8" y="149"/>
                </a:moveTo>
                <a:cubicBezTo>
                  <a:pt x="20" y="149"/>
                  <a:pt x="31" y="149"/>
                  <a:pt x="42" y="149"/>
                </a:cubicBezTo>
                <a:cubicBezTo>
                  <a:pt x="50" y="150"/>
                  <a:pt x="58" y="150"/>
                  <a:pt x="67" y="151"/>
                </a:cubicBezTo>
                <a:moveTo>
                  <a:pt x="67" y="99"/>
                </a:moveTo>
                <a:cubicBezTo>
                  <a:pt x="62" y="100"/>
                  <a:pt x="58" y="102"/>
                  <a:pt x="53" y="104"/>
                </a:cubicBezTo>
                <a:cubicBezTo>
                  <a:pt x="42" y="108"/>
                  <a:pt x="32" y="113"/>
                  <a:pt x="21" y="117"/>
                </a:cubicBezTo>
                <a:moveTo>
                  <a:pt x="21" y="117"/>
                </a:moveTo>
                <a:cubicBezTo>
                  <a:pt x="32" y="111"/>
                  <a:pt x="43" y="104"/>
                  <a:pt x="54" y="98"/>
                </a:cubicBezTo>
                <a:cubicBezTo>
                  <a:pt x="58" y="95"/>
                  <a:pt x="62" y="93"/>
                  <a:pt x="67" y="91"/>
                </a:cubicBezTo>
                <a:moveTo>
                  <a:pt x="67" y="107"/>
                </a:moveTo>
                <a:cubicBezTo>
                  <a:pt x="63" y="104"/>
                  <a:pt x="60" y="101"/>
                  <a:pt x="57" y="98"/>
                </a:cubicBezTo>
                <a:cubicBezTo>
                  <a:pt x="50" y="92"/>
                  <a:pt x="44" y="85"/>
                  <a:pt x="37" y="79"/>
                </a:cubicBezTo>
                <a:moveTo>
                  <a:pt x="37" y="79"/>
                </a:moveTo>
                <a:cubicBezTo>
                  <a:pt x="44" y="84"/>
                  <a:pt x="51" y="90"/>
                  <a:pt x="58" y="96"/>
                </a:cubicBezTo>
                <a:cubicBezTo>
                  <a:pt x="61" y="98"/>
                  <a:pt x="64" y="101"/>
                  <a:pt x="67" y="103"/>
                </a:cubicBezTo>
                <a:moveTo>
                  <a:pt x="67" y="56"/>
                </a:moveTo>
                <a:cubicBezTo>
                  <a:pt x="66" y="57"/>
                  <a:pt x="65" y="57"/>
                  <a:pt x="64" y="58"/>
                </a:cubicBezTo>
                <a:cubicBezTo>
                  <a:pt x="56" y="65"/>
                  <a:pt x="47" y="72"/>
                  <a:pt x="37" y="79"/>
                </a:cubicBezTo>
                <a:moveTo>
                  <a:pt x="37" y="79"/>
                </a:moveTo>
                <a:cubicBezTo>
                  <a:pt x="46" y="74"/>
                  <a:pt x="55" y="69"/>
                  <a:pt x="64" y="65"/>
                </a:cubicBezTo>
                <a:cubicBezTo>
                  <a:pt x="65" y="64"/>
                  <a:pt x="66" y="64"/>
                  <a:pt x="67" y="63"/>
                </a:cubicBezTo>
                <a:moveTo>
                  <a:pt x="53" y="38"/>
                </a:moveTo>
                <a:cubicBezTo>
                  <a:pt x="57" y="44"/>
                  <a:pt x="62" y="50"/>
                  <a:pt x="67" y="57"/>
                </a:cubicBezTo>
                <a:moveTo>
                  <a:pt x="67" y="28"/>
                </a:moveTo>
                <a:cubicBezTo>
                  <a:pt x="62" y="31"/>
                  <a:pt x="58" y="35"/>
                  <a:pt x="53" y="38"/>
                </a:cubicBezTo>
                <a:cubicBezTo>
                  <a:pt x="57" y="43"/>
                  <a:pt x="62" y="48"/>
                  <a:pt x="67" y="53"/>
                </a:cubicBezTo>
                <a:moveTo>
                  <a:pt x="53" y="38"/>
                </a:moveTo>
                <a:cubicBezTo>
                  <a:pt x="58" y="33"/>
                  <a:pt x="62" y="28"/>
                  <a:pt x="67" y="24"/>
                </a:cubicBezTo>
              </a:path>
            </a:pathLst>
          </a:custGeom>
          <a:noFill/>
          <a:ln w="19050" cap="flat" cmpd="sng">
            <a:solidFill>
              <a:schemeClr val="accent6">
                <a:lumMod val="20000"/>
                <a:lumOff val="80000"/>
              </a:schemeClr>
            </a:solidFill>
            <a:prstDash val="solid"/>
            <a:miter lim="800000"/>
            <a:headEnd/>
            <a:tailEnd/>
          </a:ln>
          <a:effectLst/>
        </p:spPr>
        <p:txBody>
          <a:bodyPr/>
          <a:lstStyle/>
          <a:p>
            <a:pPr eaLnBrk="1" hangingPunct="1">
              <a:defRPr/>
            </a:pPr>
            <a:endParaRPr lang="ru-RU" b="1" dirty="0">
              <a:solidFill>
                <a:srgbClr val="000000"/>
              </a:solidFill>
              <a:latin typeface="Tahoma" pitchFamily="34" charset="0"/>
            </a:endParaRPr>
          </a:p>
        </p:txBody>
      </p:sp>
      <p:sp>
        <p:nvSpPr>
          <p:cNvPr id="124" name="Freeform 55">
            <a:extLst>
              <a:ext uri="{FF2B5EF4-FFF2-40B4-BE49-F238E27FC236}">
                <a16:creationId xmlns:a16="http://schemas.microsoft.com/office/drawing/2014/main" id="{4D229F24-6E56-4CBD-9ACA-F9E8B621CCC1}"/>
              </a:ext>
            </a:extLst>
          </p:cNvPr>
          <p:cNvSpPr>
            <a:spLocks noEditPoints="1"/>
          </p:cNvSpPr>
          <p:nvPr/>
        </p:nvSpPr>
        <p:spPr bwMode="auto">
          <a:xfrm flipH="1">
            <a:off x="0" y="5267325"/>
            <a:ext cx="638175" cy="1590675"/>
          </a:xfrm>
          <a:custGeom>
            <a:avLst/>
            <a:gdLst/>
            <a:ahLst/>
            <a:cxnLst>
              <a:cxn ang="0">
                <a:pos x="67" y="0"/>
              </a:cxn>
              <a:cxn ang="0">
                <a:pos x="31" y="93"/>
              </a:cxn>
              <a:cxn ang="0">
                <a:pos x="0" y="167"/>
              </a:cxn>
              <a:cxn ang="0">
                <a:pos x="56" y="167"/>
              </a:cxn>
              <a:cxn ang="0">
                <a:pos x="44" y="148"/>
              </a:cxn>
              <a:cxn ang="0">
                <a:pos x="21" y="117"/>
              </a:cxn>
              <a:cxn ang="0">
                <a:pos x="67" y="140"/>
              </a:cxn>
              <a:cxn ang="0">
                <a:pos x="37" y="157"/>
              </a:cxn>
              <a:cxn ang="0">
                <a:pos x="18" y="167"/>
              </a:cxn>
              <a:cxn ang="0">
                <a:pos x="13" y="167"/>
              </a:cxn>
              <a:cxn ang="0">
                <a:pos x="38" y="148"/>
              </a:cxn>
              <a:cxn ang="0">
                <a:pos x="67" y="127"/>
              </a:cxn>
              <a:cxn ang="0">
                <a:pos x="21" y="117"/>
              </a:cxn>
              <a:cxn ang="0">
                <a:pos x="46" y="144"/>
              </a:cxn>
              <a:cxn ang="0">
                <a:pos x="67" y="167"/>
              </a:cxn>
              <a:cxn ang="0">
                <a:pos x="67" y="147"/>
              </a:cxn>
              <a:cxn ang="0">
                <a:pos x="42" y="147"/>
              </a:cxn>
              <a:cxn ang="0">
                <a:pos x="8" y="149"/>
              </a:cxn>
              <a:cxn ang="0">
                <a:pos x="8" y="149"/>
              </a:cxn>
              <a:cxn ang="0">
                <a:pos x="42" y="149"/>
              </a:cxn>
              <a:cxn ang="0">
                <a:pos x="67" y="151"/>
              </a:cxn>
              <a:cxn ang="0">
                <a:pos x="67" y="99"/>
              </a:cxn>
              <a:cxn ang="0">
                <a:pos x="53" y="104"/>
              </a:cxn>
              <a:cxn ang="0">
                <a:pos x="21" y="117"/>
              </a:cxn>
              <a:cxn ang="0">
                <a:pos x="21" y="117"/>
              </a:cxn>
              <a:cxn ang="0">
                <a:pos x="54" y="98"/>
              </a:cxn>
              <a:cxn ang="0">
                <a:pos x="67" y="91"/>
              </a:cxn>
              <a:cxn ang="0">
                <a:pos x="67" y="107"/>
              </a:cxn>
              <a:cxn ang="0">
                <a:pos x="57" y="98"/>
              </a:cxn>
              <a:cxn ang="0">
                <a:pos x="37" y="79"/>
              </a:cxn>
              <a:cxn ang="0">
                <a:pos x="37" y="79"/>
              </a:cxn>
              <a:cxn ang="0">
                <a:pos x="58" y="96"/>
              </a:cxn>
              <a:cxn ang="0">
                <a:pos x="67" y="103"/>
              </a:cxn>
              <a:cxn ang="0">
                <a:pos x="67" y="56"/>
              </a:cxn>
              <a:cxn ang="0">
                <a:pos x="64" y="58"/>
              </a:cxn>
              <a:cxn ang="0">
                <a:pos x="37" y="79"/>
              </a:cxn>
              <a:cxn ang="0">
                <a:pos x="37" y="79"/>
              </a:cxn>
              <a:cxn ang="0">
                <a:pos x="64" y="65"/>
              </a:cxn>
              <a:cxn ang="0">
                <a:pos x="67" y="63"/>
              </a:cxn>
              <a:cxn ang="0">
                <a:pos x="53" y="38"/>
              </a:cxn>
              <a:cxn ang="0">
                <a:pos x="67" y="57"/>
              </a:cxn>
              <a:cxn ang="0">
                <a:pos x="67" y="28"/>
              </a:cxn>
              <a:cxn ang="0">
                <a:pos x="53" y="38"/>
              </a:cxn>
              <a:cxn ang="0">
                <a:pos x="67" y="53"/>
              </a:cxn>
              <a:cxn ang="0">
                <a:pos x="53" y="38"/>
              </a:cxn>
              <a:cxn ang="0">
                <a:pos x="67" y="24"/>
              </a:cxn>
            </a:cxnLst>
            <a:rect l="0" t="0" r="r" b="b"/>
            <a:pathLst>
              <a:path w="67" h="167">
                <a:moveTo>
                  <a:pt x="67" y="0"/>
                </a:moveTo>
                <a:cubicBezTo>
                  <a:pt x="56" y="31"/>
                  <a:pt x="44" y="62"/>
                  <a:pt x="31" y="93"/>
                </a:cubicBezTo>
                <a:cubicBezTo>
                  <a:pt x="21" y="118"/>
                  <a:pt x="11" y="142"/>
                  <a:pt x="0" y="167"/>
                </a:cubicBezTo>
                <a:moveTo>
                  <a:pt x="56" y="167"/>
                </a:moveTo>
                <a:cubicBezTo>
                  <a:pt x="52" y="161"/>
                  <a:pt x="48" y="154"/>
                  <a:pt x="44" y="148"/>
                </a:cubicBezTo>
                <a:cubicBezTo>
                  <a:pt x="36" y="138"/>
                  <a:pt x="28" y="128"/>
                  <a:pt x="21" y="117"/>
                </a:cubicBezTo>
                <a:moveTo>
                  <a:pt x="67" y="140"/>
                </a:moveTo>
                <a:cubicBezTo>
                  <a:pt x="57" y="146"/>
                  <a:pt x="47" y="151"/>
                  <a:pt x="37" y="157"/>
                </a:cubicBezTo>
                <a:cubicBezTo>
                  <a:pt x="30" y="160"/>
                  <a:pt x="24" y="163"/>
                  <a:pt x="18" y="167"/>
                </a:cubicBezTo>
                <a:moveTo>
                  <a:pt x="13" y="167"/>
                </a:moveTo>
                <a:cubicBezTo>
                  <a:pt x="21" y="160"/>
                  <a:pt x="29" y="154"/>
                  <a:pt x="38" y="148"/>
                </a:cubicBezTo>
                <a:cubicBezTo>
                  <a:pt x="47" y="141"/>
                  <a:pt x="57" y="134"/>
                  <a:pt x="67" y="127"/>
                </a:cubicBezTo>
                <a:moveTo>
                  <a:pt x="21" y="117"/>
                </a:moveTo>
                <a:cubicBezTo>
                  <a:pt x="29" y="126"/>
                  <a:pt x="37" y="135"/>
                  <a:pt x="46" y="144"/>
                </a:cubicBezTo>
                <a:cubicBezTo>
                  <a:pt x="53" y="151"/>
                  <a:pt x="60" y="159"/>
                  <a:pt x="67" y="167"/>
                </a:cubicBezTo>
                <a:moveTo>
                  <a:pt x="67" y="147"/>
                </a:moveTo>
                <a:cubicBezTo>
                  <a:pt x="58" y="147"/>
                  <a:pt x="50" y="147"/>
                  <a:pt x="42" y="147"/>
                </a:cubicBezTo>
                <a:cubicBezTo>
                  <a:pt x="31" y="148"/>
                  <a:pt x="20" y="148"/>
                  <a:pt x="8" y="149"/>
                </a:cubicBezTo>
                <a:moveTo>
                  <a:pt x="8" y="149"/>
                </a:moveTo>
                <a:cubicBezTo>
                  <a:pt x="20" y="149"/>
                  <a:pt x="31" y="149"/>
                  <a:pt x="42" y="149"/>
                </a:cubicBezTo>
                <a:cubicBezTo>
                  <a:pt x="50" y="150"/>
                  <a:pt x="58" y="150"/>
                  <a:pt x="67" y="151"/>
                </a:cubicBezTo>
                <a:moveTo>
                  <a:pt x="67" y="99"/>
                </a:moveTo>
                <a:cubicBezTo>
                  <a:pt x="62" y="100"/>
                  <a:pt x="58" y="102"/>
                  <a:pt x="53" y="104"/>
                </a:cubicBezTo>
                <a:cubicBezTo>
                  <a:pt x="42" y="108"/>
                  <a:pt x="32" y="113"/>
                  <a:pt x="21" y="117"/>
                </a:cubicBezTo>
                <a:moveTo>
                  <a:pt x="21" y="117"/>
                </a:moveTo>
                <a:cubicBezTo>
                  <a:pt x="32" y="111"/>
                  <a:pt x="43" y="104"/>
                  <a:pt x="54" y="98"/>
                </a:cubicBezTo>
                <a:cubicBezTo>
                  <a:pt x="58" y="95"/>
                  <a:pt x="62" y="93"/>
                  <a:pt x="67" y="91"/>
                </a:cubicBezTo>
                <a:moveTo>
                  <a:pt x="67" y="107"/>
                </a:moveTo>
                <a:cubicBezTo>
                  <a:pt x="63" y="104"/>
                  <a:pt x="60" y="101"/>
                  <a:pt x="57" y="98"/>
                </a:cubicBezTo>
                <a:cubicBezTo>
                  <a:pt x="50" y="92"/>
                  <a:pt x="44" y="85"/>
                  <a:pt x="37" y="79"/>
                </a:cubicBezTo>
                <a:moveTo>
                  <a:pt x="37" y="79"/>
                </a:moveTo>
                <a:cubicBezTo>
                  <a:pt x="44" y="84"/>
                  <a:pt x="51" y="90"/>
                  <a:pt x="58" y="96"/>
                </a:cubicBezTo>
                <a:cubicBezTo>
                  <a:pt x="61" y="98"/>
                  <a:pt x="64" y="101"/>
                  <a:pt x="67" y="103"/>
                </a:cubicBezTo>
                <a:moveTo>
                  <a:pt x="67" y="56"/>
                </a:moveTo>
                <a:cubicBezTo>
                  <a:pt x="66" y="57"/>
                  <a:pt x="65" y="57"/>
                  <a:pt x="64" y="58"/>
                </a:cubicBezTo>
                <a:cubicBezTo>
                  <a:pt x="56" y="65"/>
                  <a:pt x="47" y="72"/>
                  <a:pt x="37" y="79"/>
                </a:cubicBezTo>
                <a:moveTo>
                  <a:pt x="37" y="79"/>
                </a:moveTo>
                <a:cubicBezTo>
                  <a:pt x="46" y="74"/>
                  <a:pt x="55" y="69"/>
                  <a:pt x="64" y="65"/>
                </a:cubicBezTo>
                <a:cubicBezTo>
                  <a:pt x="65" y="64"/>
                  <a:pt x="66" y="64"/>
                  <a:pt x="67" y="63"/>
                </a:cubicBezTo>
                <a:moveTo>
                  <a:pt x="53" y="38"/>
                </a:moveTo>
                <a:cubicBezTo>
                  <a:pt x="57" y="44"/>
                  <a:pt x="62" y="50"/>
                  <a:pt x="67" y="57"/>
                </a:cubicBezTo>
                <a:moveTo>
                  <a:pt x="67" y="28"/>
                </a:moveTo>
                <a:cubicBezTo>
                  <a:pt x="62" y="31"/>
                  <a:pt x="58" y="35"/>
                  <a:pt x="53" y="38"/>
                </a:cubicBezTo>
                <a:cubicBezTo>
                  <a:pt x="57" y="43"/>
                  <a:pt x="62" y="48"/>
                  <a:pt x="67" y="53"/>
                </a:cubicBezTo>
                <a:moveTo>
                  <a:pt x="53" y="38"/>
                </a:moveTo>
                <a:cubicBezTo>
                  <a:pt x="58" y="33"/>
                  <a:pt x="62" y="28"/>
                  <a:pt x="67" y="24"/>
                </a:cubicBezTo>
              </a:path>
            </a:pathLst>
          </a:custGeom>
          <a:noFill/>
          <a:ln w="19050" cap="flat" cmpd="sng">
            <a:solidFill>
              <a:schemeClr val="accent6">
                <a:lumMod val="20000"/>
                <a:lumOff val="80000"/>
              </a:schemeClr>
            </a:solidFill>
            <a:prstDash val="solid"/>
            <a:miter lim="800000"/>
            <a:headEnd/>
            <a:tailEnd/>
          </a:ln>
          <a:effectLst/>
        </p:spPr>
        <p:txBody>
          <a:bodyPr/>
          <a:lstStyle/>
          <a:p>
            <a:pPr eaLnBrk="1" hangingPunct="1">
              <a:defRPr/>
            </a:pPr>
            <a:endParaRPr lang="ru-RU" b="1" dirty="0">
              <a:solidFill>
                <a:srgbClr val="000000"/>
              </a:solidFill>
              <a:latin typeface="Tahoma" pitchFamily="34" charset="0"/>
            </a:endParaRPr>
          </a:p>
        </p:txBody>
      </p:sp>
      <p:pic>
        <p:nvPicPr>
          <p:cNvPr id="20487" name="Picture 7">
            <a:extLst>
              <a:ext uri="{FF2B5EF4-FFF2-40B4-BE49-F238E27FC236}">
                <a16:creationId xmlns:a16="http://schemas.microsoft.com/office/drawing/2014/main" id="{C957F383-BBA1-46BF-B8FA-22EE40177FF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4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90563" y="6286500"/>
            <a:ext cx="1524000" cy="466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0488" name="Группа 232">
            <a:extLst>
              <a:ext uri="{FF2B5EF4-FFF2-40B4-BE49-F238E27FC236}">
                <a16:creationId xmlns:a16="http://schemas.microsoft.com/office/drawing/2014/main" id="{05E903A6-F651-4039-B58B-E6978B4FC711}"/>
              </a:ext>
            </a:extLst>
          </p:cNvPr>
          <p:cNvGrpSpPr>
            <a:grpSpLocks/>
          </p:cNvGrpSpPr>
          <p:nvPr/>
        </p:nvGrpSpPr>
        <p:grpSpPr bwMode="auto">
          <a:xfrm>
            <a:off x="1588" y="795338"/>
            <a:ext cx="9144000" cy="490537"/>
            <a:chOff x="838" y="1795475"/>
            <a:chExt cx="9144934" cy="490517"/>
          </a:xfrm>
        </p:grpSpPr>
        <p:sp>
          <p:nvSpPr>
            <p:cNvPr id="234" name="Freeform 2">
              <a:extLst>
                <a:ext uri="{FF2B5EF4-FFF2-40B4-BE49-F238E27FC236}">
                  <a16:creationId xmlns:a16="http://schemas.microsoft.com/office/drawing/2014/main" id="{412D3FAC-057C-4781-9EF6-5EC4F19326D7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31301" y="1849448"/>
              <a:ext cx="68270" cy="57148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39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4" y="74"/>
                </a:cxn>
                <a:cxn ang="0">
                  <a:pos x="55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39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4" y="74"/>
                  </a:lnTo>
                  <a:lnTo>
                    <a:pt x="55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35" name="Freeform 3">
              <a:extLst>
                <a:ext uri="{FF2B5EF4-FFF2-40B4-BE49-F238E27FC236}">
                  <a16:creationId xmlns:a16="http://schemas.microsoft.com/office/drawing/2014/main" id="{49BDC706-FB41-41D9-9D96-EA1D1EB83358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39240" y="2017716"/>
              <a:ext cx="68269" cy="57148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39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4" y="74"/>
                </a:cxn>
                <a:cxn ang="0">
                  <a:pos x="55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39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4" y="74"/>
                  </a:lnTo>
                  <a:lnTo>
                    <a:pt x="55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36" name="Freeform 4">
              <a:extLst>
                <a:ext uri="{FF2B5EF4-FFF2-40B4-BE49-F238E27FC236}">
                  <a16:creationId xmlns:a16="http://schemas.microsoft.com/office/drawing/2014/main" id="{7D24607C-41E7-4DFA-9A47-B3BCEDF0ADD0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07509" y="1844685"/>
              <a:ext cx="68270" cy="58736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37" name="Freeform 5">
              <a:extLst>
                <a:ext uri="{FF2B5EF4-FFF2-40B4-BE49-F238E27FC236}">
                  <a16:creationId xmlns:a16="http://schemas.microsoft.com/office/drawing/2014/main" id="{94D1A662-7943-4C3D-ABA1-3B67FB3AF587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17035" y="2012953"/>
              <a:ext cx="66682" cy="58736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38" name="Freeform 6">
              <a:extLst>
                <a:ext uri="{FF2B5EF4-FFF2-40B4-BE49-F238E27FC236}">
                  <a16:creationId xmlns:a16="http://schemas.microsoft.com/office/drawing/2014/main" id="{4A674C00-59D3-4D43-8E20-B8A98B263951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85305" y="1841510"/>
              <a:ext cx="68269" cy="57148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39" name="Freeform 7">
              <a:extLst>
                <a:ext uri="{FF2B5EF4-FFF2-40B4-BE49-F238E27FC236}">
                  <a16:creationId xmlns:a16="http://schemas.microsoft.com/office/drawing/2014/main" id="{597F1867-709A-4B24-8F61-0B0BF295A49F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93242" y="2009778"/>
              <a:ext cx="68270" cy="57148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0" name="Freeform 8">
              <a:extLst>
                <a:ext uri="{FF2B5EF4-FFF2-40B4-BE49-F238E27FC236}">
                  <a16:creationId xmlns:a16="http://schemas.microsoft.com/office/drawing/2014/main" id="{B69B645F-C99C-4EDB-AD8D-A70BD92F68CC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561512" y="1836748"/>
              <a:ext cx="68269" cy="58735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1" name="Freeform 9">
              <a:extLst>
                <a:ext uri="{FF2B5EF4-FFF2-40B4-BE49-F238E27FC236}">
                  <a16:creationId xmlns:a16="http://schemas.microsoft.com/office/drawing/2014/main" id="{8DA2E27E-601A-4830-B9F0-BD748C338C04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571038" y="2005016"/>
              <a:ext cx="68269" cy="58735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2" name="Freeform 10">
              <a:extLst>
                <a:ext uri="{FF2B5EF4-FFF2-40B4-BE49-F238E27FC236}">
                  <a16:creationId xmlns:a16="http://schemas.microsoft.com/office/drawing/2014/main" id="{985749B5-3A52-43D3-9392-02E5398F7229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639307" y="1833573"/>
              <a:ext cx="68270" cy="58735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4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4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3" name="Freeform 11">
              <a:extLst>
                <a:ext uri="{FF2B5EF4-FFF2-40B4-BE49-F238E27FC236}">
                  <a16:creationId xmlns:a16="http://schemas.microsoft.com/office/drawing/2014/main" id="{5E740153-C691-4CD3-9360-EF28D87474EB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648833" y="2001842"/>
              <a:ext cx="66682" cy="57148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4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4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4" name="Freeform 12">
              <a:extLst>
                <a:ext uri="{FF2B5EF4-FFF2-40B4-BE49-F238E27FC236}">
                  <a16:creationId xmlns:a16="http://schemas.microsoft.com/office/drawing/2014/main" id="{8486A335-ED1D-4E3A-8AE8-827F644A8D70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17103" y="1828811"/>
              <a:ext cx="66682" cy="58736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7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7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5" name="Freeform 13">
              <a:extLst>
                <a:ext uri="{FF2B5EF4-FFF2-40B4-BE49-F238E27FC236}">
                  <a16:creationId xmlns:a16="http://schemas.microsoft.com/office/drawing/2014/main" id="{5868E9CF-B1C5-42D5-AAF7-306F02C657A1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25041" y="1997079"/>
              <a:ext cx="68270" cy="58736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7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7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6" name="Freeform 14">
              <a:extLst>
                <a:ext uri="{FF2B5EF4-FFF2-40B4-BE49-F238E27FC236}">
                  <a16:creationId xmlns:a16="http://schemas.microsoft.com/office/drawing/2014/main" id="{5B187D14-B664-4842-AAA0-952A5A83012A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93311" y="1825636"/>
              <a:ext cx="69857" cy="58736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20" y="36"/>
                </a:cxn>
                <a:cxn ang="0">
                  <a:pos x="120" y="49"/>
                </a:cxn>
                <a:cxn ang="0">
                  <a:pos x="120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3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20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20" y="36"/>
                  </a:lnTo>
                  <a:lnTo>
                    <a:pt x="120" y="49"/>
                  </a:lnTo>
                  <a:lnTo>
                    <a:pt x="120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3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7" name="Freeform 15">
              <a:extLst>
                <a:ext uri="{FF2B5EF4-FFF2-40B4-BE49-F238E27FC236}">
                  <a16:creationId xmlns:a16="http://schemas.microsoft.com/office/drawing/2014/main" id="{AE275087-0992-4AC3-9D77-5EA72185281E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02837" y="1993904"/>
              <a:ext cx="69857" cy="58736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20" y="36"/>
                </a:cxn>
                <a:cxn ang="0">
                  <a:pos x="120" y="49"/>
                </a:cxn>
                <a:cxn ang="0">
                  <a:pos x="120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3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20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20" y="36"/>
                  </a:lnTo>
                  <a:lnTo>
                    <a:pt x="120" y="49"/>
                  </a:lnTo>
                  <a:lnTo>
                    <a:pt x="120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3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8" name="Freeform 16">
              <a:extLst>
                <a:ext uri="{FF2B5EF4-FFF2-40B4-BE49-F238E27FC236}">
                  <a16:creationId xmlns:a16="http://schemas.microsoft.com/office/drawing/2014/main" id="{2510FF6B-2BB0-4480-8C5E-7A3A609F8A1C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71106" y="1820874"/>
              <a:ext cx="69857" cy="58735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1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19" y="36"/>
                </a:cxn>
                <a:cxn ang="0">
                  <a:pos x="119" y="49"/>
                </a:cxn>
                <a:cxn ang="0">
                  <a:pos x="119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2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9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1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19" y="36"/>
                  </a:lnTo>
                  <a:lnTo>
                    <a:pt x="119" y="49"/>
                  </a:lnTo>
                  <a:lnTo>
                    <a:pt x="119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2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9" name="Freeform 17">
              <a:extLst>
                <a:ext uri="{FF2B5EF4-FFF2-40B4-BE49-F238E27FC236}">
                  <a16:creationId xmlns:a16="http://schemas.microsoft.com/office/drawing/2014/main" id="{2C7226B8-4B65-47DD-86EE-C90C1D4EF89A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80632" y="1989142"/>
              <a:ext cx="68270" cy="58735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1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19" y="36"/>
                </a:cxn>
                <a:cxn ang="0">
                  <a:pos x="119" y="49"/>
                </a:cxn>
                <a:cxn ang="0">
                  <a:pos x="119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2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9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1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19" y="36"/>
                  </a:lnTo>
                  <a:lnTo>
                    <a:pt x="119" y="49"/>
                  </a:lnTo>
                  <a:lnTo>
                    <a:pt x="119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2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0" name="Rectangle 18">
              <a:extLst>
                <a:ext uri="{FF2B5EF4-FFF2-40B4-BE49-F238E27FC236}">
                  <a16:creationId xmlns:a16="http://schemas.microsoft.com/office/drawing/2014/main" id="{073CF27C-7298-491A-8C5C-115043469BA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940963" y="1844685"/>
              <a:ext cx="14289" cy="7938"/>
            </a:xfrm>
            <a:prstGeom prst="rect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1" name="Rectangle 19">
              <a:extLst>
                <a:ext uri="{FF2B5EF4-FFF2-40B4-BE49-F238E27FC236}">
                  <a16:creationId xmlns:a16="http://schemas.microsoft.com/office/drawing/2014/main" id="{BB417193-D735-45DE-9B27-B53C4CDFBAD5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304311" y="1876434"/>
              <a:ext cx="15877" cy="9525"/>
            </a:xfrm>
            <a:prstGeom prst="rect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2" name="Rectangle 20">
              <a:extLst>
                <a:ext uri="{FF2B5EF4-FFF2-40B4-BE49-F238E27FC236}">
                  <a16:creationId xmlns:a16="http://schemas.microsoft.com/office/drawing/2014/main" id="{DD62EA13-2372-494A-887C-740525E87E3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948902" y="2011366"/>
              <a:ext cx="15877" cy="9525"/>
            </a:xfrm>
            <a:prstGeom prst="rect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3" name="Rectangle 21">
              <a:extLst>
                <a:ext uri="{FF2B5EF4-FFF2-40B4-BE49-F238E27FC236}">
                  <a16:creationId xmlns:a16="http://schemas.microsoft.com/office/drawing/2014/main" id="{05D58FB9-0369-49E2-B31E-89FCECFAFCD5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312249" y="2044702"/>
              <a:ext cx="15877" cy="9525"/>
            </a:xfrm>
            <a:prstGeom prst="rect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4" name="Freeform 22">
              <a:extLst>
                <a:ext uri="{FF2B5EF4-FFF2-40B4-BE49-F238E27FC236}">
                  <a16:creationId xmlns:a16="http://schemas.microsoft.com/office/drawing/2014/main" id="{5B321D56-9121-4D30-9589-FEEC3BAB0AE7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958428" y="1836748"/>
              <a:ext cx="74620" cy="187317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00" y="0"/>
                </a:cxn>
                <a:cxn ang="0">
                  <a:pos x="129" y="144"/>
                </a:cxn>
                <a:cxn ang="0">
                  <a:pos x="129" y="179"/>
                </a:cxn>
                <a:cxn ang="0">
                  <a:pos x="103" y="321"/>
                </a:cxn>
                <a:cxn ang="0">
                  <a:pos x="0" y="321"/>
                </a:cxn>
                <a:cxn ang="0">
                  <a:pos x="0" y="285"/>
                </a:cxn>
                <a:cxn ang="0">
                  <a:pos x="58" y="285"/>
                </a:cxn>
                <a:cxn ang="0">
                  <a:pos x="58" y="38"/>
                </a:cxn>
                <a:cxn ang="0">
                  <a:pos x="0" y="38"/>
                </a:cxn>
                <a:cxn ang="0">
                  <a:pos x="0" y="0"/>
                </a:cxn>
              </a:cxnLst>
              <a:rect l="0" t="0" r="r" b="b"/>
              <a:pathLst>
                <a:path w="129" h="321">
                  <a:moveTo>
                    <a:pt x="0" y="0"/>
                  </a:moveTo>
                  <a:lnTo>
                    <a:pt x="100" y="0"/>
                  </a:lnTo>
                  <a:lnTo>
                    <a:pt x="129" y="144"/>
                  </a:lnTo>
                  <a:lnTo>
                    <a:pt x="129" y="179"/>
                  </a:lnTo>
                  <a:lnTo>
                    <a:pt x="103" y="321"/>
                  </a:lnTo>
                  <a:lnTo>
                    <a:pt x="0" y="321"/>
                  </a:lnTo>
                  <a:lnTo>
                    <a:pt x="0" y="285"/>
                  </a:lnTo>
                  <a:lnTo>
                    <a:pt x="58" y="285"/>
                  </a:lnTo>
                  <a:lnTo>
                    <a:pt x="58" y="38"/>
                  </a:lnTo>
                  <a:lnTo>
                    <a:pt x="0" y="3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5" name="Freeform 23">
              <a:extLst>
                <a:ext uri="{FF2B5EF4-FFF2-40B4-BE49-F238E27FC236}">
                  <a16:creationId xmlns:a16="http://schemas.microsoft.com/office/drawing/2014/main" id="{2C45A9F0-4FBC-4225-8153-968DB42C11F2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234454" y="1873259"/>
              <a:ext cx="76208" cy="187317"/>
            </a:xfrm>
            <a:custGeom>
              <a:avLst/>
              <a:gdLst/>
              <a:ahLst/>
              <a:cxnLst>
                <a:cxn ang="0">
                  <a:pos x="129" y="0"/>
                </a:cxn>
                <a:cxn ang="0">
                  <a:pos x="29" y="0"/>
                </a:cxn>
                <a:cxn ang="0">
                  <a:pos x="0" y="144"/>
                </a:cxn>
                <a:cxn ang="0">
                  <a:pos x="0" y="179"/>
                </a:cxn>
                <a:cxn ang="0">
                  <a:pos x="26" y="321"/>
                </a:cxn>
                <a:cxn ang="0">
                  <a:pos x="129" y="321"/>
                </a:cxn>
                <a:cxn ang="0">
                  <a:pos x="129" y="285"/>
                </a:cxn>
                <a:cxn ang="0">
                  <a:pos x="71" y="285"/>
                </a:cxn>
                <a:cxn ang="0">
                  <a:pos x="71" y="38"/>
                </a:cxn>
                <a:cxn ang="0">
                  <a:pos x="129" y="38"/>
                </a:cxn>
                <a:cxn ang="0">
                  <a:pos x="129" y="0"/>
                </a:cxn>
              </a:cxnLst>
              <a:rect l="0" t="0" r="r" b="b"/>
              <a:pathLst>
                <a:path w="129" h="321">
                  <a:moveTo>
                    <a:pt x="129" y="0"/>
                  </a:moveTo>
                  <a:lnTo>
                    <a:pt x="29" y="0"/>
                  </a:lnTo>
                  <a:lnTo>
                    <a:pt x="0" y="144"/>
                  </a:lnTo>
                  <a:lnTo>
                    <a:pt x="0" y="179"/>
                  </a:lnTo>
                  <a:lnTo>
                    <a:pt x="26" y="321"/>
                  </a:lnTo>
                  <a:lnTo>
                    <a:pt x="129" y="321"/>
                  </a:lnTo>
                  <a:lnTo>
                    <a:pt x="129" y="285"/>
                  </a:lnTo>
                  <a:lnTo>
                    <a:pt x="71" y="285"/>
                  </a:lnTo>
                  <a:lnTo>
                    <a:pt x="71" y="38"/>
                  </a:lnTo>
                  <a:lnTo>
                    <a:pt x="129" y="38"/>
                  </a:lnTo>
                  <a:lnTo>
                    <a:pt x="129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6" name="Rectangle 24">
              <a:extLst>
                <a:ext uri="{FF2B5EF4-FFF2-40B4-BE49-F238E27FC236}">
                  <a16:creationId xmlns:a16="http://schemas.microsoft.com/office/drawing/2014/main" id="{3C7E077C-94C2-4A8E-9E84-B404CAA328B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221753" y="1957393"/>
              <a:ext cx="12701" cy="22224"/>
            </a:xfrm>
            <a:prstGeom prst="rect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7" name="Rectangle 25">
              <a:extLst>
                <a:ext uri="{FF2B5EF4-FFF2-40B4-BE49-F238E27FC236}">
                  <a16:creationId xmlns:a16="http://schemas.microsoft.com/office/drawing/2014/main" id="{059A85D2-0F18-4A82-9355-7A428E67743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9033047" y="1916120"/>
              <a:ext cx="12701" cy="22224"/>
            </a:xfrm>
            <a:prstGeom prst="rect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8" name="Rectangle 27">
              <a:extLst>
                <a:ext uri="{FF2B5EF4-FFF2-40B4-BE49-F238E27FC236}">
                  <a16:creationId xmlns:a16="http://schemas.microsoft.com/office/drawing/2014/main" id="{E84C632C-E60C-490B-BBAA-6C20133FE27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9045749" y="1917707"/>
              <a:ext cx="49218" cy="15874"/>
            </a:xfrm>
            <a:prstGeom prst="rect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9" name="Freeform 28">
              <a:extLst>
                <a:ext uri="{FF2B5EF4-FFF2-40B4-BE49-F238E27FC236}">
                  <a16:creationId xmlns:a16="http://schemas.microsoft.com/office/drawing/2014/main" id="{B4AFF7BE-2ED5-43DD-B040-F9FBC07D3DB3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088616" y="1911357"/>
              <a:ext cx="11113" cy="26987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12"/>
                </a:cxn>
                <a:cxn ang="0">
                  <a:pos x="19" y="22"/>
                </a:cxn>
                <a:cxn ang="0">
                  <a:pos x="16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12"/>
                  </a:lnTo>
                  <a:lnTo>
                    <a:pt x="19" y="22"/>
                  </a:lnTo>
                  <a:lnTo>
                    <a:pt x="16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0" name="Freeform 30">
              <a:extLst>
                <a:ext uri="{FF2B5EF4-FFF2-40B4-BE49-F238E27FC236}">
                  <a16:creationId xmlns:a16="http://schemas.microsoft.com/office/drawing/2014/main" id="{C81BE586-D20D-4F68-9D40-246AFA9CFFF9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099729" y="1911357"/>
              <a:ext cx="11114" cy="25399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7" y="12"/>
                </a:cxn>
                <a:cxn ang="0">
                  <a:pos x="20" y="22"/>
                </a:cxn>
                <a:cxn ang="0">
                  <a:pos x="17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20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7" y="12"/>
                  </a:lnTo>
                  <a:lnTo>
                    <a:pt x="20" y="22"/>
                  </a:lnTo>
                  <a:lnTo>
                    <a:pt x="17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1" name="Freeform 32">
              <a:extLst>
                <a:ext uri="{FF2B5EF4-FFF2-40B4-BE49-F238E27FC236}">
                  <a16:creationId xmlns:a16="http://schemas.microsoft.com/office/drawing/2014/main" id="{9EAF3EC7-7660-436B-97C9-C00260A10C93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110843" y="1911357"/>
              <a:ext cx="11113" cy="25399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6" y="12"/>
                </a:cxn>
                <a:cxn ang="0">
                  <a:pos x="19" y="22"/>
                </a:cxn>
                <a:cxn ang="0">
                  <a:pos x="16" y="35"/>
                </a:cxn>
                <a:cxn ang="0">
                  <a:pos x="9" y="45"/>
                </a:cxn>
                <a:cxn ang="0">
                  <a:pos x="6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6" y="12"/>
                  </a:lnTo>
                  <a:lnTo>
                    <a:pt x="19" y="22"/>
                  </a:lnTo>
                  <a:lnTo>
                    <a:pt x="16" y="35"/>
                  </a:lnTo>
                  <a:lnTo>
                    <a:pt x="9" y="45"/>
                  </a:lnTo>
                  <a:lnTo>
                    <a:pt x="6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2" name="Freeform 34">
              <a:extLst>
                <a:ext uri="{FF2B5EF4-FFF2-40B4-BE49-F238E27FC236}">
                  <a16:creationId xmlns:a16="http://schemas.microsoft.com/office/drawing/2014/main" id="{F8074F47-CAA7-44B4-95A3-B48DFF603341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121957" y="1909770"/>
              <a:ext cx="12701" cy="26986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20" y="12"/>
                </a:cxn>
                <a:cxn ang="0">
                  <a:pos x="20" y="22"/>
                </a:cxn>
                <a:cxn ang="0">
                  <a:pos x="20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20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20" y="12"/>
                  </a:lnTo>
                  <a:lnTo>
                    <a:pt x="20" y="22"/>
                  </a:lnTo>
                  <a:lnTo>
                    <a:pt x="20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3" name="Freeform 36">
              <a:extLst>
                <a:ext uri="{FF2B5EF4-FFF2-40B4-BE49-F238E27FC236}">
                  <a16:creationId xmlns:a16="http://schemas.microsoft.com/office/drawing/2014/main" id="{A76F84A8-6FA4-48E2-9159-0AE530CA1CC6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134658" y="1909770"/>
              <a:ext cx="11114" cy="25399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2" y="0"/>
                </a:cxn>
                <a:cxn ang="0">
                  <a:pos x="19" y="12"/>
                </a:cxn>
                <a:cxn ang="0">
                  <a:pos x="19" y="22"/>
                </a:cxn>
                <a:cxn ang="0">
                  <a:pos x="19" y="35"/>
                </a:cxn>
                <a:cxn ang="0">
                  <a:pos x="12" y="45"/>
                </a:cxn>
                <a:cxn ang="0">
                  <a:pos x="6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6" y="0"/>
                  </a:lnTo>
                  <a:lnTo>
                    <a:pt x="12" y="0"/>
                  </a:lnTo>
                  <a:lnTo>
                    <a:pt x="19" y="12"/>
                  </a:lnTo>
                  <a:lnTo>
                    <a:pt x="19" y="22"/>
                  </a:lnTo>
                  <a:lnTo>
                    <a:pt x="19" y="35"/>
                  </a:lnTo>
                  <a:lnTo>
                    <a:pt x="12" y="45"/>
                  </a:lnTo>
                  <a:lnTo>
                    <a:pt x="6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4" name="Freeform 38">
              <a:extLst>
                <a:ext uri="{FF2B5EF4-FFF2-40B4-BE49-F238E27FC236}">
                  <a16:creationId xmlns:a16="http://schemas.microsoft.com/office/drawing/2014/main" id="{92198665-3606-4A43-B42F-F9D917739286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29714" y="1990729"/>
              <a:ext cx="11113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4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4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4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5" name="Freeform 39">
              <a:extLst>
                <a:ext uri="{FF2B5EF4-FFF2-40B4-BE49-F238E27FC236}">
                  <a16:creationId xmlns:a16="http://schemas.microsoft.com/office/drawing/2014/main" id="{4BF54988-A06E-4354-B45F-C0109EAEAF38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07509" y="1987554"/>
              <a:ext cx="11114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6" name="Freeform 40">
              <a:extLst>
                <a:ext uri="{FF2B5EF4-FFF2-40B4-BE49-F238E27FC236}">
                  <a16:creationId xmlns:a16="http://schemas.microsoft.com/office/drawing/2014/main" id="{2F6E2A7B-7380-4730-A895-07A6A61A92C3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83716" y="1982792"/>
              <a:ext cx="11114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7" name="Freeform 41">
              <a:extLst>
                <a:ext uri="{FF2B5EF4-FFF2-40B4-BE49-F238E27FC236}">
                  <a16:creationId xmlns:a16="http://schemas.microsoft.com/office/drawing/2014/main" id="{81B74886-60C0-499F-BD49-884D8FE6D20D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561512" y="1979617"/>
              <a:ext cx="11113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8" name="Freeform 42">
              <a:extLst>
                <a:ext uri="{FF2B5EF4-FFF2-40B4-BE49-F238E27FC236}">
                  <a16:creationId xmlns:a16="http://schemas.microsoft.com/office/drawing/2014/main" id="{E87EC3B5-210E-4D7C-968E-B37ED8E73232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639307" y="1974855"/>
              <a:ext cx="11114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9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9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9" name="Freeform 43">
              <a:extLst>
                <a:ext uri="{FF2B5EF4-FFF2-40B4-BE49-F238E27FC236}">
                  <a16:creationId xmlns:a16="http://schemas.microsoft.com/office/drawing/2014/main" id="{2D2ABBB4-F533-4788-8E57-3163166C5F53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15515" y="1971680"/>
              <a:ext cx="11114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0" name="Freeform 44">
              <a:extLst>
                <a:ext uri="{FF2B5EF4-FFF2-40B4-BE49-F238E27FC236}">
                  <a16:creationId xmlns:a16="http://schemas.microsoft.com/office/drawing/2014/main" id="{D00D8EAD-985F-4F9A-8F1D-697E61525EA2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93311" y="1966918"/>
              <a:ext cx="11113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7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1" name="Freeform 45">
              <a:extLst>
                <a:ext uri="{FF2B5EF4-FFF2-40B4-BE49-F238E27FC236}">
                  <a16:creationId xmlns:a16="http://schemas.microsoft.com/office/drawing/2014/main" id="{30CDADDA-6B8D-45B5-A5F3-387976F26364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72694" y="1963743"/>
              <a:ext cx="11113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2" name="Freeform 46">
              <a:extLst>
                <a:ext uri="{FF2B5EF4-FFF2-40B4-BE49-F238E27FC236}">
                  <a16:creationId xmlns:a16="http://schemas.microsoft.com/office/drawing/2014/main" id="{463C2F4F-8079-415B-BD0E-960808158DA7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21775" y="1822461"/>
              <a:ext cx="11114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4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4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4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3" name="Freeform 47">
              <a:extLst>
                <a:ext uri="{FF2B5EF4-FFF2-40B4-BE49-F238E27FC236}">
                  <a16:creationId xmlns:a16="http://schemas.microsoft.com/office/drawing/2014/main" id="{F433DFE2-D94C-4566-882B-4DBB2D8FF825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99571" y="1819286"/>
              <a:ext cx="11113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4" name="Freeform 48">
              <a:extLst>
                <a:ext uri="{FF2B5EF4-FFF2-40B4-BE49-F238E27FC236}">
                  <a16:creationId xmlns:a16="http://schemas.microsoft.com/office/drawing/2014/main" id="{49192177-F227-4E0D-BB4A-CB3900A4854E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75779" y="1814524"/>
              <a:ext cx="11113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5" name="Freeform 49">
              <a:extLst>
                <a:ext uri="{FF2B5EF4-FFF2-40B4-BE49-F238E27FC236}">
                  <a16:creationId xmlns:a16="http://schemas.microsoft.com/office/drawing/2014/main" id="{92B108F3-4E11-4865-B7AB-13B17BE66C41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553574" y="1811349"/>
              <a:ext cx="11114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6" name="Freeform 50">
              <a:extLst>
                <a:ext uri="{FF2B5EF4-FFF2-40B4-BE49-F238E27FC236}">
                  <a16:creationId xmlns:a16="http://schemas.microsoft.com/office/drawing/2014/main" id="{D6247B4D-B2EF-4BC1-9777-7C99D9055572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629781" y="1806587"/>
              <a:ext cx="11114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9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9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7" name="Freeform 51">
              <a:extLst>
                <a:ext uri="{FF2B5EF4-FFF2-40B4-BE49-F238E27FC236}">
                  <a16:creationId xmlns:a16="http://schemas.microsoft.com/office/drawing/2014/main" id="{4C58D56E-9889-4B84-BDC1-090AEBE09DF0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07577" y="1803412"/>
              <a:ext cx="11113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8" name="Freeform 52">
              <a:extLst>
                <a:ext uri="{FF2B5EF4-FFF2-40B4-BE49-F238E27FC236}">
                  <a16:creationId xmlns:a16="http://schemas.microsoft.com/office/drawing/2014/main" id="{1C9DD08E-BAB1-4B7B-84EF-1F721902A4FD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83785" y="1800237"/>
              <a:ext cx="11113" cy="11270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7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9" name="Freeform 53">
              <a:extLst>
                <a:ext uri="{FF2B5EF4-FFF2-40B4-BE49-F238E27FC236}">
                  <a16:creationId xmlns:a16="http://schemas.microsoft.com/office/drawing/2014/main" id="{FD8678D8-2BE6-4439-8CCE-96413B5FDB2D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63168" y="1795475"/>
              <a:ext cx="11113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0" name="Freeform 2">
              <a:extLst>
                <a:ext uri="{FF2B5EF4-FFF2-40B4-BE49-F238E27FC236}">
                  <a16:creationId xmlns:a16="http://schemas.microsoft.com/office/drawing/2014/main" id="{4DAD2886-7B13-4844-95FD-75BC13B1342B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747039" y="1849448"/>
              <a:ext cx="68269" cy="57148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39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4" y="74"/>
                </a:cxn>
                <a:cxn ang="0">
                  <a:pos x="55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39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4" y="74"/>
                  </a:lnTo>
                  <a:lnTo>
                    <a:pt x="55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1" name="Freeform 3">
              <a:extLst>
                <a:ext uri="{FF2B5EF4-FFF2-40B4-BE49-F238E27FC236}">
                  <a16:creationId xmlns:a16="http://schemas.microsoft.com/office/drawing/2014/main" id="{9CE42B6B-44D1-4F96-B8CC-4F150BF7B8D3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739100" y="2017716"/>
              <a:ext cx="68270" cy="57148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39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4" y="74"/>
                </a:cxn>
                <a:cxn ang="0">
                  <a:pos x="55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39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4" y="74"/>
                  </a:lnTo>
                  <a:lnTo>
                    <a:pt x="55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2" name="Freeform 4">
              <a:extLst>
                <a:ext uri="{FF2B5EF4-FFF2-40B4-BE49-F238E27FC236}">
                  <a16:creationId xmlns:a16="http://schemas.microsoft.com/office/drawing/2014/main" id="{6C69E7FB-C82B-4063-A31D-3964E70BF90E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670831" y="1844685"/>
              <a:ext cx="66682" cy="58736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3" name="Freeform 5">
              <a:extLst>
                <a:ext uri="{FF2B5EF4-FFF2-40B4-BE49-F238E27FC236}">
                  <a16:creationId xmlns:a16="http://schemas.microsoft.com/office/drawing/2014/main" id="{55B2E292-2F2B-40A2-B916-0B4030DCFCC2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661305" y="2012953"/>
              <a:ext cx="68269" cy="58736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4" name="Freeform 6">
              <a:extLst>
                <a:ext uri="{FF2B5EF4-FFF2-40B4-BE49-F238E27FC236}">
                  <a16:creationId xmlns:a16="http://schemas.microsoft.com/office/drawing/2014/main" id="{3DF1292C-3309-4C28-8364-AF9A06F9E798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593035" y="1841510"/>
              <a:ext cx="68270" cy="57148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5" name="Freeform 7">
              <a:extLst>
                <a:ext uri="{FF2B5EF4-FFF2-40B4-BE49-F238E27FC236}">
                  <a16:creationId xmlns:a16="http://schemas.microsoft.com/office/drawing/2014/main" id="{F517FBE3-6979-4897-A43C-38F6DB5CCE0D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585098" y="2009778"/>
              <a:ext cx="66682" cy="57148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6" name="Freeform 8">
              <a:extLst>
                <a:ext uri="{FF2B5EF4-FFF2-40B4-BE49-F238E27FC236}">
                  <a16:creationId xmlns:a16="http://schemas.microsoft.com/office/drawing/2014/main" id="{BB64E69A-65ED-4ED5-9810-BBD95924B0E7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515241" y="1836748"/>
              <a:ext cx="68269" cy="58735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7" name="Freeform 9">
              <a:extLst>
                <a:ext uri="{FF2B5EF4-FFF2-40B4-BE49-F238E27FC236}">
                  <a16:creationId xmlns:a16="http://schemas.microsoft.com/office/drawing/2014/main" id="{C98441AA-3B7D-417F-959F-C689C2B4F93B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507302" y="2005016"/>
              <a:ext cx="68270" cy="58735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8" name="Freeform 10">
              <a:extLst>
                <a:ext uri="{FF2B5EF4-FFF2-40B4-BE49-F238E27FC236}">
                  <a16:creationId xmlns:a16="http://schemas.microsoft.com/office/drawing/2014/main" id="{A83F0E51-8D0A-4D80-A625-F6326880EAB4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439033" y="1833573"/>
              <a:ext cx="66682" cy="58735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4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4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9" name="Freeform 11">
              <a:extLst>
                <a:ext uri="{FF2B5EF4-FFF2-40B4-BE49-F238E27FC236}">
                  <a16:creationId xmlns:a16="http://schemas.microsoft.com/office/drawing/2014/main" id="{5B022841-A683-4FFA-A64B-135AD3316A70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429507" y="2001842"/>
              <a:ext cx="68269" cy="57148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4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4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0" name="Freeform 12">
              <a:extLst>
                <a:ext uri="{FF2B5EF4-FFF2-40B4-BE49-F238E27FC236}">
                  <a16:creationId xmlns:a16="http://schemas.microsoft.com/office/drawing/2014/main" id="{626EB02C-96A6-4152-952A-66A212FAE152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361237" y="1828811"/>
              <a:ext cx="68270" cy="58736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7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7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1" name="Freeform 13">
              <a:extLst>
                <a:ext uri="{FF2B5EF4-FFF2-40B4-BE49-F238E27FC236}">
                  <a16:creationId xmlns:a16="http://schemas.microsoft.com/office/drawing/2014/main" id="{26DD0144-E00F-4A05-90CE-644FC0D1C216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353299" y="1997079"/>
              <a:ext cx="66682" cy="58736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7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7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2" name="Freeform 14">
              <a:extLst>
                <a:ext uri="{FF2B5EF4-FFF2-40B4-BE49-F238E27FC236}">
                  <a16:creationId xmlns:a16="http://schemas.microsoft.com/office/drawing/2014/main" id="{A7687ED4-A8C3-4272-BECD-5B5B3E4D5768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281854" y="1825636"/>
              <a:ext cx="69857" cy="58736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20" y="36"/>
                </a:cxn>
                <a:cxn ang="0">
                  <a:pos x="120" y="49"/>
                </a:cxn>
                <a:cxn ang="0">
                  <a:pos x="120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3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20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20" y="36"/>
                  </a:lnTo>
                  <a:lnTo>
                    <a:pt x="120" y="49"/>
                  </a:lnTo>
                  <a:lnTo>
                    <a:pt x="120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3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3" name="Freeform 15">
              <a:extLst>
                <a:ext uri="{FF2B5EF4-FFF2-40B4-BE49-F238E27FC236}">
                  <a16:creationId xmlns:a16="http://schemas.microsoft.com/office/drawing/2014/main" id="{ECF0B150-170E-4BEB-8101-CE679E0A0C88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273916" y="1993904"/>
              <a:ext cx="69857" cy="58736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20" y="36"/>
                </a:cxn>
                <a:cxn ang="0">
                  <a:pos x="120" y="49"/>
                </a:cxn>
                <a:cxn ang="0">
                  <a:pos x="120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3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20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20" y="36"/>
                  </a:lnTo>
                  <a:lnTo>
                    <a:pt x="120" y="49"/>
                  </a:lnTo>
                  <a:lnTo>
                    <a:pt x="120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3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4" name="Freeform 16">
              <a:extLst>
                <a:ext uri="{FF2B5EF4-FFF2-40B4-BE49-F238E27FC236}">
                  <a16:creationId xmlns:a16="http://schemas.microsoft.com/office/drawing/2014/main" id="{4B84D079-35C8-44D1-91B7-A5BE73643D82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205646" y="1820874"/>
              <a:ext cx="68270" cy="58735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1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19" y="36"/>
                </a:cxn>
                <a:cxn ang="0">
                  <a:pos x="119" y="49"/>
                </a:cxn>
                <a:cxn ang="0">
                  <a:pos x="119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2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9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1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19" y="36"/>
                  </a:lnTo>
                  <a:lnTo>
                    <a:pt x="119" y="49"/>
                  </a:lnTo>
                  <a:lnTo>
                    <a:pt x="119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2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5" name="Freeform 17">
              <a:extLst>
                <a:ext uri="{FF2B5EF4-FFF2-40B4-BE49-F238E27FC236}">
                  <a16:creationId xmlns:a16="http://schemas.microsoft.com/office/drawing/2014/main" id="{A82F6C27-1EBF-40A8-81A2-B5A5A5E02D87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196120" y="1989142"/>
              <a:ext cx="69857" cy="58735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1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19" y="36"/>
                </a:cxn>
                <a:cxn ang="0">
                  <a:pos x="119" y="49"/>
                </a:cxn>
                <a:cxn ang="0">
                  <a:pos x="119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2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9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1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19" y="36"/>
                  </a:lnTo>
                  <a:lnTo>
                    <a:pt x="119" y="49"/>
                  </a:lnTo>
                  <a:lnTo>
                    <a:pt x="119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2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6" name="Rectangle 18">
              <a:extLst>
                <a:ext uri="{FF2B5EF4-FFF2-40B4-BE49-F238E27FC236}">
                  <a16:creationId xmlns:a16="http://schemas.microsoft.com/office/drawing/2014/main" id="{E799AA2E-2E8E-4C68-B50A-0E4AD74A43BB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 rot="173527" flipH="1">
              <a:off x="189769" y="1844685"/>
              <a:ext cx="15877" cy="7938"/>
            </a:xfrm>
            <a:prstGeom prst="rect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7" name="Rectangle 19">
              <a:extLst>
                <a:ext uri="{FF2B5EF4-FFF2-40B4-BE49-F238E27FC236}">
                  <a16:creationId xmlns:a16="http://schemas.microsoft.com/office/drawing/2014/main" id="{5041D3C6-904D-457D-B321-F361C6AE1E28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 rot="173527" flipH="1">
              <a:off x="826422" y="1876434"/>
              <a:ext cx="15877" cy="9525"/>
            </a:xfrm>
            <a:prstGeom prst="rect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8" name="Rectangle 20">
              <a:extLst>
                <a:ext uri="{FF2B5EF4-FFF2-40B4-BE49-F238E27FC236}">
                  <a16:creationId xmlns:a16="http://schemas.microsoft.com/office/drawing/2014/main" id="{AC0020C2-CE19-46A2-ABC5-FD1C4EA03023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 rot="173527" flipH="1">
              <a:off x="181831" y="2011366"/>
              <a:ext cx="14288" cy="9525"/>
            </a:xfrm>
            <a:prstGeom prst="rect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9" name="Rectangle 21">
              <a:extLst>
                <a:ext uri="{FF2B5EF4-FFF2-40B4-BE49-F238E27FC236}">
                  <a16:creationId xmlns:a16="http://schemas.microsoft.com/office/drawing/2014/main" id="{75490B4D-6B66-40C6-B42D-C4DD4D7113E5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 rot="173527" flipH="1">
              <a:off x="818484" y="2044702"/>
              <a:ext cx="14289" cy="9525"/>
            </a:xfrm>
            <a:prstGeom prst="rect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0" name="Freeform 22">
              <a:extLst>
                <a:ext uri="{FF2B5EF4-FFF2-40B4-BE49-F238E27FC236}">
                  <a16:creationId xmlns:a16="http://schemas.microsoft.com/office/drawing/2014/main" id="{40C7B3A3-B567-4596-9216-5FFE9AF87886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111974" y="1836748"/>
              <a:ext cx="76208" cy="187317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00" y="0"/>
                </a:cxn>
                <a:cxn ang="0">
                  <a:pos x="129" y="144"/>
                </a:cxn>
                <a:cxn ang="0">
                  <a:pos x="129" y="179"/>
                </a:cxn>
                <a:cxn ang="0">
                  <a:pos x="103" y="321"/>
                </a:cxn>
                <a:cxn ang="0">
                  <a:pos x="0" y="321"/>
                </a:cxn>
                <a:cxn ang="0">
                  <a:pos x="0" y="285"/>
                </a:cxn>
                <a:cxn ang="0">
                  <a:pos x="58" y="285"/>
                </a:cxn>
                <a:cxn ang="0">
                  <a:pos x="58" y="38"/>
                </a:cxn>
                <a:cxn ang="0">
                  <a:pos x="0" y="38"/>
                </a:cxn>
                <a:cxn ang="0">
                  <a:pos x="0" y="0"/>
                </a:cxn>
              </a:cxnLst>
              <a:rect l="0" t="0" r="r" b="b"/>
              <a:pathLst>
                <a:path w="129" h="321">
                  <a:moveTo>
                    <a:pt x="0" y="0"/>
                  </a:moveTo>
                  <a:lnTo>
                    <a:pt x="100" y="0"/>
                  </a:lnTo>
                  <a:lnTo>
                    <a:pt x="129" y="144"/>
                  </a:lnTo>
                  <a:lnTo>
                    <a:pt x="129" y="179"/>
                  </a:lnTo>
                  <a:lnTo>
                    <a:pt x="103" y="321"/>
                  </a:lnTo>
                  <a:lnTo>
                    <a:pt x="0" y="321"/>
                  </a:lnTo>
                  <a:lnTo>
                    <a:pt x="0" y="285"/>
                  </a:lnTo>
                  <a:lnTo>
                    <a:pt x="58" y="285"/>
                  </a:lnTo>
                  <a:lnTo>
                    <a:pt x="58" y="38"/>
                  </a:lnTo>
                  <a:lnTo>
                    <a:pt x="0" y="3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1" name="Freeform 23">
              <a:extLst>
                <a:ext uri="{FF2B5EF4-FFF2-40B4-BE49-F238E27FC236}">
                  <a16:creationId xmlns:a16="http://schemas.microsoft.com/office/drawing/2014/main" id="{DEA960A8-AF40-46A7-8BA6-EFD500556458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835948" y="1873259"/>
              <a:ext cx="74620" cy="187317"/>
            </a:xfrm>
            <a:custGeom>
              <a:avLst/>
              <a:gdLst/>
              <a:ahLst/>
              <a:cxnLst>
                <a:cxn ang="0">
                  <a:pos x="129" y="0"/>
                </a:cxn>
                <a:cxn ang="0">
                  <a:pos x="29" y="0"/>
                </a:cxn>
                <a:cxn ang="0">
                  <a:pos x="0" y="144"/>
                </a:cxn>
                <a:cxn ang="0">
                  <a:pos x="0" y="179"/>
                </a:cxn>
                <a:cxn ang="0">
                  <a:pos x="26" y="321"/>
                </a:cxn>
                <a:cxn ang="0">
                  <a:pos x="129" y="321"/>
                </a:cxn>
                <a:cxn ang="0">
                  <a:pos x="129" y="285"/>
                </a:cxn>
                <a:cxn ang="0">
                  <a:pos x="71" y="285"/>
                </a:cxn>
                <a:cxn ang="0">
                  <a:pos x="71" y="38"/>
                </a:cxn>
                <a:cxn ang="0">
                  <a:pos x="129" y="38"/>
                </a:cxn>
                <a:cxn ang="0">
                  <a:pos x="129" y="0"/>
                </a:cxn>
              </a:cxnLst>
              <a:rect l="0" t="0" r="r" b="b"/>
              <a:pathLst>
                <a:path w="129" h="321">
                  <a:moveTo>
                    <a:pt x="129" y="0"/>
                  </a:moveTo>
                  <a:lnTo>
                    <a:pt x="29" y="0"/>
                  </a:lnTo>
                  <a:lnTo>
                    <a:pt x="0" y="144"/>
                  </a:lnTo>
                  <a:lnTo>
                    <a:pt x="0" y="179"/>
                  </a:lnTo>
                  <a:lnTo>
                    <a:pt x="26" y="321"/>
                  </a:lnTo>
                  <a:lnTo>
                    <a:pt x="129" y="321"/>
                  </a:lnTo>
                  <a:lnTo>
                    <a:pt x="129" y="285"/>
                  </a:lnTo>
                  <a:lnTo>
                    <a:pt x="71" y="285"/>
                  </a:lnTo>
                  <a:lnTo>
                    <a:pt x="71" y="38"/>
                  </a:lnTo>
                  <a:lnTo>
                    <a:pt x="129" y="38"/>
                  </a:lnTo>
                  <a:lnTo>
                    <a:pt x="129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2" name="Rectangle 25">
              <a:extLst>
                <a:ext uri="{FF2B5EF4-FFF2-40B4-BE49-F238E27FC236}">
                  <a16:creationId xmlns:a16="http://schemas.microsoft.com/office/drawing/2014/main" id="{05AEEBF7-7809-471C-8958-E184E6F4333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 rot="173527" flipH="1">
              <a:off x="99273" y="1916120"/>
              <a:ext cx="14288" cy="22224"/>
            </a:xfrm>
            <a:prstGeom prst="rect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3" name="Rectangle 27">
              <a:extLst>
                <a:ext uri="{FF2B5EF4-FFF2-40B4-BE49-F238E27FC236}">
                  <a16:creationId xmlns:a16="http://schemas.microsoft.com/office/drawing/2014/main" id="{160A7F01-795D-4EB1-8285-1AA8BC73CFE9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 rot="173527" flipH="1">
              <a:off x="51643" y="1917707"/>
              <a:ext cx="49217" cy="15874"/>
            </a:xfrm>
            <a:prstGeom prst="rect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4" name="Freeform 28">
              <a:extLst>
                <a:ext uri="{FF2B5EF4-FFF2-40B4-BE49-F238E27FC236}">
                  <a16:creationId xmlns:a16="http://schemas.microsoft.com/office/drawing/2014/main" id="{509F45E4-AB8B-4AA9-93DB-8F24CD34465E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46880" y="1911357"/>
              <a:ext cx="11114" cy="26987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12"/>
                </a:cxn>
                <a:cxn ang="0">
                  <a:pos x="19" y="22"/>
                </a:cxn>
                <a:cxn ang="0">
                  <a:pos x="16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12"/>
                  </a:lnTo>
                  <a:lnTo>
                    <a:pt x="19" y="22"/>
                  </a:lnTo>
                  <a:lnTo>
                    <a:pt x="16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5" name="Freeform 30">
              <a:extLst>
                <a:ext uri="{FF2B5EF4-FFF2-40B4-BE49-F238E27FC236}">
                  <a16:creationId xmlns:a16="http://schemas.microsoft.com/office/drawing/2014/main" id="{14F19C22-51E3-4817-A2AE-C6FBD5DEA075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34178" y="1911357"/>
              <a:ext cx="12701" cy="25399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7" y="12"/>
                </a:cxn>
                <a:cxn ang="0">
                  <a:pos x="20" y="22"/>
                </a:cxn>
                <a:cxn ang="0">
                  <a:pos x="17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20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7" y="12"/>
                  </a:lnTo>
                  <a:lnTo>
                    <a:pt x="20" y="22"/>
                  </a:lnTo>
                  <a:lnTo>
                    <a:pt x="17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6" name="Freeform 32">
              <a:extLst>
                <a:ext uri="{FF2B5EF4-FFF2-40B4-BE49-F238E27FC236}">
                  <a16:creationId xmlns:a16="http://schemas.microsoft.com/office/drawing/2014/main" id="{8EB7954E-7D54-488B-8A8E-0E0287C36B4E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23065" y="1911357"/>
              <a:ext cx="11113" cy="25399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6" y="12"/>
                </a:cxn>
                <a:cxn ang="0">
                  <a:pos x="19" y="22"/>
                </a:cxn>
                <a:cxn ang="0">
                  <a:pos x="16" y="35"/>
                </a:cxn>
                <a:cxn ang="0">
                  <a:pos x="9" y="45"/>
                </a:cxn>
                <a:cxn ang="0">
                  <a:pos x="6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6" y="12"/>
                  </a:lnTo>
                  <a:lnTo>
                    <a:pt x="19" y="22"/>
                  </a:lnTo>
                  <a:lnTo>
                    <a:pt x="16" y="35"/>
                  </a:lnTo>
                  <a:lnTo>
                    <a:pt x="9" y="45"/>
                  </a:lnTo>
                  <a:lnTo>
                    <a:pt x="6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7" name="Freeform 34">
              <a:extLst>
                <a:ext uri="{FF2B5EF4-FFF2-40B4-BE49-F238E27FC236}">
                  <a16:creationId xmlns:a16="http://schemas.microsoft.com/office/drawing/2014/main" id="{3A2F0616-FA09-499F-985A-907D45759511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11951" y="1909770"/>
              <a:ext cx="11114" cy="26986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20" y="12"/>
                </a:cxn>
                <a:cxn ang="0">
                  <a:pos x="20" y="22"/>
                </a:cxn>
                <a:cxn ang="0">
                  <a:pos x="20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20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20" y="12"/>
                  </a:lnTo>
                  <a:lnTo>
                    <a:pt x="20" y="22"/>
                  </a:lnTo>
                  <a:lnTo>
                    <a:pt x="20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8" name="Freeform 36">
              <a:extLst>
                <a:ext uri="{FF2B5EF4-FFF2-40B4-BE49-F238E27FC236}">
                  <a16:creationId xmlns:a16="http://schemas.microsoft.com/office/drawing/2014/main" id="{4E33CD49-8708-4BF7-A834-2205720241C6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838" y="1909770"/>
              <a:ext cx="11113" cy="25399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2" y="0"/>
                </a:cxn>
                <a:cxn ang="0">
                  <a:pos x="19" y="12"/>
                </a:cxn>
                <a:cxn ang="0">
                  <a:pos x="19" y="22"/>
                </a:cxn>
                <a:cxn ang="0">
                  <a:pos x="19" y="35"/>
                </a:cxn>
                <a:cxn ang="0">
                  <a:pos x="12" y="45"/>
                </a:cxn>
                <a:cxn ang="0">
                  <a:pos x="6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6" y="0"/>
                  </a:lnTo>
                  <a:lnTo>
                    <a:pt x="12" y="0"/>
                  </a:lnTo>
                  <a:lnTo>
                    <a:pt x="19" y="12"/>
                  </a:lnTo>
                  <a:lnTo>
                    <a:pt x="19" y="22"/>
                  </a:lnTo>
                  <a:lnTo>
                    <a:pt x="19" y="35"/>
                  </a:lnTo>
                  <a:lnTo>
                    <a:pt x="12" y="45"/>
                  </a:lnTo>
                  <a:lnTo>
                    <a:pt x="6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9" name="Freeform 38">
              <a:extLst>
                <a:ext uri="{FF2B5EF4-FFF2-40B4-BE49-F238E27FC236}">
                  <a16:creationId xmlns:a16="http://schemas.microsoft.com/office/drawing/2014/main" id="{B695D5B7-A3CF-47D3-95EC-EFD9D3C7539A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804195" y="1990729"/>
              <a:ext cx="12701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4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4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4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0" name="Freeform 39">
              <a:extLst>
                <a:ext uri="{FF2B5EF4-FFF2-40B4-BE49-F238E27FC236}">
                  <a16:creationId xmlns:a16="http://schemas.microsoft.com/office/drawing/2014/main" id="{EBB2049D-AD15-4C9D-AF42-E8F141FD93D5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727987" y="1987554"/>
              <a:ext cx="11113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1" name="Freeform 40">
              <a:extLst>
                <a:ext uri="{FF2B5EF4-FFF2-40B4-BE49-F238E27FC236}">
                  <a16:creationId xmlns:a16="http://schemas.microsoft.com/office/drawing/2014/main" id="{14FAAEA6-BCF2-4C86-AF35-0663AFCDD82E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650191" y="1982792"/>
              <a:ext cx="11114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2" name="Freeform 41">
              <a:extLst>
                <a:ext uri="{FF2B5EF4-FFF2-40B4-BE49-F238E27FC236}">
                  <a16:creationId xmlns:a16="http://schemas.microsoft.com/office/drawing/2014/main" id="{C74A7172-5D53-4E13-892C-F2FA73347CC6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572396" y="1979617"/>
              <a:ext cx="12701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3" name="Freeform 42">
              <a:extLst>
                <a:ext uri="{FF2B5EF4-FFF2-40B4-BE49-F238E27FC236}">
                  <a16:creationId xmlns:a16="http://schemas.microsoft.com/office/drawing/2014/main" id="{6163FBB8-C0D4-4D84-B5FD-D98611C42E94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496189" y="1974855"/>
              <a:ext cx="11113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9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9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4" name="Freeform 43">
              <a:extLst>
                <a:ext uri="{FF2B5EF4-FFF2-40B4-BE49-F238E27FC236}">
                  <a16:creationId xmlns:a16="http://schemas.microsoft.com/office/drawing/2014/main" id="{13F9A2C7-DD8B-4744-A81D-5AB7DDD098DF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418393" y="1971680"/>
              <a:ext cx="11114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5" name="Freeform 44">
              <a:extLst>
                <a:ext uri="{FF2B5EF4-FFF2-40B4-BE49-F238E27FC236}">
                  <a16:creationId xmlns:a16="http://schemas.microsoft.com/office/drawing/2014/main" id="{567F101A-4E8F-4043-8A2F-E817E47E6769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342185" y="1966918"/>
              <a:ext cx="11114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7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6" name="Freeform 45">
              <a:extLst>
                <a:ext uri="{FF2B5EF4-FFF2-40B4-BE49-F238E27FC236}">
                  <a16:creationId xmlns:a16="http://schemas.microsoft.com/office/drawing/2014/main" id="{20070A51-82A1-425B-B8B8-37A015CEF753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262802" y="1963743"/>
              <a:ext cx="11114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7" name="Freeform 46">
              <a:extLst>
                <a:ext uri="{FF2B5EF4-FFF2-40B4-BE49-F238E27FC236}">
                  <a16:creationId xmlns:a16="http://schemas.microsoft.com/office/drawing/2014/main" id="{5E19DEF0-1695-4050-B19A-4A82E71A22E7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813721" y="1822461"/>
              <a:ext cx="11113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4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4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4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8" name="Freeform 47">
              <a:extLst>
                <a:ext uri="{FF2B5EF4-FFF2-40B4-BE49-F238E27FC236}">
                  <a16:creationId xmlns:a16="http://schemas.microsoft.com/office/drawing/2014/main" id="{81E5DE6C-271A-48B5-9793-5DF0CCF747B1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735925" y="1819286"/>
              <a:ext cx="11114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9" name="Freeform 48">
              <a:extLst>
                <a:ext uri="{FF2B5EF4-FFF2-40B4-BE49-F238E27FC236}">
                  <a16:creationId xmlns:a16="http://schemas.microsoft.com/office/drawing/2014/main" id="{D0D36650-8C39-4A64-BB93-79B19E9EF43C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659717" y="1814524"/>
              <a:ext cx="11114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0" name="Freeform 49">
              <a:extLst>
                <a:ext uri="{FF2B5EF4-FFF2-40B4-BE49-F238E27FC236}">
                  <a16:creationId xmlns:a16="http://schemas.microsoft.com/office/drawing/2014/main" id="{B1393112-11B6-421D-AAE1-E768D59AABEE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581922" y="1811349"/>
              <a:ext cx="11113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1" name="Freeform 50">
              <a:extLst>
                <a:ext uri="{FF2B5EF4-FFF2-40B4-BE49-F238E27FC236}">
                  <a16:creationId xmlns:a16="http://schemas.microsoft.com/office/drawing/2014/main" id="{1AC29CBD-BD96-4819-BD9B-C878AC8B4F49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504126" y="1806587"/>
              <a:ext cx="11114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9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9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2" name="Freeform 51">
              <a:extLst>
                <a:ext uri="{FF2B5EF4-FFF2-40B4-BE49-F238E27FC236}">
                  <a16:creationId xmlns:a16="http://schemas.microsoft.com/office/drawing/2014/main" id="{79F930F1-9D02-43A9-943E-8971BB5ED367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427919" y="1803412"/>
              <a:ext cx="11114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3" name="Freeform 52">
              <a:extLst>
                <a:ext uri="{FF2B5EF4-FFF2-40B4-BE49-F238E27FC236}">
                  <a16:creationId xmlns:a16="http://schemas.microsoft.com/office/drawing/2014/main" id="{928E8BFF-44A6-4DA2-B047-274F31629131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350124" y="1800237"/>
              <a:ext cx="11113" cy="11270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7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4" name="Freeform 53">
              <a:extLst>
                <a:ext uri="{FF2B5EF4-FFF2-40B4-BE49-F238E27FC236}">
                  <a16:creationId xmlns:a16="http://schemas.microsoft.com/office/drawing/2014/main" id="{03152639-B899-4D5F-B136-3232A5BB56B1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270741" y="1795475"/>
              <a:ext cx="11113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5" name="Полилиния 324">
              <a:extLst>
                <a:ext uri="{FF2B5EF4-FFF2-40B4-BE49-F238E27FC236}">
                  <a16:creationId xmlns:a16="http://schemas.microsoft.com/office/drawing/2014/main" id="{AAFA8EE1-7298-4AD9-9902-DDBD5AE09138}"/>
                </a:ext>
              </a:extLst>
            </p:cNvPr>
            <p:cNvSpPr/>
            <p:nvPr userDrawn="1"/>
          </p:nvSpPr>
          <p:spPr bwMode="auto">
            <a:xfrm>
              <a:off x="1004240" y="1974855"/>
              <a:ext cx="7114314" cy="142869"/>
            </a:xfrm>
            <a:custGeom>
              <a:avLst/>
              <a:gdLst>
                <a:gd name="connsiteX0" fmla="*/ 0 w 7114673"/>
                <a:gd name="connsiteY0" fmla="*/ 0 h 0"/>
                <a:gd name="connsiteX1" fmla="*/ 7114673 w 7114673"/>
                <a:gd name="connsiteY1" fmla="*/ 0 h 0"/>
                <a:gd name="connsiteX2" fmla="*/ 7114673 w 7114673"/>
                <a:gd name="connsiteY2" fmla="*/ 0 h 0"/>
                <a:gd name="connsiteX0" fmla="*/ 0 w 7114673"/>
                <a:gd name="connsiteY0" fmla="*/ 0 h 0"/>
                <a:gd name="connsiteX1" fmla="*/ 7114673 w 7114673"/>
                <a:gd name="connsiteY1" fmla="*/ 0 h 0"/>
                <a:gd name="connsiteX2" fmla="*/ 7114673 w 7114673"/>
                <a:gd name="connsiteY2" fmla="*/ 0 h 0"/>
                <a:gd name="connsiteX0" fmla="*/ 0 w 7114673"/>
                <a:gd name="connsiteY0" fmla="*/ 0 h 98776"/>
                <a:gd name="connsiteX1" fmla="*/ 7114673 w 7114673"/>
                <a:gd name="connsiteY1" fmla="*/ 0 h 98776"/>
                <a:gd name="connsiteX2" fmla="*/ 7114673 w 7114673"/>
                <a:gd name="connsiteY2" fmla="*/ 0 h 98776"/>
                <a:gd name="connsiteX0" fmla="*/ 0 w 7114673"/>
                <a:gd name="connsiteY0" fmla="*/ 1337 h 64730"/>
                <a:gd name="connsiteX1" fmla="*/ 3643306 w 7114673"/>
                <a:gd name="connsiteY1" fmla="*/ 64730 h 64730"/>
                <a:gd name="connsiteX2" fmla="*/ 7114673 w 7114673"/>
                <a:gd name="connsiteY2" fmla="*/ 1337 h 64730"/>
                <a:gd name="connsiteX3" fmla="*/ 7114673 w 7114673"/>
                <a:gd name="connsiteY3" fmla="*/ 1337 h 64730"/>
                <a:gd name="connsiteX0" fmla="*/ 0 w 7114673"/>
                <a:gd name="connsiteY0" fmla="*/ 1337 h 116131"/>
                <a:gd name="connsiteX1" fmla="*/ 3643306 w 7114673"/>
                <a:gd name="connsiteY1" fmla="*/ 64730 h 116131"/>
                <a:gd name="connsiteX2" fmla="*/ 7114673 w 7114673"/>
                <a:gd name="connsiteY2" fmla="*/ 1337 h 116131"/>
                <a:gd name="connsiteX3" fmla="*/ 7114673 w 7114673"/>
                <a:gd name="connsiteY3" fmla="*/ 1337 h 116131"/>
                <a:gd name="connsiteX0" fmla="*/ 0 w 7114673"/>
                <a:gd name="connsiteY0" fmla="*/ 0 h 0"/>
                <a:gd name="connsiteX1" fmla="*/ 7114673 w 7114673"/>
                <a:gd name="connsiteY1" fmla="*/ 0 h 0"/>
                <a:gd name="connsiteX2" fmla="*/ 7114673 w 7114673"/>
                <a:gd name="connsiteY2" fmla="*/ 0 h 0"/>
                <a:gd name="connsiteX0" fmla="*/ 0 w 7114673"/>
                <a:gd name="connsiteY0" fmla="*/ 0 h 259197"/>
                <a:gd name="connsiteX1" fmla="*/ 7114673 w 7114673"/>
                <a:gd name="connsiteY1" fmla="*/ 0 h 259197"/>
                <a:gd name="connsiteX2" fmla="*/ 7114673 w 7114673"/>
                <a:gd name="connsiteY2" fmla="*/ 0 h 259197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64241"/>
                <a:gd name="connsiteX1" fmla="*/ 3643306 w 7114673"/>
                <a:gd name="connsiteY1" fmla="*/ 142852 h 164241"/>
                <a:gd name="connsiteX2" fmla="*/ 5022911 w 7114673"/>
                <a:gd name="connsiteY2" fmla="*/ 128337 h 164241"/>
                <a:gd name="connsiteX3" fmla="*/ 7114673 w 7114673"/>
                <a:gd name="connsiteY3" fmla="*/ 0 h 164241"/>
                <a:gd name="connsiteX4" fmla="*/ 7114673 w 7114673"/>
                <a:gd name="connsiteY4" fmla="*/ 0 h 164241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5255 h 148107"/>
                <a:gd name="connsiteX1" fmla="*/ 3643306 w 7114673"/>
                <a:gd name="connsiteY1" fmla="*/ 148107 h 148107"/>
                <a:gd name="connsiteX2" fmla="*/ 7114673 w 7114673"/>
                <a:gd name="connsiteY2" fmla="*/ 5255 h 148107"/>
                <a:gd name="connsiteX3" fmla="*/ 7114673 w 7114673"/>
                <a:gd name="connsiteY3" fmla="*/ 5255 h 148107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14673" h="142852">
                  <a:moveTo>
                    <a:pt x="0" y="0"/>
                  </a:moveTo>
                  <a:cubicBezTo>
                    <a:pt x="1079383" y="39898"/>
                    <a:pt x="2256426" y="122573"/>
                    <a:pt x="3643306" y="142852"/>
                  </a:cubicBezTo>
                  <a:cubicBezTo>
                    <a:pt x="4829085" y="142852"/>
                    <a:pt x="6367148" y="58417"/>
                    <a:pt x="7114673" y="0"/>
                  </a:cubicBezTo>
                  <a:lnTo>
                    <a:pt x="7114673" y="0"/>
                  </a:lnTo>
                </a:path>
              </a:pathLst>
            </a:custGeom>
            <a:noFill/>
            <a:ln w="19050" cap="flat" cmpd="sng" algn="ctr">
              <a:solidFill>
                <a:schemeClr val="accent2">
                  <a:lumMod val="40000"/>
                  <a:lumOff val="6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6" name="Полилиния 325">
              <a:extLst>
                <a:ext uri="{FF2B5EF4-FFF2-40B4-BE49-F238E27FC236}">
                  <a16:creationId xmlns:a16="http://schemas.microsoft.com/office/drawing/2014/main" id="{3B8048E1-33F8-4CB1-A970-9989D8680992}"/>
                </a:ext>
              </a:extLst>
            </p:cNvPr>
            <p:cNvSpPr/>
            <p:nvPr userDrawn="1"/>
          </p:nvSpPr>
          <p:spPr bwMode="auto">
            <a:xfrm>
              <a:off x="2425" y="1976443"/>
              <a:ext cx="995465" cy="309549"/>
            </a:xfrm>
            <a:custGeom>
              <a:avLst/>
              <a:gdLst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96043" h="310243">
                  <a:moveTo>
                    <a:pt x="996043" y="0"/>
                  </a:moveTo>
                  <a:cubicBezTo>
                    <a:pt x="764069" y="166704"/>
                    <a:pt x="546356" y="280324"/>
                    <a:pt x="0" y="310243"/>
                  </a:cubicBezTo>
                </a:path>
              </a:pathLst>
            </a:custGeom>
            <a:noFill/>
            <a:ln w="19050" cap="flat" cmpd="sng" algn="ctr">
              <a:solidFill>
                <a:schemeClr val="accent2">
                  <a:lumMod val="40000"/>
                  <a:lumOff val="6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7" name="Rectangle 24">
              <a:extLst>
                <a:ext uri="{FF2B5EF4-FFF2-40B4-BE49-F238E27FC236}">
                  <a16:creationId xmlns:a16="http://schemas.microsoft.com/office/drawing/2014/main" id="{3DBD6032-DEAC-4CDA-8644-4F8F54776500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 rot="173527" flipH="1">
              <a:off x="910568" y="1957393"/>
              <a:ext cx="12701" cy="22224"/>
            </a:xfrm>
            <a:prstGeom prst="rect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8" name="Rectangle 26">
              <a:extLst>
                <a:ext uri="{FF2B5EF4-FFF2-40B4-BE49-F238E27FC236}">
                  <a16:creationId xmlns:a16="http://schemas.microsoft.com/office/drawing/2014/main" id="{EEEEDA9E-6A12-42B1-984F-FA57578D5369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 rot="173527" flipH="1">
              <a:off x="923269" y="1962155"/>
              <a:ext cx="49218" cy="15874"/>
            </a:xfrm>
            <a:prstGeom prst="rect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9" name="Freeform 29">
              <a:extLst>
                <a:ext uri="{FF2B5EF4-FFF2-40B4-BE49-F238E27FC236}">
                  <a16:creationId xmlns:a16="http://schemas.microsoft.com/office/drawing/2014/main" id="{18A18785-2A0B-4003-BFAD-1CDC11F65693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966137" y="1958980"/>
              <a:ext cx="11113" cy="25399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9" y="0"/>
                </a:cxn>
                <a:cxn ang="0">
                  <a:pos x="3" y="12"/>
                </a:cxn>
                <a:cxn ang="0">
                  <a:pos x="0" y="22"/>
                </a:cxn>
                <a:cxn ang="0">
                  <a:pos x="3" y="35"/>
                </a:cxn>
                <a:cxn ang="0">
                  <a:pos x="9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9" y="0"/>
                  </a:lnTo>
                  <a:lnTo>
                    <a:pt x="3" y="12"/>
                  </a:lnTo>
                  <a:lnTo>
                    <a:pt x="0" y="22"/>
                  </a:lnTo>
                  <a:lnTo>
                    <a:pt x="3" y="35"/>
                  </a:lnTo>
                  <a:lnTo>
                    <a:pt x="9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30" name="Freeform 31">
              <a:extLst>
                <a:ext uri="{FF2B5EF4-FFF2-40B4-BE49-F238E27FC236}">
                  <a16:creationId xmlns:a16="http://schemas.microsoft.com/office/drawing/2014/main" id="{C5E92C01-7123-46E6-9C02-3DA6ACC575B4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977250" y="1958980"/>
              <a:ext cx="12701" cy="25399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13" y="0"/>
                </a:cxn>
                <a:cxn ang="0">
                  <a:pos x="10" y="0"/>
                </a:cxn>
                <a:cxn ang="0">
                  <a:pos x="4" y="12"/>
                </a:cxn>
                <a:cxn ang="0">
                  <a:pos x="0" y="22"/>
                </a:cxn>
                <a:cxn ang="0">
                  <a:pos x="4" y="35"/>
                </a:cxn>
                <a:cxn ang="0">
                  <a:pos x="10" y="45"/>
                </a:cxn>
                <a:cxn ang="0">
                  <a:pos x="13" y="45"/>
                </a:cxn>
                <a:cxn ang="0">
                  <a:pos x="20" y="45"/>
                </a:cxn>
                <a:cxn ang="0">
                  <a:pos x="20" y="22"/>
                </a:cxn>
                <a:cxn ang="0">
                  <a:pos x="20" y="0"/>
                </a:cxn>
              </a:cxnLst>
              <a:rect l="0" t="0" r="r" b="b"/>
              <a:pathLst>
                <a:path w="20" h="45">
                  <a:moveTo>
                    <a:pt x="20" y="0"/>
                  </a:moveTo>
                  <a:lnTo>
                    <a:pt x="13" y="0"/>
                  </a:lnTo>
                  <a:lnTo>
                    <a:pt x="10" y="0"/>
                  </a:lnTo>
                  <a:lnTo>
                    <a:pt x="4" y="12"/>
                  </a:lnTo>
                  <a:lnTo>
                    <a:pt x="0" y="22"/>
                  </a:lnTo>
                  <a:lnTo>
                    <a:pt x="4" y="35"/>
                  </a:lnTo>
                  <a:lnTo>
                    <a:pt x="10" y="45"/>
                  </a:lnTo>
                  <a:lnTo>
                    <a:pt x="13" y="45"/>
                  </a:lnTo>
                  <a:lnTo>
                    <a:pt x="20" y="45"/>
                  </a:lnTo>
                  <a:lnTo>
                    <a:pt x="20" y="22"/>
                  </a:lnTo>
                  <a:lnTo>
                    <a:pt x="2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31" name="Freeform 33">
              <a:extLst>
                <a:ext uri="{FF2B5EF4-FFF2-40B4-BE49-F238E27FC236}">
                  <a16:creationId xmlns:a16="http://schemas.microsoft.com/office/drawing/2014/main" id="{5451CF84-E694-47E0-AC43-D56427811AEB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989951" y="1958980"/>
              <a:ext cx="11114" cy="26987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10" y="0"/>
                </a:cxn>
                <a:cxn ang="0">
                  <a:pos x="3" y="12"/>
                </a:cxn>
                <a:cxn ang="0">
                  <a:pos x="0" y="22"/>
                </a:cxn>
                <a:cxn ang="0">
                  <a:pos x="3" y="35"/>
                </a:cxn>
                <a:cxn ang="0">
                  <a:pos x="10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10" y="0"/>
                  </a:lnTo>
                  <a:lnTo>
                    <a:pt x="3" y="12"/>
                  </a:lnTo>
                  <a:lnTo>
                    <a:pt x="0" y="22"/>
                  </a:lnTo>
                  <a:lnTo>
                    <a:pt x="3" y="35"/>
                  </a:lnTo>
                  <a:lnTo>
                    <a:pt x="10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32" name="Freeform 35">
              <a:extLst>
                <a:ext uri="{FF2B5EF4-FFF2-40B4-BE49-F238E27FC236}">
                  <a16:creationId xmlns:a16="http://schemas.microsoft.com/office/drawing/2014/main" id="{217A218F-2491-4C68-81FC-3BA19EDE89D9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1001065" y="1960568"/>
              <a:ext cx="11113" cy="25399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9" y="0"/>
                </a:cxn>
                <a:cxn ang="0">
                  <a:pos x="0" y="12"/>
                </a:cxn>
                <a:cxn ang="0">
                  <a:pos x="0" y="22"/>
                </a:cxn>
                <a:cxn ang="0">
                  <a:pos x="0" y="35"/>
                </a:cxn>
                <a:cxn ang="0">
                  <a:pos x="9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9" y="0"/>
                  </a:lnTo>
                  <a:lnTo>
                    <a:pt x="0" y="12"/>
                  </a:lnTo>
                  <a:lnTo>
                    <a:pt x="0" y="22"/>
                  </a:lnTo>
                  <a:lnTo>
                    <a:pt x="0" y="35"/>
                  </a:lnTo>
                  <a:lnTo>
                    <a:pt x="9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33" name="Freeform 37">
              <a:extLst>
                <a:ext uri="{FF2B5EF4-FFF2-40B4-BE49-F238E27FC236}">
                  <a16:creationId xmlns:a16="http://schemas.microsoft.com/office/drawing/2014/main" id="{B7A83C13-5776-4373-999F-096FC0E13017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1012178" y="1960568"/>
              <a:ext cx="11114" cy="26986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13" y="0"/>
                </a:cxn>
                <a:cxn ang="0">
                  <a:pos x="7" y="0"/>
                </a:cxn>
                <a:cxn ang="0">
                  <a:pos x="0" y="12"/>
                </a:cxn>
                <a:cxn ang="0">
                  <a:pos x="0" y="22"/>
                </a:cxn>
                <a:cxn ang="0">
                  <a:pos x="0" y="35"/>
                </a:cxn>
                <a:cxn ang="0">
                  <a:pos x="7" y="45"/>
                </a:cxn>
                <a:cxn ang="0">
                  <a:pos x="13" y="45"/>
                </a:cxn>
                <a:cxn ang="0">
                  <a:pos x="20" y="45"/>
                </a:cxn>
                <a:cxn ang="0">
                  <a:pos x="20" y="22"/>
                </a:cxn>
                <a:cxn ang="0">
                  <a:pos x="20" y="0"/>
                </a:cxn>
              </a:cxnLst>
              <a:rect l="0" t="0" r="r" b="b"/>
              <a:pathLst>
                <a:path w="20" h="45">
                  <a:moveTo>
                    <a:pt x="20" y="0"/>
                  </a:moveTo>
                  <a:lnTo>
                    <a:pt x="13" y="0"/>
                  </a:lnTo>
                  <a:lnTo>
                    <a:pt x="7" y="0"/>
                  </a:lnTo>
                  <a:lnTo>
                    <a:pt x="0" y="12"/>
                  </a:lnTo>
                  <a:lnTo>
                    <a:pt x="0" y="22"/>
                  </a:lnTo>
                  <a:lnTo>
                    <a:pt x="0" y="35"/>
                  </a:lnTo>
                  <a:lnTo>
                    <a:pt x="7" y="45"/>
                  </a:lnTo>
                  <a:lnTo>
                    <a:pt x="13" y="45"/>
                  </a:lnTo>
                  <a:lnTo>
                    <a:pt x="20" y="45"/>
                  </a:lnTo>
                  <a:lnTo>
                    <a:pt x="20" y="22"/>
                  </a:lnTo>
                  <a:lnTo>
                    <a:pt x="2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34" name="Полилиния 333">
              <a:extLst>
                <a:ext uri="{FF2B5EF4-FFF2-40B4-BE49-F238E27FC236}">
                  <a16:creationId xmlns:a16="http://schemas.microsoft.com/office/drawing/2014/main" id="{5EFA4729-39FC-47BC-9EF1-781C3F1A1FD8}"/>
                </a:ext>
              </a:extLst>
            </p:cNvPr>
            <p:cNvSpPr/>
            <p:nvPr userDrawn="1"/>
          </p:nvSpPr>
          <p:spPr bwMode="auto">
            <a:xfrm flipH="1">
              <a:off x="8150307" y="1976443"/>
              <a:ext cx="995465" cy="309549"/>
            </a:xfrm>
            <a:custGeom>
              <a:avLst/>
              <a:gdLst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96043" h="310243">
                  <a:moveTo>
                    <a:pt x="996043" y="0"/>
                  </a:moveTo>
                  <a:cubicBezTo>
                    <a:pt x="764069" y="166704"/>
                    <a:pt x="546356" y="280324"/>
                    <a:pt x="0" y="310243"/>
                  </a:cubicBezTo>
                </a:path>
              </a:pathLst>
            </a:custGeom>
            <a:noFill/>
            <a:ln w="19050" cap="flat" cmpd="sng" algn="ctr">
              <a:solidFill>
                <a:schemeClr val="accent2">
                  <a:lumMod val="40000"/>
                  <a:lumOff val="6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35" name="Rectangle 26">
              <a:extLst>
                <a:ext uri="{FF2B5EF4-FFF2-40B4-BE49-F238E27FC236}">
                  <a16:creationId xmlns:a16="http://schemas.microsoft.com/office/drawing/2014/main" id="{FE0E2CC1-B90F-4355-9D88-814B7FE604A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172535" y="1962155"/>
              <a:ext cx="49218" cy="15874"/>
            </a:xfrm>
            <a:prstGeom prst="rect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36" name="Freeform 29">
              <a:extLst>
                <a:ext uri="{FF2B5EF4-FFF2-40B4-BE49-F238E27FC236}">
                  <a16:creationId xmlns:a16="http://schemas.microsoft.com/office/drawing/2014/main" id="{9FE3ACC3-E539-444F-ADA4-587B6E4E3813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67772" y="1958980"/>
              <a:ext cx="11113" cy="25399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9" y="0"/>
                </a:cxn>
                <a:cxn ang="0">
                  <a:pos x="3" y="12"/>
                </a:cxn>
                <a:cxn ang="0">
                  <a:pos x="0" y="22"/>
                </a:cxn>
                <a:cxn ang="0">
                  <a:pos x="3" y="35"/>
                </a:cxn>
                <a:cxn ang="0">
                  <a:pos x="9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9" y="0"/>
                  </a:lnTo>
                  <a:lnTo>
                    <a:pt x="3" y="12"/>
                  </a:lnTo>
                  <a:lnTo>
                    <a:pt x="0" y="22"/>
                  </a:lnTo>
                  <a:lnTo>
                    <a:pt x="3" y="35"/>
                  </a:lnTo>
                  <a:lnTo>
                    <a:pt x="9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37" name="Freeform 31">
              <a:extLst>
                <a:ext uri="{FF2B5EF4-FFF2-40B4-BE49-F238E27FC236}">
                  <a16:creationId xmlns:a16="http://schemas.microsoft.com/office/drawing/2014/main" id="{58372F45-4219-45C4-AC41-EF253A12620D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56658" y="1958980"/>
              <a:ext cx="11114" cy="25399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13" y="0"/>
                </a:cxn>
                <a:cxn ang="0">
                  <a:pos x="10" y="0"/>
                </a:cxn>
                <a:cxn ang="0">
                  <a:pos x="4" y="12"/>
                </a:cxn>
                <a:cxn ang="0">
                  <a:pos x="0" y="22"/>
                </a:cxn>
                <a:cxn ang="0">
                  <a:pos x="4" y="35"/>
                </a:cxn>
                <a:cxn ang="0">
                  <a:pos x="10" y="45"/>
                </a:cxn>
                <a:cxn ang="0">
                  <a:pos x="13" y="45"/>
                </a:cxn>
                <a:cxn ang="0">
                  <a:pos x="20" y="45"/>
                </a:cxn>
                <a:cxn ang="0">
                  <a:pos x="20" y="22"/>
                </a:cxn>
                <a:cxn ang="0">
                  <a:pos x="20" y="0"/>
                </a:cxn>
              </a:cxnLst>
              <a:rect l="0" t="0" r="r" b="b"/>
              <a:pathLst>
                <a:path w="20" h="45">
                  <a:moveTo>
                    <a:pt x="20" y="0"/>
                  </a:moveTo>
                  <a:lnTo>
                    <a:pt x="13" y="0"/>
                  </a:lnTo>
                  <a:lnTo>
                    <a:pt x="10" y="0"/>
                  </a:lnTo>
                  <a:lnTo>
                    <a:pt x="4" y="12"/>
                  </a:lnTo>
                  <a:lnTo>
                    <a:pt x="0" y="22"/>
                  </a:lnTo>
                  <a:lnTo>
                    <a:pt x="4" y="35"/>
                  </a:lnTo>
                  <a:lnTo>
                    <a:pt x="10" y="45"/>
                  </a:lnTo>
                  <a:lnTo>
                    <a:pt x="13" y="45"/>
                  </a:lnTo>
                  <a:lnTo>
                    <a:pt x="20" y="45"/>
                  </a:lnTo>
                  <a:lnTo>
                    <a:pt x="20" y="22"/>
                  </a:lnTo>
                  <a:lnTo>
                    <a:pt x="2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38" name="Freeform 33">
              <a:extLst>
                <a:ext uri="{FF2B5EF4-FFF2-40B4-BE49-F238E27FC236}">
                  <a16:creationId xmlns:a16="http://schemas.microsoft.com/office/drawing/2014/main" id="{D5D9CD12-CB41-4EED-BA80-0827160565DE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45545" y="1958980"/>
              <a:ext cx="11113" cy="26987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10" y="0"/>
                </a:cxn>
                <a:cxn ang="0">
                  <a:pos x="3" y="12"/>
                </a:cxn>
                <a:cxn ang="0">
                  <a:pos x="0" y="22"/>
                </a:cxn>
                <a:cxn ang="0">
                  <a:pos x="3" y="35"/>
                </a:cxn>
                <a:cxn ang="0">
                  <a:pos x="10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10" y="0"/>
                  </a:lnTo>
                  <a:lnTo>
                    <a:pt x="3" y="12"/>
                  </a:lnTo>
                  <a:lnTo>
                    <a:pt x="0" y="22"/>
                  </a:lnTo>
                  <a:lnTo>
                    <a:pt x="3" y="35"/>
                  </a:lnTo>
                  <a:lnTo>
                    <a:pt x="10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39" name="Freeform 35">
              <a:extLst>
                <a:ext uri="{FF2B5EF4-FFF2-40B4-BE49-F238E27FC236}">
                  <a16:creationId xmlns:a16="http://schemas.microsoft.com/office/drawing/2014/main" id="{2526ACBF-6673-4A3E-AA41-5657387A2A42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34431" y="1960568"/>
              <a:ext cx="11114" cy="25399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9" y="0"/>
                </a:cxn>
                <a:cxn ang="0">
                  <a:pos x="0" y="12"/>
                </a:cxn>
                <a:cxn ang="0">
                  <a:pos x="0" y="22"/>
                </a:cxn>
                <a:cxn ang="0">
                  <a:pos x="0" y="35"/>
                </a:cxn>
                <a:cxn ang="0">
                  <a:pos x="9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9" y="0"/>
                  </a:lnTo>
                  <a:lnTo>
                    <a:pt x="0" y="12"/>
                  </a:lnTo>
                  <a:lnTo>
                    <a:pt x="0" y="22"/>
                  </a:lnTo>
                  <a:lnTo>
                    <a:pt x="0" y="35"/>
                  </a:lnTo>
                  <a:lnTo>
                    <a:pt x="9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40" name="Freeform 37">
              <a:extLst>
                <a:ext uri="{FF2B5EF4-FFF2-40B4-BE49-F238E27FC236}">
                  <a16:creationId xmlns:a16="http://schemas.microsoft.com/office/drawing/2014/main" id="{8616E181-3A06-4365-A9DD-318D986A470C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21729" y="1960568"/>
              <a:ext cx="12701" cy="26986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13" y="0"/>
                </a:cxn>
                <a:cxn ang="0">
                  <a:pos x="7" y="0"/>
                </a:cxn>
                <a:cxn ang="0">
                  <a:pos x="0" y="12"/>
                </a:cxn>
                <a:cxn ang="0">
                  <a:pos x="0" y="22"/>
                </a:cxn>
                <a:cxn ang="0">
                  <a:pos x="0" y="35"/>
                </a:cxn>
                <a:cxn ang="0">
                  <a:pos x="7" y="45"/>
                </a:cxn>
                <a:cxn ang="0">
                  <a:pos x="13" y="45"/>
                </a:cxn>
                <a:cxn ang="0">
                  <a:pos x="20" y="45"/>
                </a:cxn>
                <a:cxn ang="0">
                  <a:pos x="20" y="22"/>
                </a:cxn>
                <a:cxn ang="0">
                  <a:pos x="20" y="0"/>
                </a:cxn>
              </a:cxnLst>
              <a:rect l="0" t="0" r="r" b="b"/>
              <a:pathLst>
                <a:path w="20" h="45">
                  <a:moveTo>
                    <a:pt x="20" y="0"/>
                  </a:moveTo>
                  <a:lnTo>
                    <a:pt x="13" y="0"/>
                  </a:lnTo>
                  <a:lnTo>
                    <a:pt x="7" y="0"/>
                  </a:lnTo>
                  <a:lnTo>
                    <a:pt x="0" y="12"/>
                  </a:lnTo>
                  <a:lnTo>
                    <a:pt x="0" y="22"/>
                  </a:lnTo>
                  <a:lnTo>
                    <a:pt x="0" y="35"/>
                  </a:lnTo>
                  <a:lnTo>
                    <a:pt x="7" y="45"/>
                  </a:lnTo>
                  <a:lnTo>
                    <a:pt x="13" y="45"/>
                  </a:lnTo>
                  <a:lnTo>
                    <a:pt x="20" y="45"/>
                  </a:lnTo>
                  <a:lnTo>
                    <a:pt x="20" y="22"/>
                  </a:lnTo>
                  <a:lnTo>
                    <a:pt x="2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</p:grpSp>
      <p:sp>
        <p:nvSpPr>
          <p:cNvPr id="341" name="Овал 340">
            <a:extLst>
              <a:ext uri="{FF2B5EF4-FFF2-40B4-BE49-F238E27FC236}">
                <a16:creationId xmlns:a16="http://schemas.microsoft.com/office/drawing/2014/main" id="{74D08DE2-8491-4E94-A3C5-D33B9B60D4FE}"/>
              </a:ext>
            </a:extLst>
          </p:cNvPr>
          <p:cNvSpPr/>
          <p:nvPr/>
        </p:nvSpPr>
        <p:spPr bwMode="auto">
          <a:xfrm>
            <a:off x="8818563" y="3071813"/>
            <a:ext cx="428625" cy="428625"/>
          </a:xfrm>
          <a:prstGeom prst="ellipse">
            <a:avLst/>
          </a:prstGeom>
          <a:solidFill>
            <a:srgbClr val="DC5252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eaLnBrk="1" hangingPunct="1">
              <a:defRPr/>
            </a:pPr>
            <a:endParaRPr lang="ru-RU" b="1" dirty="0">
              <a:solidFill>
                <a:srgbClr val="000000"/>
              </a:solidFill>
              <a:latin typeface="Tahoma" pitchFamily="34" charset="0"/>
            </a:endParaRPr>
          </a:p>
        </p:txBody>
      </p:sp>
      <p:sp>
        <p:nvSpPr>
          <p:cNvPr id="342" name="Rectangle 6">
            <a:extLst>
              <a:ext uri="{FF2B5EF4-FFF2-40B4-BE49-F238E27FC236}">
                <a16:creationId xmlns:a16="http://schemas.microsoft.com/office/drawing/2014/main" id="{D88C34A2-7305-4CBF-9E19-D0C8AF371498}"/>
              </a:ext>
            </a:extLst>
          </p:cNvPr>
          <p:cNvSpPr txBox="1">
            <a:spLocks noChangeArrowheads="1"/>
          </p:cNvSpPr>
          <p:nvPr/>
        </p:nvSpPr>
        <p:spPr>
          <a:xfrm>
            <a:off x="8775700" y="3100388"/>
            <a:ext cx="457200" cy="360362"/>
          </a:xfrm>
          <a:prstGeom prst="rect">
            <a:avLst/>
          </a:prstGeom>
          <a:noFill/>
          <a:ln/>
        </p:spPr>
        <p:txBody>
          <a:bodyPr wrap="none" anchor="ctr"/>
          <a:lstStyle/>
          <a:p>
            <a:pPr algn="ctr" eaLnBrk="1" hangingPunct="1"/>
            <a:fld id="{F51733AE-0DDC-4AC4-9070-358E698D897B}" type="slidenum">
              <a:rPr lang="ru-RU" altLang="ru-RU" sz="1200" b="1">
                <a:solidFill>
                  <a:srgbClr val="FFFFFF"/>
                </a:solidFill>
                <a:latin typeface="Tahoma" panose="020B0604030504040204" pitchFamily="34" charset="0"/>
              </a:rPr>
              <a:pPr algn="ctr" eaLnBrk="1" hangingPunct="1"/>
              <a:t>‹#›</a:t>
            </a:fld>
            <a:endParaRPr lang="ru-RU" altLang="ru-RU" sz="1200" b="1">
              <a:solidFill>
                <a:srgbClr val="FFFFFF"/>
              </a:solidFill>
              <a:latin typeface="Tahoma" panose="020B0604030504040204" pitchFamily="34" charset="0"/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7540" r:id="rId1"/>
    <p:sldLayoutId id="2147487541" r:id="rId2"/>
    <p:sldLayoutId id="2147487542" r:id="rId3"/>
    <p:sldLayoutId id="2147487543" r:id="rId4"/>
    <p:sldLayoutId id="2147487544" r:id="rId5"/>
    <p:sldLayoutId id="2147487545" r:id="rId6"/>
    <p:sldLayoutId id="2147487546" r:id="rId7"/>
    <p:sldLayoutId id="2147487547" r:id="rId8"/>
    <p:sldLayoutId id="2147487548" r:id="rId9"/>
    <p:sldLayoutId id="2147487549" r:id="rId10"/>
    <p:sldLayoutId id="2147487550" r:id="rId11"/>
    <p:sldLayoutId id="2147487551" r:id="rId12"/>
    <p:sldLayoutId id="2147487552" r:id="rId13"/>
    <p:sldLayoutId id="2147487553" r:id="rId14"/>
    <p:sldLayoutId id="2147487554" r:id="rId15"/>
    <p:sldLayoutId id="2147487555" r:id="rId16"/>
    <p:sldLayoutId id="2147487556" r:id="rId17"/>
    <p:sldLayoutId id="2147487557" r:id="rId18"/>
    <p:sldLayoutId id="2147487558" r:id="rId19"/>
    <p:sldLayoutId id="2147487559" r:id="rId20"/>
    <p:sldLayoutId id="2147487560" r:id="rId21"/>
    <p:sldLayoutId id="2147487561" r:id="rId22"/>
  </p:sldLayoutIdLst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2000">
          <a:solidFill>
            <a:srgbClr val="000000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2000">
          <a:solidFill>
            <a:srgbClr val="000000"/>
          </a:solidFill>
          <a:latin typeface="Tahoma" pitchFamily="34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2000">
          <a:solidFill>
            <a:srgbClr val="000000"/>
          </a:solidFill>
          <a:latin typeface="Tahoma" pitchFamily="34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2000">
          <a:solidFill>
            <a:srgbClr val="000000"/>
          </a:solidFill>
          <a:latin typeface="Tahoma" pitchFamily="34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2000">
          <a:solidFill>
            <a:srgbClr val="000000"/>
          </a:solidFill>
          <a:latin typeface="Tahoma" pitchFamily="34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2000">
          <a:solidFill>
            <a:srgbClr val="000000"/>
          </a:solidFill>
          <a:latin typeface="Tahoma" pitchFamily="34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2000">
          <a:solidFill>
            <a:srgbClr val="000000"/>
          </a:solidFill>
          <a:latin typeface="Tahoma" pitchFamily="34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2000">
          <a:solidFill>
            <a:srgbClr val="000000"/>
          </a:solidFill>
          <a:latin typeface="Tahoma" pitchFamily="34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2000">
          <a:solidFill>
            <a:srgbClr val="000000"/>
          </a:solidFill>
          <a:latin typeface="Tahoma" pitchFamily="34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Font typeface="Tahoma" panose="020B0604030504040204" pitchFamily="34" charset="0"/>
        <a:buChar char="■"/>
        <a:defRPr sz="1600">
          <a:solidFill>
            <a:srgbClr val="000000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Font typeface="Tahoma" panose="020B0604030504040204" pitchFamily="34" charset="0"/>
        <a:buChar char="■"/>
        <a:defRPr sz="1400">
          <a:solidFill>
            <a:srgbClr val="000000"/>
          </a:solidFill>
          <a:latin typeface="+mn-lt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Font typeface="Tahoma" panose="020B0604030504040204" pitchFamily="34" charset="0"/>
        <a:buChar char="■"/>
        <a:defRPr sz="1200">
          <a:solidFill>
            <a:srgbClr val="000000"/>
          </a:solidFill>
          <a:latin typeface="+mn-lt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Font typeface="Tahoma" panose="020B0604030504040204" pitchFamily="34" charset="0"/>
        <a:buChar char="■"/>
        <a:defRPr sz="1000">
          <a:solidFill>
            <a:srgbClr val="000000"/>
          </a:solidFill>
          <a:latin typeface="+mn-lt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Font typeface="Tahoma" panose="020B0604030504040204" pitchFamily="34" charset="0"/>
        <a:buChar char="■"/>
        <a:defRPr sz="1000">
          <a:solidFill>
            <a:srgbClr val="000000"/>
          </a:solidFill>
          <a:latin typeface="+mn-lt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lr>
          <a:schemeClr val="hlink"/>
        </a:buClr>
        <a:buFont typeface="Tahoma" pitchFamily="34" charset="0"/>
        <a:buChar char="■"/>
        <a:defRPr sz="1000">
          <a:solidFill>
            <a:srgbClr val="000000"/>
          </a:solidFill>
          <a:latin typeface="+mn-lt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lr>
          <a:schemeClr val="hlink"/>
        </a:buClr>
        <a:buFont typeface="Tahoma" pitchFamily="34" charset="0"/>
        <a:buChar char="■"/>
        <a:defRPr sz="1000">
          <a:solidFill>
            <a:srgbClr val="000000"/>
          </a:solidFill>
          <a:latin typeface="+mn-lt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lr>
          <a:schemeClr val="hlink"/>
        </a:buClr>
        <a:buFont typeface="Tahoma" pitchFamily="34" charset="0"/>
        <a:buChar char="■"/>
        <a:defRPr sz="1000">
          <a:solidFill>
            <a:srgbClr val="000000"/>
          </a:solidFill>
          <a:latin typeface="+mn-lt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lr>
          <a:schemeClr val="hlink"/>
        </a:buClr>
        <a:buFont typeface="Tahoma" pitchFamily="34" charset="0"/>
        <a:buChar char="■"/>
        <a:defRPr sz="1000">
          <a:solidFill>
            <a:srgbClr val="000000"/>
          </a:solidFill>
          <a:latin typeface="+mn-lt"/>
        </a:defRPr>
      </a:lvl9pPr>
    </p:bodyStyle>
    <p:otherStyle>
      <a:defPPr>
        <a:defRPr lang="ru-RU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gradFill rotWithShape="0">
          <a:gsLst>
            <a:gs pos="0">
              <a:schemeClr val="folHlink"/>
            </a:gs>
            <a:gs pos="100000">
              <a:schemeClr val="bg1"/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" name="Прямоугольник 122">
            <a:extLst>
              <a:ext uri="{FF2B5EF4-FFF2-40B4-BE49-F238E27FC236}">
                <a16:creationId xmlns:a16="http://schemas.microsoft.com/office/drawing/2014/main" id="{9FCB9BD7-26BE-4FEC-B71C-45E8046DA76D}"/>
              </a:ext>
            </a:extLst>
          </p:cNvPr>
          <p:cNvSpPr/>
          <p:nvPr/>
        </p:nvSpPr>
        <p:spPr bwMode="auto">
          <a:xfrm rot="10800000">
            <a:off x="0" y="6072188"/>
            <a:ext cx="9144000" cy="785812"/>
          </a:xfrm>
          <a:prstGeom prst="rect">
            <a:avLst/>
          </a:prstGeom>
          <a:gradFill>
            <a:gsLst>
              <a:gs pos="0">
                <a:schemeClr val="accent1">
                  <a:lumMod val="40000"/>
                  <a:lumOff val="60000"/>
                </a:schemeClr>
              </a:gs>
              <a:gs pos="100000">
                <a:schemeClr val="bg1"/>
              </a:gs>
            </a:gsLst>
            <a:lin ang="5400000" scaled="0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/>
          <a:lstStyle/>
          <a:p>
            <a:pPr>
              <a:defRPr/>
            </a:pPr>
            <a:endParaRPr lang="ru-RU" b="1" dirty="0">
              <a:solidFill>
                <a:srgbClr val="000000"/>
              </a:solidFill>
              <a:latin typeface="Tahoma" pitchFamily="34" charset="0"/>
            </a:endParaRPr>
          </a:p>
        </p:txBody>
      </p:sp>
      <p:sp>
        <p:nvSpPr>
          <p:cNvPr id="114" name="Прямоугольник 113">
            <a:extLst>
              <a:ext uri="{FF2B5EF4-FFF2-40B4-BE49-F238E27FC236}">
                <a16:creationId xmlns:a16="http://schemas.microsoft.com/office/drawing/2014/main" id="{6E9F9115-1FBE-43F6-83B8-9A7976578A58}"/>
              </a:ext>
            </a:extLst>
          </p:cNvPr>
          <p:cNvSpPr/>
          <p:nvPr/>
        </p:nvSpPr>
        <p:spPr bwMode="auto">
          <a:xfrm>
            <a:off x="0" y="0"/>
            <a:ext cx="9144000" cy="1428750"/>
          </a:xfrm>
          <a:prstGeom prst="rect">
            <a:avLst/>
          </a:prstGeom>
          <a:gradFill>
            <a:gsLst>
              <a:gs pos="0">
                <a:schemeClr val="accent1">
                  <a:lumMod val="20000"/>
                  <a:lumOff val="80000"/>
                </a:schemeClr>
              </a:gs>
              <a:gs pos="100000">
                <a:schemeClr val="bg1"/>
              </a:gs>
            </a:gsLst>
            <a:lin ang="5400000" scaled="0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/>
          <a:lstStyle/>
          <a:p>
            <a:pPr>
              <a:defRPr/>
            </a:pPr>
            <a:endParaRPr lang="ru-RU" b="1" dirty="0">
              <a:solidFill>
                <a:srgbClr val="000000"/>
              </a:solidFill>
              <a:latin typeface="Tahoma" pitchFamily="34" charset="0"/>
            </a:endParaRPr>
          </a:p>
        </p:txBody>
      </p:sp>
      <p:sp>
        <p:nvSpPr>
          <p:cNvPr id="21508" name="Rectangle 5">
            <a:extLst>
              <a:ext uri="{FF2B5EF4-FFF2-40B4-BE49-F238E27FC236}">
                <a16:creationId xmlns:a16="http://schemas.microsoft.com/office/drawing/2014/main" id="{DAF48CDE-34C9-458D-A02A-F9ED545EB24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 bwMode="auto">
          <a:xfrm>
            <a:off x="685800" y="209550"/>
            <a:ext cx="77724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ru-RU" altLang="ru-RU"/>
              <a:t>Click to edit Master title style</a:t>
            </a:r>
          </a:p>
        </p:txBody>
      </p:sp>
      <p:sp>
        <p:nvSpPr>
          <p:cNvPr id="169015" name="Freeform 55">
            <a:extLst>
              <a:ext uri="{FF2B5EF4-FFF2-40B4-BE49-F238E27FC236}">
                <a16:creationId xmlns:a16="http://schemas.microsoft.com/office/drawing/2014/main" id="{F8785424-5FA8-4D05-A8A7-53F80C4F37E4}"/>
              </a:ext>
            </a:extLst>
          </p:cNvPr>
          <p:cNvSpPr>
            <a:spLocks noEditPoints="1"/>
          </p:cNvSpPr>
          <p:nvPr/>
        </p:nvSpPr>
        <p:spPr bwMode="auto">
          <a:xfrm>
            <a:off x="8505825" y="5267325"/>
            <a:ext cx="638175" cy="1590675"/>
          </a:xfrm>
          <a:custGeom>
            <a:avLst/>
            <a:gdLst/>
            <a:ahLst/>
            <a:cxnLst>
              <a:cxn ang="0">
                <a:pos x="67" y="0"/>
              </a:cxn>
              <a:cxn ang="0">
                <a:pos x="31" y="93"/>
              </a:cxn>
              <a:cxn ang="0">
                <a:pos x="0" y="167"/>
              </a:cxn>
              <a:cxn ang="0">
                <a:pos x="56" y="167"/>
              </a:cxn>
              <a:cxn ang="0">
                <a:pos x="44" y="148"/>
              </a:cxn>
              <a:cxn ang="0">
                <a:pos x="21" y="117"/>
              </a:cxn>
              <a:cxn ang="0">
                <a:pos x="67" y="140"/>
              </a:cxn>
              <a:cxn ang="0">
                <a:pos x="37" y="157"/>
              </a:cxn>
              <a:cxn ang="0">
                <a:pos x="18" y="167"/>
              </a:cxn>
              <a:cxn ang="0">
                <a:pos x="13" y="167"/>
              </a:cxn>
              <a:cxn ang="0">
                <a:pos x="38" y="148"/>
              </a:cxn>
              <a:cxn ang="0">
                <a:pos x="67" y="127"/>
              </a:cxn>
              <a:cxn ang="0">
                <a:pos x="21" y="117"/>
              </a:cxn>
              <a:cxn ang="0">
                <a:pos x="46" y="144"/>
              </a:cxn>
              <a:cxn ang="0">
                <a:pos x="67" y="167"/>
              </a:cxn>
              <a:cxn ang="0">
                <a:pos x="67" y="147"/>
              </a:cxn>
              <a:cxn ang="0">
                <a:pos x="42" y="147"/>
              </a:cxn>
              <a:cxn ang="0">
                <a:pos x="8" y="149"/>
              </a:cxn>
              <a:cxn ang="0">
                <a:pos x="8" y="149"/>
              </a:cxn>
              <a:cxn ang="0">
                <a:pos x="42" y="149"/>
              </a:cxn>
              <a:cxn ang="0">
                <a:pos x="67" y="151"/>
              </a:cxn>
              <a:cxn ang="0">
                <a:pos x="67" y="99"/>
              </a:cxn>
              <a:cxn ang="0">
                <a:pos x="53" y="104"/>
              </a:cxn>
              <a:cxn ang="0">
                <a:pos x="21" y="117"/>
              </a:cxn>
              <a:cxn ang="0">
                <a:pos x="21" y="117"/>
              </a:cxn>
              <a:cxn ang="0">
                <a:pos x="54" y="98"/>
              </a:cxn>
              <a:cxn ang="0">
                <a:pos x="67" y="91"/>
              </a:cxn>
              <a:cxn ang="0">
                <a:pos x="67" y="107"/>
              </a:cxn>
              <a:cxn ang="0">
                <a:pos x="57" y="98"/>
              </a:cxn>
              <a:cxn ang="0">
                <a:pos x="37" y="79"/>
              </a:cxn>
              <a:cxn ang="0">
                <a:pos x="37" y="79"/>
              </a:cxn>
              <a:cxn ang="0">
                <a:pos x="58" y="96"/>
              </a:cxn>
              <a:cxn ang="0">
                <a:pos x="67" y="103"/>
              </a:cxn>
              <a:cxn ang="0">
                <a:pos x="67" y="56"/>
              </a:cxn>
              <a:cxn ang="0">
                <a:pos x="64" y="58"/>
              </a:cxn>
              <a:cxn ang="0">
                <a:pos x="37" y="79"/>
              </a:cxn>
              <a:cxn ang="0">
                <a:pos x="37" y="79"/>
              </a:cxn>
              <a:cxn ang="0">
                <a:pos x="64" y="65"/>
              </a:cxn>
              <a:cxn ang="0">
                <a:pos x="67" y="63"/>
              </a:cxn>
              <a:cxn ang="0">
                <a:pos x="53" y="38"/>
              </a:cxn>
              <a:cxn ang="0">
                <a:pos x="67" y="57"/>
              </a:cxn>
              <a:cxn ang="0">
                <a:pos x="67" y="28"/>
              </a:cxn>
              <a:cxn ang="0">
                <a:pos x="53" y="38"/>
              </a:cxn>
              <a:cxn ang="0">
                <a:pos x="67" y="53"/>
              </a:cxn>
              <a:cxn ang="0">
                <a:pos x="53" y="38"/>
              </a:cxn>
              <a:cxn ang="0">
                <a:pos x="67" y="24"/>
              </a:cxn>
            </a:cxnLst>
            <a:rect l="0" t="0" r="r" b="b"/>
            <a:pathLst>
              <a:path w="67" h="167">
                <a:moveTo>
                  <a:pt x="67" y="0"/>
                </a:moveTo>
                <a:cubicBezTo>
                  <a:pt x="56" y="31"/>
                  <a:pt x="44" y="62"/>
                  <a:pt x="31" y="93"/>
                </a:cubicBezTo>
                <a:cubicBezTo>
                  <a:pt x="21" y="118"/>
                  <a:pt x="11" y="142"/>
                  <a:pt x="0" y="167"/>
                </a:cubicBezTo>
                <a:moveTo>
                  <a:pt x="56" y="167"/>
                </a:moveTo>
                <a:cubicBezTo>
                  <a:pt x="52" y="161"/>
                  <a:pt x="48" y="154"/>
                  <a:pt x="44" y="148"/>
                </a:cubicBezTo>
                <a:cubicBezTo>
                  <a:pt x="36" y="138"/>
                  <a:pt x="28" y="128"/>
                  <a:pt x="21" y="117"/>
                </a:cubicBezTo>
                <a:moveTo>
                  <a:pt x="67" y="140"/>
                </a:moveTo>
                <a:cubicBezTo>
                  <a:pt x="57" y="146"/>
                  <a:pt x="47" y="151"/>
                  <a:pt x="37" y="157"/>
                </a:cubicBezTo>
                <a:cubicBezTo>
                  <a:pt x="30" y="160"/>
                  <a:pt x="24" y="163"/>
                  <a:pt x="18" y="167"/>
                </a:cubicBezTo>
                <a:moveTo>
                  <a:pt x="13" y="167"/>
                </a:moveTo>
                <a:cubicBezTo>
                  <a:pt x="21" y="160"/>
                  <a:pt x="29" y="154"/>
                  <a:pt x="38" y="148"/>
                </a:cubicBezTo>
                <a:cubicBezTo>
                  <a:pt x="47" y="141"/>
                  <a:pt x="57" y="134"/>
                  <a:pt x="67" y="127"/>
                </a:cubicBezTo>
                <a:moveTo>
                  <a:pt x="21" y="117"/>
                </a:moveTo>
                <a:cubicBezTo>
                  <a:pt x="29" y="126"/>
                  <a:pt x="37" y="135"/>
                  <a:pt x="46" y="144"/>
                </a:cubicBezTo>
                <a:cubicBezTo>
                  <a:pt x="53" y="151"/>
                  <a:pt x="60" y="159"/>
                  <a:pt x="67" y="167"/>
                </a:cubicBezTo>
                <a:moveTo>
                  <a:pt x="67" y="147"/>
                </a:moveTo>
                <a:cubicBezTo>
                  <a:pt x="58" y="147"/>
                  <a:pt x="50" y="147"/>
                  <a:pt x="42" y="147"/>
                </a:cubicBezTo>
                <a:cubicBezTo>
                  <a:pt x="31" y="148"/>
                  <a:pt x="20" y="148"/>
                  <a:pt x="8" y="149"/>
                </a:cubicBezTo>
                <a:moveTo>
                  <a:pt x="8" y="149"/>
                </a:moveTo>
                <a:cubicBezTo>
                  <a:pt x="20" y="149"/>
                  <a:pt x="31" y="149"/>
                  <a:pt x="42" y="149"/>
                </a:cubicBezTo>
                <a:cubicBezTo>
                  <a:pt x="50" y="150"/>
                  <a:pt x="58" y="150"/>
                  <a:pt x="67" y="151"/>
                </a:cubicBezTo>
                <a:moveTo>
                  <a:pt x="67" y="99"/>
                </a:moveTo>
                <a:cubicBezTo>
                  <a:pt x="62" y="100"/>
                  <a:pt x="58" y="102"/>
                  <a:pt x="53" y="104"/>
                </a:cubicBezTo>
                <a:cubicBezTo>
                  <a:pt x="42" y="108"/>
                  <a:pt x="32" y="113"/>
                  <a:pt x="21" y="117"/>
                </a:cubicBezTo>
                <a:moveTo>
                  <a:pt x="21" y="117"/>
                </a:moveTo>
                <a:cubicBezTo>
                  <a:pt x="32" y="111"/>
                  <a:pt x="43" y="104"/>
                  <a:pt x="54" y="98"/>
                </a:cubicBezTo>
                <a:cubicBezTo>
                  <a:pt x="58" y="95"/>
                  <a:pt x="62" y="93"/>
                  <a:pt x="67" y="91"/>
                </a:cubicBezTo>
                <a:moveTo>
                  <a:pt x="67" y="107"/>
                </a:moveTo>
                <a:cubicBezTo>
                  <a:pt x="63" y="104"/>
                  <a:pt x="60" y="101"/>
                  <a:pt x="57" y="98"/>
                </a:cubicBezTo>
                <a:cubicBezTo>
                  <a:pt x="50" y="92"/>
                  <a:pt x="44" y="85"/>
                  <a:pt x="37" y="79"/>
                </a:cubicBezTo>
                <a:moveTo>
                  <a:pt x="37" y="79"/>
                </a:moveTo>
                <a:cubicBezTo>
                  <a:pt x="44" y="84"/>
                  <a:pt x="51" y="90"/>
                  <a:pt x="58" y="96"/>
                </a:cubicBezTo>
                <a:cubicBezTo>
                  <a:pt x="61" y="98"/>
                  <a:pt x="64" y="101"/>
                  <a:pt x="67" y="103"/>
                </a:cubicBezTo>
                <a:moveTo>
                  <a:pt x="67" y="56"/>
                </a:moveTo>
                <a:cubicBezTo>
                  <a:pt x="66" y="57"/>
                  <a:pt x="65" y="57"/>
                  <a:pt x="64" y="58"/>
                </a:cubicBezTo>
                <a:cubicBezTo>
                  <a:pt x="56" y="65"/>
                  <a:pt x="47" y="72"/>
                  <a:pt x="37" y="79"/>
                </a:cubicBezTo>
                <a:moveTo>
                  <a:pt x="37" y="79"/>
                </a:moveTo>
                <a:cubicBezTo>
                  <a:pt x="46" y="74"/>
                  <a:pt x="55" y="69"/>
                  <a:pt x="64" y="65"/>
                </a:cubicBezTo>
                <a:cubicBezTo>
                  <a:pt x="65" y="64"/>
                  <a:pt x="66" y="64"/>
                  <a:pt x="67" y="63"/>
                </a:cubicBezTo>
                <a:moveTo>
                  <a:pt x="53" y="38"/>
                </a:moveTo>
                <a:cubicBezTo>
                  <a:pt x="57" y="44"/>
                  <a:pt x="62" y="50"/>
                  <a:pt x="67" y="57"/>
                </a:cubicBezTo>
                <a:moveTo>
                  <a:pt x="67" y="28"/>
                </a:moveTo>
                <a:cubicBezTo>
                  <a:pt x="62" y="31"/>
                  <a:pt x="58" y="35"/>
                  <a:pt x="53" y="38"/>
                </a:cubicBezTo>
                <a:cubicBezTo>
                  <a:pt x="57" y="43"/>
                  <a:pt x="62" y="48"/>
                  <a:pt x="67" y="53"/>
                </a:cubicBezTo>
                <a:moveTo>
                  <a:pt x="53" y="38"/>
                </a:moveTo>
                <a:cubicBezTo>
                  <a:pt x="58" y="33"/>
                  <a:pt x="62" y="28"/>
                  <a:pt x="67" y="24"/>
                </a:cubicBezTo>
              </a:path>
            </a:pathLst>
          </a:custGeom>
          <a:noFill/>
          <a:ln w="19050" cap="flat" cmpd="sng">
            <a:solidFill>
              <a:schemeClr val="accent6">
                <a:lumMod val="20000"/>
                <a:lumOff val="80000"/>
              </a:schemeClr>
            </a:solidFill>
            <a:prstDash val="solid"/>
            <a:miter lim="800000"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ru-RU" b="1" dirty="0">
              <a:solidFill>
                <a:srgbClr val="000000"/>
              </a:solidFill>
              <a:latin typeface="Tahoma" pitchFamily="34" charset="0"/>
            </a:endParaRPr>
          </a:p>
        </p:txBody>
      </p:sp>
      <p:sp>
        <p:nvSpPr>
          <p:cNvPr id="124" name="Freeform 55">
            <a:extLst>
              <a:ext uri="{FF2B5EF4-FFF2-40B4-BE49-F238E27FC236}">
                <a16:creationId xmlns:a16="http://schemas.microsoft.com/office/drawing/2014/main" id="{743EDA90-E60F-4539-A1F7-48E9D999EB68}"/>
              </a:ext>
            </a:extLst>
          </p:cNvPr>
          <p:cNvSpPr>
            <a:spLocks noEditPoints="1"/>
          </p:cNvSpPr>
          <p:nvPr/>
        </p:nvSpPr>
        <p:spPr bwMode="auto">
          <a:xfrm flipH="1">
            <a:off x="0" y="5267325"/>
            <a:ext cx="638175" cy="1590675"/>
          </a:xfrm>
          <a:custGeom>
            <a:avLst/>
            <a:gdLst/>
            <a:ahLst/>
            <a:cxnLst>
              <a:cxn ang="0">
                <a:pos x="67" y="0"/>
              </a:cxn>
              <a:cxn ang="0">
                <a:pos x="31" y="93"/>
              </a:cxn>
              <a:cxn ang="0">
                <a:pos x="0" y="167"/>
              </a:cxn>
              <a:cxn ang="0">
                <a:pos x="56" y="167"/>
              </a:cxn>
              <a:cxn ang="0">
                <a:pos x="44" y="148"/>
              </a:cxn>
              <a:cxn ang="0">
                <a:pos x="21" y="117"/>
              </a:cxn>
              <a:cxn ang="0">
                <a:pos x="67" y="140"/>
              </a:cxn>
              <a:cxn ang="0">
                <a:pos x="37" y="157"/>
              </a:cxn>
              <a:cxn ang="0">
                <a:pos x="18" y="167"/>
              </a:cxn>
              <a:cxn ang="0">
                <a:pos x="13" y="167"/>
              </a:cxn>
              <a:cxn ang="0">
                <a:pos x="38" y="148"/>
              </a:cxn>
              <a:cxn ang="0">
                <a:pos x="67" y="127"/>
              </a:cxn>
              <a:cxn ang="0">
                <a:pos x="21" y="117"/>
              </a:cxn>
              <a:cxn ang="0">
                <a:pos x="46" y="144"/>
              </a:cxn>
              <a:cxn ang="0">
                <a:pos x="67" y="167"/>
              </a:cxn>
              <a:cxn ang="0">
                <a:pos x="67" y="147"/>
              </a:cxn>
              <a:cxn ang="0">
                <a:pos x="42" y="147"/>
              </a:cxn>
              <a:cxn ang="0">
                <a:pos x="8" y="149"/>
              </a:cxn>
              <a:cxn ang="0">
                <a:pos x="8" y="149"/>
              </a:cxn>
              <a:cxn ang="0">
                <a:pos x="42" y="149"/>
              </a:cxn>
              <a:cxn ang="0">
                <a:pos x="67" y="151"/>
              </a:cxn>
              <a:cxn ang="0">
                <a:pos x="67" y="99"/>
              </a:cxn>
              <a:cxn ang="0">
                <a:pos x="53" y="104"/>
              </a:cxn>
              <a:cxn ang="0">
                <a:pos x="21" y="117"/>
              </a:cxn>
              <a:cxn ang="0">
                <a:pos x="21" y="117"/>
              </a:cxn>
              <a:cxn ang="0">
                <a:pos x="54" y="98"/>
              </a:cxn>
              <a:cxn ang="0">
                <a:pos x="67" y="91"/>
              </a:cxn>
              <a:cxn ang="0">
                <a:pos x="67" y="107"/>
              </a:cxn>
              <a:cxn ang="0">
                <a:pos x="57" y="98"/>
              </a:cxn>
              <a:cxn ang="0">
                <a:pos x="37" y="79"/>
              </a:cxn>
              <a:cxn ang="0">
                <a:pos x="37" y="79"/>
              </a:cxn>
              <a:cxn ang="0">
                <a:pos x="58" y="96"/>
              </a:cxn>
              <a:cxn ang="0">
                <a:pos x="67" y="103"/>
              </a:cxn>
              <a:cxn ang="0">
                <a:pos x="67" y="56"/>
              </a:cxn>
              <a:cxn ang="0">
                <a:pos x="64" y="58"/>
              </a:cxn>
              <a:cxn ang="0">
                <a:pos x="37" y="79"/>
              </a:cxn>
              <a:cxn ang="0">
                <a:pos x="37" y="79"/>
              </a:cxn>
              <a:cxn ang="0">
                <a:pos x="64" y="65"/>
              </a:cxn>
              <a:cxn ang="0">
                <a:pos x="67" y="63"/>
              </a:cxn>
              <a:cxn ang="0">
                <a:pos x="53" y="38"/>
              </a:cxn>
              <a:cxn ang="0">
                <a:pos x="67" y="57"/>
              </a:cxn>
              <a:cxn ang="0">
                <a:pos x="67" y="28"/>
              </a:cxn>
              <a:cxn ang="0">
                <a:pos x="53" y="38"/>
              </a:cxn>
              <a:cxn ang="0">
                <a:pos x="67" y="53"/>
              </a:cxn>
              <a:cxn ang="0">
                <a:pos x="53" y="38"/>
              </a:cxn>
              <a:cxn ang="0">
                <a:pos x="67" y="24"/>
              </a:cxn>
            </a:cxnLst>
            <a:rect l="0" t="0" r="r" b="b"/>
            <a:pathLst>
              <a:path w="67" h="167">
                <a:moveTo>
                  <a:pt x="67" y="0"/>
                </a:moveTo>
                <a:cubicBezTo>
                  <a:pt x="56" y="31"/>
                  <a:pt x="44" y="62"/>
                  <a:pt x="31" y="93"/>
                </a:cubicBezTo>
                <a:cubicBezTo>
                  <a:pt x="21" y="118"/>
                  <a:pt x="11" y="142"/>
                  <a:pt x="0" y="167"/>
                </a:cubicBezTo>
                <a:moveTo>
                  <a:pt x="56" y="167"/>
                </a:moveTo>
                <a:cubicBezTo>
                  <a:pt x="52" y="161"/>
                  <a:pt x="48" y="154"/>
                  <a:pt x="44" y="148"/>
                </a:cubicBezTo>
                <a:cubicBezTo>
                  <a:pt x="36" y="138"/>
                  <a:pt x="28" y="128"/>
                  <a:pt x="21" y="117"/>
                </a:cubicBezTo>
                <a:moveTo>
                  <a:pt x="67" y="140"/>
                </a:moveTo>
                <a:cubicBezTo>
                  <a:pt x="57" y="146"/>
                  <a:pt x="47" y="151"/>
                  <a:pt x="37" y="157"/>
                </a:cubicBezTo>
                <a:cubicBezTo>
                  <a:pt x="30" y="160"/>
                  <a:pt x="24" y="163"/>
                  <a:pt x="18" y="167"/>
                </a:cubicBezTo>
                <a:moveTo>
                  <a:pt x="13" y="167"/>
                </a:moveTo>
                <a:cubicBezTo>
                  <a:pt x="21" y="160"/>
                  <a:pt x="29" y="154"/>
                  <a:pt x="38" y="148"/>
                </a:cubicBezTo>
                <a:cubicBezTo>
                  <a:pt x="47" y="141"/>
                  <a:pt x="57" y="134"/>
                  <a:pt x="67" y="127"/>
                </a:cubicBezTo>
                <a:moveTo>
                  <a:pt x="21" y="117"/>
                </a:moveTo>
                <a:cubicBezTo>
                  <a:pt x="29" y="126"/>
                  <a:pt x="37" y="135"/>
                  <a:pt x="46" y="144"/>
                </a:cubicBezTo>
                <a:cubicBezTo>
                  <a:pt x="53" y="151"/>
                  <a:pt x="60" y="159"/>
                  <a:pt x="67" y="167"/>
                </a:cubicBezTo>
                <a:moveTo>
                  <a:pt x="67" y="147"/>
                </a:moveTo>
                <a:cubicBezTo>
                  <a:pt x="58" y="147"/>
                  <a:pt x="50" y="147"/>
                  <a:pt x="42" y="147"/>
                </a:cubicBezTo>
                <a:cubicBezTo>
                  <a:pt x="31" y="148"/>
                  <a:pt x="20" y="148"/>
                  <a:pt x="8" y="149"/>
                </a:cubicBezTo>
                <a:moveTo>
                  <a:pt x="8" y="149"/>
                </a:moveTo>
                <a:cubicBezTo>
                  <a:pt x="20" y="149"/>
                  <a:pt x="31" y="149"/>
                  <a:pt x="42" y="149"/>
                </a:cubicBezTo>
                <a:cubicBezTo>
                  <a:pt x="50" y="150"/>
                  <a:pt x="58" y="150"/>
                  <a:pt x="67" y="151"/>
                </a:cubicBezTo>
                <a:moveTo>
                  <a:pt x="67" y="99"/>
                </a:moveTo>
                <a:cubicBezTo>
                  <a:pt x="62" y="100"/>
                  <a:pt x="58" y="102"/>
                  <a:pt x="53" y="104"/>
                </a:cubicBezTo>
                <a:cubicBezTo>
                  <a:pt x="42" y="108"/>
                  <a:pt x="32" y="113"/>
                  <a:pt x="21" y="117"/>
                </a:cubicBezTo>
                <a:moveTo>
                  <a:pt x="21" y="117"/>
                </a:moveTo>
                <a:cubicBezTo>
                  <a:pt x="32" y="111"/>
                  <a:pt x="43" y="104"/>
                  <a:pt x="54" y="98"/>
                </a:cubicBezTo>
                <a:cubicBezTo>
                  <a:pt x="58" y="95"/>
                  <a:pt x="62" y="93"/>
                  <a:pt x="67" y="91"/>
                </a:cubicBezTo>
                <a:moveTo>
                  <a:pt x="67" y="107"/>
                </a:moveTo>
                <a:cubicBezTo>
                  <a:pt x="63" y="104"/>
                  <a:pt x="60" y="101"/>
                  <a:pt x="57" y="98"/>
                </a:cubicBezTo>
                <a:cubicBezTo>
                  <a:pt x="50" y="92"/>
                  <a:pt x="44" y="85"/>
                  <a:pt x="37" y="79"/>
                </a:cubicBezTo>
                <a:moveTo>
                  <a:pt x="37" y="79"/>
                </a:moveTo>
                <a:cubicBezTo>
                  <a:pt x="44" y="84"/>
                  <a:pt x="51" y="90"/>
                  <a:pt x="58" y="96"/>
                </a:cubicBezTo>
                <a:cubicBezTo>
                  <a:pt x="61" y="98"/>
                  <a:pt x="64" y="101"/>
                  <a:pt x="67" y="103"/>
                </a:cubicBezTo>
                <a:moveTo>
                  <a:pt x="67" y="56"/>
                </a:moveTo>
                <a:cubicBezTo>
                  <a:pt x="66" y="57"/>
                  <a:pt x="65" y="57"/>
                  <a:pt x="64" y="58"/>
                </a:cubicBezTo>
                <a:cubicBezTo>
                  <a:pt x="56" y="65"/>
                  <a:pt x="47" y="72"/>
                  <a:pt x="37" y="79"/>
                </a:cubicBezTo>
                <a:moveTo>
                  <a:pt x="37" y="79"/>
                </a:moveTo>
                <a:cubicBezTo>
                  <a:pt x="46" y="74"/>
                  <a:pt x="55" y="69"/>
                  <a:pt x="64" y="65"/>
                </a:cubicBezTo>
                <a:cubicBezTo>
                  <a:pt x="65" y="64"/>
                  <a:pt x="66" y="64"/>
                  <a:pt x="67" y="63"/>
                </a:cubicBezTo>
                <a:moveTo>
                  <a:pt x="53" y="38"/>
                </a:moveTo>
                <a:cubicBezTo>
                  <a:pt x="57" y="44"/>
                  <a:pt x="62" y="50"/>
                  <a:pt x="67" y="57"/>
                </a:cubicBezTo>
                <a:moveTo>
                  <a:pt x="67" y="28"/>
                </a:moveTo>
                <a:cubicBezTo>
                  <a:pt x="62" y="31"/>
                  <a:pt x="58" y="35"/>
                  <a:pt x="53" y="38"/>
                </a:cubicBezTo>
                <a:cubicBezTo>
                  <a:pt x="57" y="43"/>
                  <a:pt x="62" y="48"/>
                  <a:pt x="67" y="53"/>
                </a:cubicBezTo>
                <a:moveTo>
                  <a:pt x="53" y="38"/>
                </a:moveTo>
                <a:cubicBezTo>
                  <a:pt x="58" y="33"/>
                  <a:pt x="62" y="28"/>
                  <a:pt x="67" y="24"/>
                </a:cubicBezTo>
              </a:path>
            </a:pathLst>
          </a:custGeom>
          <a:noFill/>
          <a:ln w="19050" cap="flat" cmpd="sng">
            <a:solidFill>
              <a:schemeClr val="accent6">
                <a:lumMod val="20000"/>
                <a:lumOff val="80000"/>
              </a:schemeClr>
            </a:solidFill>
            <a:prstDash val="solid"/>
            <a:miter lim="800000"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ru-RU" b="1" dirty="0">
              <a:solidFill>
                <a:srgbClr val="000000"/>
              </a:solidFill>
              <a:latin typeface="Tahoma" pitchFamily="34" charset="0"/>
            </a:endParaRPr>
          </a:p>
        </p:txBody>
      </p:sp>
      <p:pic>
        <p:nvPicPr>
          <p:cNvPr id="21511" name="Picture 7">
            <a:extLst>
              <a:ext uri="{FF2B5EF4-FFF2-40B4-BE49-F238E27FC236}">
                <a16:creationId xmlns:a16="http://schemas.microsoft.com/office/drawing/2014/main" id="{DA277AD7-C95E-4AB4-85AC-AC217E864A0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4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90563" y="6286500"/>
            <a:ext cx="1524000" cy="466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1512" name="Группа 232">
            <a:extLst>
              <a:ext uri="{FF2B5EF4-FFF2-40B4-BE49-F238E27FC236}">
                <a16:creationId xmlns:a16="http://schemas.microsoft.com/office/drawing/2014/main" id="{0167F6B9-8A0A-454C-B392-009D2984261E}"/>
              </a:ext>
            </a:extLst>
          </p:cNvPr>
          <p:cNvGrpSpPr>
            <a:grpSpLocks/>
          </p:cNvGrpSpPr>
          <p:nvPr/>
        </p:nvGrpSpPr>
        <p:grpSpPr bwMode="auto">
          <a:xfrm>
            <a:off x="1588" y="795338"/>
            <a:ext cx="9144000" cy="490537"/>
            <a:chOff x="838" y="1795475"/>
            <a:chExt cx="9144934" cy="490517"/>
          </a:xfrm>
        </p:grpSpPr>
        <p:sp>
          <p:nvSpPr>
            <p:cNvPr id="234" name="Freeform 2">
              <a:extLst>
                <a:ext uri="{FF2B5EF4-FFF2-40B4-BE49-F238E27FC236}">
                  <a16:creationId xmlns:a16="http://schemas.microsoft.com/office/drawing/2014/main" id="{46D0E0A9-C17A-41F5-8F29-FF6872BA8355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31301" y="1849448"/>
              <a:ext cx="68270" cy="57148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39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4" y="74"/>
                </a:cxn>
                <a:cxn ang="0">
                  <a:pos x="55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39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4" y="74"/>
                  </a:lnTo>
                  <a:lnTo>
                    <a:pt x="55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35" name="Freeform 3">
              <a:extLst>
                <a:ext uri="{FF2B5EF4-FFF2-40B4-BE49-F238E27FC236}">
                  <a16:creationId xmlns:a16="http://schemas.microsoft.com/office/drawing/2014/main" id="{6F2E55DE-EF61-491C-9F0D-19FA0EB0356B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39240" y="2017716"/>
              <a:ext cx="68269" cy="57148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39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4" y="74"/>
                </a:cxn>
                <a:cxn ang="0">
                  <a:pos x="55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39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4" y="74"/>
                  </a:lnTo>
                  <a:lnTo>
                    <a:pt x="55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36" name="Freeform 4">
              <a:extLst>
                <a:ext uri="{FF2B5EF4-FFF2-40B4-BE49-F238E27FC236}">
                  <a16:creationId xmlns:a16="http://schemas.microsoft.com/office/drawing/2014/main" id="{67B89F9C-1958-4CF4-9459-7FD4410EA25C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07509" y="1844685"/>
              <a:ext cx="68270" cy="58736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37" name="Freeform 5">
              <a:extLst>
                <a:ext uri="{FF2B5EF4-FFF2-40B4-BE49-F238E27FC236}">
                  <a16:creationId xmlns:a16="http://schemas.microsoft.com/office/drawing/2014/main" id="{52DADA6E-C99B-4F82-AA6C-8A7C576683E1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17035" y="2012953"/>
              <a:ext cx="66682" cy="58736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38" name="Freeform 6">
              <a:extLst>
                <a:ext uri="{FF2B5EF4-FFF2-40B4-BE49-F238E27FC236}">
                  <a16:creationId xmlns:a16="http://schemas.microsoft.com/office/drawing/2014/main" id="{6D30F72E-475A-4549-8DE0-D115194C707C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85305" y="1841510"/>
              <a:ext cx="68269" cy="57148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39" name="Freeform 7">
              <a:extLst>
                <a:ext uri="{FF2B5EF4-FFF2-40B4-BE49-F238E27FC236}">
                  <a16:creationId xmlns:a16="http://schemas.microsoft.com/office/drawing/2014/main" id="{3C6A6E39-9565-43B9-900E-1CB2270A7043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93242" y="2009778"/>
              <a:ext cx="68270" cy="57148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0" name="Freeform 8">
              <a:extLst>
                <a:ext uri="{FF2B5EF4-FFF2-40B4-BE49-F238E27FC236}">
                  <a16:creationId xmlns:a16="http://schemas.microsoft.com/office/drawing/2014/main" id="{F9ED5DE8-BD59-4276-878D-199C63926634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561512" y="1836748"/>
              <a:ext cx="68269" cy="58735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1" name="Freeform 9">
              <a:extLst>
                <a:ext uri="{FF2B5EF4-FFF2-40B4-BE49-F238E27FC236}">
                  <a16:creationId xmlns:a16="http://schemas.microsoft.com/office/drawing/2014/main" id="{25250EAD-1F18-4759-971D-004E3B1D84C2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571038" y="2005016"/>
              <a:ext cx="68269" cy="58735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2" name="Freeform 10">
              <a:extLst>
                <a:ext uri="{FF2B5EF4-FFF2-40B4-BE49-F238E27FC236}">
                  <a16:creationId xmlns:a16="http://schemas.microsoft.com/office/drawing/2014/main" id="{B6BDD0A2-9341-490D-8900-7A4BEB24B529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639307" y="1833573"/>
              <a:ext cx="68270" cy="58735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4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4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3" name="Freeform 11">
              <a:extLst>
                <a:ext uri="{FF2B5EF4-FFF2-40B4-BE49-F238E27FC236}">
                  <a16:creationId xmlns:a16="http://schemas.microsoft.com/office/drawing/2014/main" id="{A362288B-FB31-4039-A60A-7B0CB9271AF8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648833" y="2001842"/>
              <a:ext cx="66682" cy="57148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4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4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4" name="Freeform 12">
              <a:extLst>
                <a:ext uri="{FF2B5EF4-FFF2-40B4-BE49-F238E27FC236}">
                  <a16:creationId xmlns:a16="http://schemas.microsoft.com/office/drawing/2014/main" id="{A13F525F-D6AB-4FC8-B189-E2508DC7E548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17103" y="1828811"/>
              <a:ext cx="66682" cy="58736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7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7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5" name="Freeform 13">
              <a:extLst>
                <a:ext uri="{FF2B5EF4-FFF2-40B4-BE49-F238E27FC236}">
                  <a16:creationId xmlns:a16="http://schemas.microsoft.com/office/drawing/2014/main" id="{B68709B5-4B21-4B92-AE9F-0B4D63D552BB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25041" y="1997079"/>
              <a:ext cx="68270" cy="58736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7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7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6" name="Freeform 14">
              <a:extLst>
                <a:ext uri="{FF2B5EF4-FFF2-40B4-BE49-F238E27FC236}">
                  <a16:creationId xmlns:a16="http://schemas.microsoft.com/office/drawing/2014/main" id="{73E768F7-669F-455A-86F9-D451751D8F30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93311" y="1825636"/>
              <a:ext cx="69857" cy="58736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20" y="36"/>
                </a:cxn>
                <a:cxn ang="0">
                  <a:pos x="120" y="49"/>
                </a:cxn>
                <a:cxn ang="0">
                  <a:pos x="120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3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20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20" y="36"/>
                  </a:lnTo>
                  <a:lnTo>
                    <a:pt x="120" y="49"/>
                  </a:lnTo>
                  <a:lnTo>
                    <a:pt x="120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3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7" name="Freeform 15">
              <a:extLst>
                <a:ext uri="{FF2B5EF4-FFF2-40B4-BE49-F238E27FC236}">
                  <a16:creationId xmlns:a16="http://schemas.microsoft.com/office/drawing/2014/main" id="{93A66E25-C5B0-418F-87F9-3677C83EA032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02837" y="1993904"/>
              <a:ext cx="69857" cy="58736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20" y="36"/>
                </a:cxn>
                <a:cxn ang="0">
                  <a:pos x="120" y="49"/>
                </a:cxn>
                <a:cxn ang="0">
                  <a:pos x="120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3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20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20" y="36"/>
                  </a:lnTo>
                  <a:lnTo>
                    <a:pt x="120" y="49"/>
                  </a:lnTo>
                  <a:lnTo>
                    <a:pt x="120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3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8" name="Freeform 16">
              <a:extLst>
                <a:ext uri="{FF2B5EF4-FFF2-40B4-BE49-F238E27FC236}">
                  <a16:creationId xmlns:a16="http://schemas.microsoft.com/office/drawing/2014/main" id="{589F1F1D-6907-4E7F-8D0F-F6F6FF64DEAF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71106" y="1820874"/>
              <a:ext cx="69857" cy="58735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1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19" y="36"/>
                </a:cxn>
                <a:cxn ang="0">
                  <a:pos x="119" y="49"/>
                </a:cxn>
                <a:cxn ang="0">
                  <a:pos x="119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2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9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1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19" y="36"/>
                  </a:lnTo>
                  <a:lnTo>
                    <a:pt x="119" y="49"/>
                  </a:lnTo>
                  <a:lnTo>
                    <a:pt x="119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2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9" name="Freeform 17">
              <a:extLst>
                <a:ext uri="{FF2B5EF4-FFF2-40B4-BE49-F238E27FC236}">
                  <a16:creationId xmlns:a16="http://schemas.microsoft.com/office/drawing/2014/main" id="{81BF8B33-E151-46EB-8A64-94489F23B724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80632" y="1989142"/>
              <a:ext cx="68270" cy="58735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1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19" y="36"/>
                </a:cxn>
                <a:cxn ang="0">
                  <a:pos x="119" y="49"/>
                </a:cxn>
                <a:cxn ang="0">
                  <a:pos x="119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2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9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1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19" y="36"/>
                  </a:lnTo>
                  <a:lnTo>
                    <a:pt x="119" y="49"/>
                  </a:lnTo>
                  <a:lnTo>
                    <a:pt x="119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2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0" name="Rectangle 18">
              <a:extLst>
                <a:ext uri="{FF2B5EF4-FFF2-40B4-BE49-F238E27FC236}">
                  <a16:creationId xmlns:a16="http://schemas.microsoft.com/office/drawing/2014/main" id="{D85106AA-3D8A-421B-B1F9-DCCCECD3B241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940963" y="1844685"/>
              <a:ext cx="14289" cy="7938"/>
            </a:xfrm>
            <a:prstGeom prst="rect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1" name="Rectangle 19">
              <a:extLst>
                <a:ext uri="{FF2B5EF4-FFF2-40B4-BE49-F238E27FC236}">
                  <a16:creationId xmlns:a16="http://schemas.microsoft.com/office/drawing/2014/main" id="{956B6227-1E6D-4EE4-B3E3-3799494E3C3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304311" y="1876434"/>
              <a:ext cx="15877" cy="9525"/>
            </a:xfrm>
            <a:prstGeom prst="rect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2" name="Rectangle 20">
              <a:extLst>
                <a:ext uri="{FF2B5EF4-FFF2-40B4-BE49-F238E27FC236}">
                  <a16:creationId xmlns:a16="http://schemas.microsoft.com/office/drawing/2014/main" id="{9E7159BD-4F1D-4205-B913-26024124A23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948902" y="2011366"/>
              <a:ext cx="15877" cy="9525"/>
            </a:xfrm>
            <a:prstGeom prst="rect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3" name="Rectangle 21">
              <a:extLst>
                <a:ext uri="{FF2B5EF4-FFF2-40B4-BE49-F238E27FC236}">
                  <a16:creationId xmlns:a16="http://schemas.microsoft.com/office/drawing/2014/main" id="{D807FC41-4EBB-4BED-AAEF-47E667A4781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312249" y="2044702"/>
              <a:ext cx="15877" cy="9525"/>
            </a:xfrm>
            <a:prstGeom prst="rect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4" name="Freeform 22">
              <a:extLst>
                <a:ext uri="{FF2B5EF4-FFF2-40B4-BE49-F238E27FC236}">
                  <a16:creationId xmlns:a16="http://schemas.microsoft.com/office/drawing/2014/main" id="{D8D60BD6-1D38-42E5-8A6E-DE20B2EDC5A2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958428" y="1836748"/>
              <a:ext cx="74620" cy="187317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00" y="0"/>
                </a:cxn>
                <a:cxn ang="0">
                  <a:pos x="129" y="144"/>
                </a:cxn>
                <a:cxn ang="0">
                  <a:pos x="129" y="179"/>
                </a:cxn>
                <a:cxn ang="0">
                  <a:pos x="103" y="321"/>
                </a:cxn>
                <a:cxn ang="0">
                  <a:pos x="0" y="321"/>
                </a:cxn>
                <a:cxn ang="0">
                  <a:pos x="0" y="285"/>
                </a:cxn>
                <a:cxn ang="0">
                  <a:pos x="58" y="285"/>
                </a:cxn>
                <a:cxn ang="0">
                  <a:pos x="58" y="38"/>
                </a:cxn>
                <a:cxn ang="0">
                  <a:pos x="0" y="38"/>
                </a:cxn>
                <a:cxn ang="0">
                  <a:pos x="0" y="0"/>
                </a:cxn>
              </a:cxnLst>
              <a:rect l="0" t="0" r="r" b="b"/>
              <a:pathLst>
                <a:path w="129" h="321">
                  <a:moveTo>
                    <a:pt x="0" y="0"/>
                  </a:moveTo>
                  <a:lnTo>
                    <a:pt x="100" y="0"/>
                  </a:lnTo>
                  <a:lnTo>
                    <a:pt x="129" y="144"/>
                  </a:lnTo>
                  <a:lnTo>
                    <a:pt x="129" y="179"/>
                  </a:lnTo>
                  <a:lnTo>
                    <a:pt x="103" y="321"/>
                  </a:lnTo>
                  <a:lnTo>
                    <a:pt x="0" y="321"/>
                  </a:lnTo>
                  <a:lnTo>
                    <a:pt x="0" y="285"/>
                  </a:lnTo>
                  <a:lnTo>
                    <a:pt x="58" y="285"/>
                  </a:lnTo>
                  <a:lnTo>
                    <a:pt x="58" y="38"/>
                  </a:lnTo>
                  <a:lnTo>
                    <a:pt x="0" y="3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5" name="Freeform 23">
              <a:extLst>
                <a:ext uri="{FF2B5EF4-FFF2-40B4-BE49-F238E27FC236}">
                  <a16:creationId xmlns:a16="http://schemas.microsoft.com/office/drawing/2014/main" id="{E1E8FCB7-8F8E-4CA8-9618-BA648BF805B0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234454" y="1873259"/>
              <a:ext cx="76208" cy="187317"/>
            </a:xfrm>
            <a:custGeom>
              <a:avLst/>
              <a:gdLst/>
              <a:ahLst/>
              <a:cxnLst>
                <a:cxn ang="0">
                  <a:pos x="129" y="0"/>
                </a:cxn>
                <a:cxn ang="0">
                  <a:pos x="29" y="0"/>
                </a:cxn>
                <a:cxn ang="0">
                  <a:pos x="0" y="144"/>
                </a:cxn>
                <a:cxn ang="0">
                  <a:pos x="0" y="179"/>
                </a:cxn>
                <a:cxn ang="0">
                  <a:pos x="26" y="321"/>
                </a:cxn>
                <a:cxn ang="0">
                  <a:pos x="129" y="321"/>
                </a:cxn>
                <a:cxn ang="0">
                  <a:pos x="129" y="285"/>
                </a:cxn>
                <a:cxn ang="0">
                  <a:pos x="71" y="285"/>
                </a:cxn>
                <a:cxn ang="0">
                  <a:pos x="71" y="38"/>
                </a:cxn>
                <a:cxn ang="0">
                  <a:pos x="129" y="38"/>
                </a:cxn>
                <a:cxn ang="0">
                  <a:pos x="129" y="0"/>
                </a:cxn>
              </a:cxnLst>
              <a:rect l="0" t="0" r="r" b="b"/>
              <a:pathLst>
                <a:path w="129" h="321">
                  <a:moveTo>
                    <a:pt x="129" y="0"/>
                  </a:moveTo>
                  <a:lnTo>
                    <a:pt x="29" y="0"/>
                  </a:lnTo>
                  <a:lnTo>
                    <a:pt x="0" y="144"/>
                  </a:lnTo>
                  <a:lnTo>
                    <a:pt x="0" y="179"/>
                  </a:lnTo>
                  <a:lnTo>
                    <a:pt x="26" y="321"/>
                  </a:lnTo>
                  <a:lnTo>
                    <a:pt x="129" y="321"/>
                  </a:lnTo>
                  <a:lnTo>
                    <a:pt x="129" y="285"/>
                  </a:lnTo>
                  <a:lnTo>
                    <a:pt x="71" y="285"/>
                  </a:lnTo>
                  <a:lnTo>
                    <a:pt x="71" y="38"/>
                  </a:lnTo>
                  <a:lnTo>
                    <a:pt x="129" y="38"/>
                  </a:lnTo>
                  <a:lnTo>
                    <a:pt x="129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6" name="Rectangle 24">
              <a:extLst>
                <a:ext uri="{FF2B5EF4-FFF2-40B4-BE49-F238E27FC236}">
                  <a16:creationId xmlns:a16="http://schemas.microsoft.com/office/drawing/2014/main" id="{AFBEA8BD-9402-4D4F-B65A-CEA9BC7D424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221753" y="1957393"/>
              <a:ext cx="12701" cy="22224"/>
            </a:xfrm>
            <a:prstGeom prst="rect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7" name="Rectangle 25">
              <a:extLst>
                <a:ext uri="{FF2B5EF4-FFF2-40B4-BE49-F238E27FC236}">
                  <a16:creationId xmlns:a16="http://schemas.microsoft.com/office/drawing/2014/main" id="{5928B153-9F77-4F4A-B898-1BB7AC2BE0C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9033047" y="1916120"/>
              <a:ext cx="12701" cy="22224"/>
            </a:xfrm>
            <a:prstGeom prst="rect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8" name="Rectangle 27">
              <a:extLst>
                <a:ext uri="{FF2B5EF4-FFF2-40B4-BE49-F238E27FC236}">
                  <a16:creationId xmlns:a16="http://schemas.microsoft.com/office/drawing/2014/main" id="{03059052-1D98-4419-A083-9FE592C2FB11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9045749" y="1917707"/>
              <a:ext cx="49218" cy="15874"/>
            </a:xfrm>
            <a:prstGeom prst="rect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9" name="Freeform 28">
              <a:extLst>
                <a:ext uri="{FF2B5EF4-FFF2-40B4-BE49-F238E27FC236}">
                  <a16:creationId xmlns:a16="http://schemas.microsoft.com/office/drawing/2014/main" id="{0B34D4CC-501E-4A78-AB4F-BE7B3CBD05F9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088616" y="1911357"/>
              <a:ext cx="11113" cy="26987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12"/>
                </a:cxn>
                <a:cxn ang="0">
                  <a:pos x="19" y="22"/>
                </a:cxn>
                <a:cxn ang="0">
                  <a:pos x="16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12"/>
                  </a:lnTo>
                  <a:lnTo>
                    <a:pt x="19" y="22"/>
                  </a:lnTo>
                  <a:lnTo>
                    <a:pt x="16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0" name="Freeform 30">
              <a:extLst>
                <a:ext uri="{FF2B5EF4-FFF2-40B4-BE49-F238E27FC236}">
                  <a16:creationId xmlns:a16="http://schemas.microsoft.com/office/drawing/2014/main" id="{CC90F343-1106-4702-86E8-2D7B397D8100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099729" y="1911357"/>
              <a:ext cx="11114" cy="25399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7" y="12"/>
                </a:cxn>
                <a:cxn ang="0">
                  <a:pos x="20" y="22"/>
                </a:cxn>
                <a:cxn ang="0">
                  <a:pos x="17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20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7" y="12"/>
                  </a:lnTo>
                  <a:lnTo>
                    <a:pt x="20" y="22"/>
                  </a:lnTo>
                  <a:lnTo>
                    <a:pt x="17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1" name="Freeform 32">
              <a:extLst>
                <a:ext uri="{FF2B5EF4-FFF2-40B4-BE49-F238E27FC236}">
                  <a16:creationId xmlns:a16="http://schemas.microsoft.com/office/drawing/2014/main" id="{6F83AF94-2A78-4B91-ADBD-D2FAD7C0F1D8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110843" y="1911357"/>
              <a:ext cx="11113" cy="25399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6" y="12"/>
                </a:cxn>
                <a:cxn ang="0">
                  <a:pos x="19" y="22"/>
                </a:cxn>
                <a:cxn ang="0">
                  <a:pos x="16" y="35"/>
                </a:cxn>
                <a:cxn ang="0">
                  <a:pos x="9" y="45"/>
                </a:cxn>
                <a:cxn ang="0">
                  <a:pos x="6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6" y="12"/>
                  </a:lnTo>
                  <a:lnTo>
                    <a:pt x="19" y="22"/>
                  </a:lnTo>
                  <a:lnTo>
                    <a:pt x="16" y="35"/>
                  </a:lnTo>
                  <a:lnTo>
                    <a:pt x="9" y="45"/>
                  </a:lnTo>
                  <a:lnTo>
                    <a:pt x="6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2" name="Freeform 34">
              <a:extLst>
                <a:ext uri="{FF2B5EF4-FFF2-40B4-BE49-F238E27FC236}">
                  <a16:creationId xmlns:a16="http://schemas.microsoft.com/office/drawing/2014/main" id="{767CD1D2-74E8-4530-A4C1-9A5E379C6FE7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121957" y="1909770"/>
              <a:ext cx="12701" cy="26986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20" y="12"/>
                </a:cxn>
                <a:cxn ang="0">
                  <a:pos x="20" y="22"/>
                </a:cxn>
                <a:cxn ang="0">
                  <a:pos x="20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20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20" y="12"/>
                  </a:lnTo>
                  <a:lnTo>
                    <a:pt x="20" y="22"/>
                  </a:lnTo>
                  <a:lnTo>
                    <a:pt x="20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3" name="Freeform 36">
              <a:extLst>
                <a:ext uri="{FF2B5EF4-FFF2-40B4-BE49-F238E27FC236}">
                  <a16:creationId xmlns:a16="http://schemas.microsoft.com/office/drawing/2014/main" id="{3FCEC606-1227-4C72-B528-FC2582EAE7B8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134658" y="1909770"/>
              <a:ext cx="11114" cy="25399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2" y="0"/>
                </a:cxn>
                <a:cxn ang="0">
                  <a:pos x="19" y="12"/>
                </a:cxn>
                <a:cxn ang="0">
                  <a:pos x="19" y="22"/>
                </a:cxn>
                <a:cxn ang="0">
                  <a:pos x="19" y="35"/>
                </a:cxn>
                <a:cxn ang="0">
                  <a:pos x="12" y="45"/>
                </a:cxn>
                <a:cxn ang="0">
                  <a:pos x="6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6" y="0"/>
                  </a:lnTo>
                  <a:lnTo>
                    <a:pt x="12" y="0"/>
                  </a:lnTo>
                  <a:lnTo>
                    <a:pt x="19" y="12"/>
                  </a:lnTo>
                  <a:lnTo>
                    <a:pt x="19" y="22"/>
                  </a:lnTo>
                  <a:lnTo>
                    <a:pt x="19" y="35"/>
                  </a:lnTo>
                  <a:lnTo>
                    <a:pt x="12" y="45"/>
                  </a:lnTo>
                  <a:lnTo>
                    <a:pt x="6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4" name="Freeform 38">
              <a:extLst>
                <a:ext uri="{FF2B5EF4-FFF2-40B4-BE49-F238E27FC236}">
                  <a16:creationId xmlns:a16="http://schemas.microsoft.com/office/drawing/2014/main" id="{F8B055A2-E2CE-40EC-94C3-8BCB61CFFE57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29714" y="1990729"/>
              <a:ext cx="11113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4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4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4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5" name="Freeform 39">
              <a:extLst>
                <a:ext uri="{FF2B5EF4-FFF2-40B4-BE49-F238E27FC236}">
                  <a16:creationId xmlns:a16="http://schemas.microsoft.com/office/drawing/2014/main" id="{50B3A55E-AD61-4902-B5AF-7611ECA28246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07509" y="1987554"/>
              <a:ext cx="11114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6" name="Freeform 40">
              <a:extLst>
                <a:ext uri="{FF2B5EF4-FFF2-40B4-BE49-F238E27FC236}">
                  <a16:creationId xmlns:a16="http://schemas.microsoft.com/office/drawing/2014/main" id="{8D5D3895-86C9-47BF-97A4-6CD81EBEA79C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83716" y="1982792"/>
              <a:ext cx="11114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7" name="Freeform 41">
              <a:extLst>
                <a:ext uri="{FF2B5EF4-FFF2-40B4-BE49-F238E27FC236}">
                  <a16:creationId xmlns:a16="http://schemas.microsoft.com/office/drawing/2014/main" id="{95E4476E-01AC-4663-9811-E5FD527DA97A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561512" y="1979617"/>
              <a:ext cx="11113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8" name="Freeform 42">
              <a:extLst>
                <a:ext uri="{FF2B5EF4-FFF2-40B4-BE49-F238E27FC236}">
                  <a16:creationId xmlns:a16="http://schemas.microsoft.com/office/drawing/2014/main" id="{A597767B-B23D-4E5E-87B3-E538A1F0B5E8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639307" y="1974855"/>
              <a:ext cx="11114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9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9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9" name="Freeform 43">
              <a:extLst>
                <a:ext uri="{FF2B5EF4-FFF2-40B4-BE49-F238E27FC236}">
                  <a16:creationId xmlns:a16="http://schemas.microsoft.com/office/drawing/2014/main" id="{6FD04CDD-E84F-423C-A36A-3AB8AF6DE24A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15515" y="1971680"/>
              <a:ext cx="11114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0" name="Freeform 44">
              <a:extLst>
                <a:ext uri="{FF2B5EF4-FFF2-40B4-BE49-F238E27FC236}">
                  <a16:creationId xmlns:a16="http://schemas.microsoft.com/office/drawing/2014/main" id="{2D7B8C6D-E680-4235-925A-EB4F03FCF55A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93311" y="1966918"/>
              <a:ext cx="11113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7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1" name="Freeform 45">
              <a:extLst>
                <a:ext uri="{FF2B5EF4-FFF2-40B4-BE49-F238E27FC236}">
                  <a16:creationId xmlns:a16="http://schemas.microsoft.com/office/drawing/2014/main" id="{05B19EB4-764E-4A73-B7FC-3710A57EA8F8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72694" y="1963743"/>
              <a:ext cx="11113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2" name="Freeform 46">
              <a:extLst>
                <a:ext uri="{FF2B5EF4-FFF2-40B4-BE49-F238E27FC236}">
                  <a16:creationId xmlns:a16="http://schemas.microsoft.com/office/drawing/2014/main" id="{7F5FA202-2229-4E35-8E96-34D84EBE5162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21775" y="1822461"/>
              <a:ext cx="11114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4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4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4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3" name="Freeform 47">
              <a:extLst>
                <a:ext uri="{FF2B5EF4-FFF2-40B4-BE49-F238E27FC236}">
                  <a16:creationId xmlns:a16="http://schemas.microsoft.com/office/drawing/2014/main" id="{15D8A270-2EFA-47EB-828F-C2DA355F8C0B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99571" y="1819286"/>
              <a:ext cx="11113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4" name="Freeform 48">
              <a:extLst>
                <a:ext uri="{FF2B5EF4-FFF2-40B4-BE49-F238E27FC236}">
                  <a16:creationId xmlns:a16="http://schemas.microsoft.com/office/drawing/2014/main" id="{31BBEEE0-FC28-4D12-B33C-47D376853479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75779" y="1814524"/>
              <a:ext cx="11113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5" name="Freeform 49">
              <a:extLst>
                <a:ext uri="{FF2B5EF4-FFF2-40B4-BE49-F238E27FC236}">
                  <a16:creationId xmlns:a16="http://schemas.microsoft.com/office/drawing/2014/main" id="{10B0016D-6E44-4291-912F-A5D8644981C9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553574" y="1811349"/>
              <a:ext cx="11114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6" name="Freeform 50">
              <a:extLst>
                <a:ext uri="{FF2B5EF4-FFF2-40B4-BE49-F238E27FC236}">
                  <a16:creationId xmlns:a16="http://schemas.microsoft.com/office/drawing/2014/main" id="{B635E8F3-CB91-4CC1-9F8C-F2878A44009F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629781" y="1806587"/>
              <a:ext cx="11114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9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9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7" name="Freeform 51">
              <a:extLst>
                <a:ext uri="{FF2B5EF4-FFF2-40B4-BE49-F238E27FC236}">
                  <a16:creationId xmlns:a16="http://schemas.microsoft.com/office/drawing/2014/main" id="{E95DFF92-3D8F-48BE-87E1-8714BDC4AF5B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07577" y="1803412"/>
              <a:ext cx="11113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8" name="Freeform 52">
              <a:extLst>
                <a:ext uri="{FF2B5EF4-FFF2-40B4-BE49-F238E27FC236}">
                  <a16:creationId xmlns:a16="http://schemas.microsoft.com/office/drawing/2014/main" id="{20F10F2C-4CA5-4044-8055-743C02EE6DCA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83785" y="1800237"/>
              <a:ext cx="11113" cy="11270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7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9" name="Freeform 53">
              <a:extLst>
                <a:ext uri="{FF2B5EF4-FFF2-40B4-BE49-F238E27FC236}">
                  <a16:creationId xmlns:a16="http://schemas.microsoft.com/office/drawing/2014/main" id="{68918046-953F-4951-A850-CB795FB6B8CF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63168" y="1795475"/>
              <a:ext cx="11113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0" name="Freeform 2">
              <a:extLst>
                <a:ext uri="{FF2B5EF4-FFF2-40B4-BE49-F238E27FC236}">
                  <a16:creationId xmlns:a16="http://schemas.microsoft.com/office/drawing/2014/main" id="{8F29629F-8823-414B-AF6C-047685692472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747039" y="1849448"/>
              <a:ext cx="68269" cy="57148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39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4" y="74"/>
                </a:cxn>
                <a:cxn ang="0">
                  <a:pos x="55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39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4" y="74"/>
                  </a:lnTo>
                  <a:lnTo>
                    <a:pt x="55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1" name="Freeform 3">
              <a:extLst>
                <a:ext uri="{FF2B5EF4-FFF2-40B4-BE49-F238E27FC236}">
                  <a16:creationId xmlns:a16="http://schemas.microsoft.com/office/drawing/2014/main" id="{DE4768BC-23DA-4450-8D9C-71FA874B193E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739100" y="2017716"/>
              <a:ext cx="68270" cy="57148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39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4" y="74"/>
                </a:cxn>
                <a:cxn ang="0">
                  <a:pos x="55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39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4" y="74"/>
                  </a:lnTo>
                  <a:lnTo>
                    <a:pt x="55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2" name="Freeform 4">
              <a:extLst>
                <a:ext uri="{FF2B5EF4-FFF2-40B4-BE49-F238E27FC236}">
                  <a16:creationId xmlns:a16="http://schemas.microsoft.com/office/drawing/2014/main" id="{7744A35B-3652-494D-8220-3149E91E0336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670831" y="1844685"/>
              <a:ext cx="66682" cy="58736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3" name="Freeform 5">
              <a:extLst>
                <a:ext uri="{FF2B5EF4-FFF2-40B4-BE49-F238E27FC236}">
                  <a16:creationId xmlns:a16="http://schemas.microsoft.com/office/drawing/2014/main" id="{0B0CA282-7C52-4249-AF8F-3E0E8A5C1F3E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661305" y="2012953"/>
              <a:ext cx="68269" cy="58736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4" name="Freeform 6">
              <a:extLst>
                <a:ext uri="{FF2B5EF4-FFF2-40B4-BE49-F238E27FC236}">
                  <a16:creationId xmlns:a16="http://schemas.microsoft.com/office/drawing/2014/main" id="{B37B62E9-6E9D-47DC-9705-E1C53CA19449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593035" y="1841510"/>
              <a:ext cx="68270" cy="57148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5" name="Freeform 7">
              <a:extLst>
                <a:ext uri="{FF2B5EF4-FFF2-40B4-BE49-F238E27FC236}">
                  <a16:creationId xmlns:a16="http://schemas.microsoft.com/office/drawing/2014/main" id="{CE79AC7A-DDFB-4DFE-B08A-073C22FAA4EC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585098" y="2009778"/>
              <a:ext cx="66682" cy="57148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6" name="Freeform 8">
              <a:extLst>
                <a:ext uri="{FF2B5EF4-FFF2-40B4-BE49-F238E27FC236}">
                  <a16:creationId xmlns:a16="http://schemas.microsoft.com/office/drawing/2014/main" id="{049D0257-C4CA-4D70-BFE1-67A2C8E5509A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515241" y="1836748"/>
              <a:ext cx="68269" cy="58735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7" name="Freeform 9">
              <a:extLst>
                <a:ext uri="{FF2B5EF4-FFF2-40B4-BE49-F238E27FC236}">
                  <a16:creationId xmlns:a16="http://schemas.microsoft.com/office/drawing/2014/main" id="{A90B07DB-1008-4371-A00A-5C5A6F40C053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507302" y="2005016"/>
              <a:ext cx="68270" cy="58735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8" name="Freeform 10">
              <a:extLst>
                <a:ext uri="{FF2B5EF4-FFF2-40B4-BE49-F238E27FC236}">
                  <a16:creationId xmlns:a16="http://schemas.microsoft.com/office/drawing/2014/main" id="{2C277A21-BCCF-42FC-B218-12B8568D5F2B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439033" y="1833573"/>
              <a:ext cx="66682" cy="58735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4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4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9" name="Freeform 11">
              <a:extLst>
                <a:ext uri="{FF2B5EF4-FFF2-40B4-BE49-F238E27FC236}">
                  <a16:creationId xmlns:a16="http://schemas.microsoft.com/office/drawing/2014/main" id="{85D14CFA-4B64-4A60-95A3-7823A0934ED5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429507" y="2001842"/>
              <a:ext cx="68269" cy="57148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4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4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0" name="Freeform 12">
              <a:extLst>
                <a:ext uri="{FF2B5EF4-FFF2-40B4-BE49-F238E27FC236}">
                  <a16:creationId xmlns:a16="http://schemas.microsoft.com/office/drawing/2014/main" id="{2F452FE6-8A05-47EF-BFE0-7096D7F894A7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361237" y="1828811"/>
              <a:ext cx="68270" cy="58736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7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7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1" name="Freeform 13">
              <a:extLst>
                <a:ext uri="{FF2B5EF4-FFF2-40B4-BE49-F238E27FC236}">
                  <a16:creationId xmlns:a16="http://schemas.microsoft.com/office/drawing/2014/main" id="{B3E0F0C6-FCFC-489D-B911-C2B5A2DE7586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353299" y="1997079"/>
              <a:ext cx="66682" cy="58736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7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7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2" name="Freeform 14">
              <a:extLst>
                <a:ext uri="{FF2B5EF4-FFF2-40B4-BE49-F238E27FC236}">
                  <a16:creationId xmlns:a16="http://schemas.microsoft.com/office/drawing/2014/main" id="{8B1C2E49-FBFF-4E69-B369-0D7960107824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281854" y="1825636"/>
              <a:ext cx="69857" cy="58736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20" y="36"/>
                </a:cxn>
                <a:cxn ang="0">
                  <a:pos x="120" y="49"/>
                </a:cxn>
                <a:cxn ang="0">
                  <a:pos x="120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3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20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20" y="36"/>
                  </a:lnTo>
                  <a:lnTo>
                    <a:pt x="120" y="49"/>
                  </a:lnTo>
                  <a:lnTo>
                    <a:pt x="120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3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3" name="Freeform 15">
              <a:extLst>
                <a:ext uri="{FF2B5EF4-FFF2-40B4-BE49-F238E27FC236}">
                  <a16:creationId xmlns:a16="http://schemas.microsoft.com/office/drawing/2014/main" id="{2869F897-4D03-40DA-A57D-3E3F42351FBF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273916" y="1993904"/>
              <a:ext cx="69857" cy="58736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20" y="36"/>
                </a:cxn>
                <a:cxn ang="0">
                  <a:pos x="120" y="49"/>
                </a:cxn>
                <a:cxn ang="0">
                  <a:pos x="120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3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20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20" y="36"/>
                  </a:lnTo>
                  <a:lnTo>
                    <a:pt x="120" y="49"/>
                  </a:lnTo>
                  <a:lnTo>
                    <a:pt x="120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3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4" name="Freeform 16">
              <a:extLst>
                <a:ext uri="{FF2B5EF4-FFF2-40B4-BE49-F238E27FC236}">
                  <a16:creationId xmlns:a16="http://schemas.microsoft.com/office/drawing/2014/main" id="{D5FB2BD2-2A3B-467C-97C9-64DDD840ECFE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205646" y="1820874"/>
              <a:ext cx="68270" cy="58735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1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19" y="36"/>
                </a:cxn>
                <a:cxn ang="0">
                  <a:pos x="119" y="49"/>
                </a:cxn>
                <a:cxn ang="0">
                  <a:pos x="119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2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9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1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19" y="36"/>
                  </a:lnTo>
                  <a:lnTo>
                    <a:pt x="119" y="49"/>
                  </a:lnTo>
                  <a:lnTo>
                    <a:pt x="119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2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5" name="Freeform 17">
              <a:extLst>
                <a:ext uri="{FF2B5EF4-FFF2-40B4-BE49-F238E27FC236}">
                  <a16:creationId xmlns:a16="http://schemas.microsoft.com/office/drawing/2014/main" id="{45395569-471B-428E-8046-A00D6C573DDB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196120" y="1989142"/>
              <a:ext cx="69857" cy="58735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1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19" y="36"/>
                </a:cxn>
                <a:cxn ang="0">
                  <a:pos x="119" y="49"/>
                </a:cxn>
                <a:cxn ang="0">
                  <a:pos x="119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2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9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1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19" y="36"/>
                  </a:lnTo>
                  <a:lnTo>
                    <a:pt x="119" y="49"/>
                  </a:lnTo>
                  <a:lnTo>
                    <a:pt x="119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2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6" name="Rectangle 18">
              <a:extLst>
                <a:ext uri="{FF2B5EF4-FFF2-40B4-BE49-F238E27FC236}">
                  <a16:creationId xmlns:a16="http://schemas.microsoft.com/office/drawing/2014/main" id="{54F5C41E-11BC-40DF-9FCE-1EFA292A2926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 rot="173527" flipH="1">
              <a:off x="189769" y="1844685"/>
              <a:ext cx="15877" cy="7938"/>
            </a:xfrm>
            <a:prstGeom prst="rect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7" name="Rectangle 19">
              <a:extLst>
                <a:ext uri="{FF2B5EF4-FFF2-40B4-BE49-F238E27FC236}">
                  <a16:creationId xmlns:a16="http://schemas.microsoft.com/office/drawing/2014/main" id="{4D99E714-4332-4076-8F9E-020B88299D70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 rot="173527" flipH="1">
              <a:off x="826422" y="1876434"/>
              <a:ext cx="15877" cy="9525"/>
            </a:xfrm>
            <a:prstGeom prst="rect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8" name="Rectangle 20">
              <a:extLst>
                <a:ext uri="{FF2B5EF4-FFF2-40B4-BE49-F238E27FC236}">
                  <a16:creationId xmlns:a16="http://schemas.microsoft.com/office/drawing/2014/main" id="{E5ABE558-A493-4F4B-9979-427C35446823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 rot="173527" flipH="1">
              <a:off x="181831" y="2011366"/>
              <a:ext cx="14288" cy="9525"/>
            </a:xfrm>
            <a:prstGeom prst="rect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9" name="Rectangle 21">
              <a:extLst>
                <a:ext uri="{FF2B5EF4-FFF2-40B4-BE49-F238E27FC236}">
                  <a16:creationId xmlns:a16="http://schemas.microsoft.com/office/drawing/2014/main" id="{877D531E-860D-41EA-A03E-6A33E80C4A30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 rot="173527" flipH="1">
              <a:off x="818484" y="2044702"/>
              <a:ext cx="14289" cy="9525"/>
            </a:xfrm>
            <a:prstGeom prst="rect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0" name="Freeform 22">
              <a:extLst>
                <a:ext uri="{FF2B5EF4-FFF2-40B4-BE49-F238E27FC236}">
                  <a16:creationId xmlns:a16="http://schemas.microsoft.com/office/drawing/2014/main" id="{FD36C114-5635-4E4B-BA0F-BA3170C1EFB6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111974" y="1836748"/>
              <a:ext cx="76208" cy="187317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00" y="0"/>
                </a:cxn>
                <a:cxn ang="0">
                  <a:pos x="129" y="144"/>
                </a:cxn>
                <a:cxn ang="0">
                  <a:pos x="129" y="179"/>
                </a:cxn>
                <a:cxn ang="0">
                  <a:pos x="103" y="321"/>
                </a:cxn>
                <a:cxn ang="0">
                  <a:pos x="0" y="321"/>
                </a:cxn>
                <a:cxn ang="0">
                  <a:pos x="0" y="285"/>
                </a:cxn>
                <a:cxn ang="0">
                  <a:pos x="58" y="285"/>
                </a:cxn>
                <a:cxn ang="0">
                  <a:pos x="58" y="38"/>
                </a:cxn>
                <a:cxn ang="0">
                  <a:pos x="0" y="38"/>
                </a:cxn>
                <a:cxn ang="0">
                  <a:pos x="0" y="0"/>
                </a:cxn>
              </a:cxnLst>
              <a:rect l="0" t="0" r="r" b="b"/>
              <a:pathLst>
                <a:path w="129" h="321">
                  <a:moveTo>
                    <a:pt x="0" y="0"/>
                  </a:moveTo>
                  <a:lnTo>
                    <a:pt x="100" y="0"/>
                  </a:lnTo>
                  <a:lnTo>
                    <a:pt x="129" y="144"/>
                  </a:lnTo>
                  <a:lnTo>
                    <a:pt x="129" y="179"/>
                  </a:lnTo>
                  <a:lnTo>
                    <a:pt x="103" y="321"/>
                  </a:lnTo>
                  <a:lnTo>
                    <a:pt x="0" y="321"/>
                  </a:lnTo>
                  <a:lnTo>
                    <a:pt x="0" y="285"/>
                  </a:lnTo>
                  <a:lnTo>
                    <a:pt x="58" y="285"/>
                  </a:lnTo>
                  <a:lnTo>
                    <a:pt x="58" y="38"/>
                  </a:lnTo>
                  <a:lnTo>
                    <a:pt x="0" y="3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1" name="Freeform 23">
              <a:extLst>
                <a:ext uri="{FF2B5EF4-FFF2-40B4-BE49-F238E27FC236}">
                  <a16:creationId xmlns:a16="http://schemas.microsoft.com/office/drawing/2014/main" id="{CF89D937-5A7D-4BBA-8D37-FDDB4045E238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835948" y="1873259"/>
              <a:ext cx="74620" cy="187317"/>
            </a:xfrm>
            <a:custGeom>
              <a:avLst/>
              <a:gdLst/>
              <a:ahLst/>
              <a:cxnLst>
                <a:cxn ang="0">
                  <a:pos x="129" y="0"/>
                </a:cxn>
                <a:cxn ang="0">
                  <a:pos x="29" y="0"/>
                </a:cxn>
                <a:cxn ang="0">
                  <a:pos x="0" y="144"/>
                </a:cxn>
                <a:cxn ang="0">
                  <a:pos x="0" y="179"/>
                </a:cxn>
                <a:cxn ang="0">
                  <a:pos x="26" y="321"/>
                </a:cxn>
                <a:cxn ang="0">
                  <a:pos x="129" y="321"/>
                </a:cxn>
                <a:cxn ang="0">
                  <a:pos x="129" y="285"/>
                </a:cxn>
                <a:cxn ang="0">
                  <a:pos x="71" y="285"/>
                </a:cxn>
                <a:cxn ang="0">
                  <a:pos x="71" y="38"/>
                </a:cxn>
                <a:cxn ang="0">
                  <a:pos x="129" y="38"/>
                </a:cxn>
                <a:cxn ang="0">
                  <a:pos x="129" y="0"/>
                </a:cxn>
              </a:cxnLst>
              <a:rect l="0" t="0" r="r" b="b"/>
              <a:pathLst>
                <a:path w="129" h="321">
                  <a:moveTo>
                    <a:pt x="129" y="0"/>
                  </a:moveTo>
                  <a:lnTo>
                    <a:pt x="29" y="0"/>
                  </a:lnTo>
                  <a:lnTo>
                    <a:pt x="0" y="144"/>
                  </a:lnTo>
                  <a:lnTo>
                    <a:pt x="0" y="179"/>
                  </a:lnTo>
                  <a:lnTo>
                    <a:pt x="26" y="321"/>
                  </a:lnTo>
                  <a:lnTo>
                    <a:pt x="129" y="321"/>
                  </a:lnTo>
                  <a:lnTo>
                    <a:pt x="129" y="285"/>
                  </a:lnTo>
                  <a:lnTo>
                    <a:pt x="71" y="285"/>
                  </a:lnTo>
                  <a:lnTo>
                    <a:pt x="71" y="38"/>
                  </a:lnTo>
                  <a:lnTo>
                    <a:pt x="129" y="38"/>
                  </a:lnTo>
                  <a:lnTo>
                    <a:pt x="129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2" name="Rectangle 25">
              <a:extLst>
                <a:ext uri="{FF2B5EF4-FFF2-40B4-BE49-F238E27FC236}">
                  <a16:creationId xmlns:a16="http://schemas.microsoft.com/office/drawing/2014/main" id="{B508BA45-3E6C-48AF-9A21-D36565FC12DF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 rot="173527" flipH="1">
              <a:off x="99273" y="1916120"/>
              <a:ext cx="14288" cy="22224"/>
            </a:xfrm>
            <a:prstGeom prst="rect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3" name="Rectangle 27">
              <a:extLst>
                <a:ext uri="{FF2B5EF4-FFF2-40B4-BE49-F238E27FC236}">
                  <a16:creationId xmlns:a16="http://schemas.microsoft.com/office/drawing/2014/main" id="{9B9B72E4-93E1-432C-A20E-580117931DDB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 rot="173527" flipH="1">
              <a:off x="51643" y="1917707"/>
              <a:ext cx="49217" cy="15874"/>
            </a:xfrm>
            <a:prstGeom prst="rect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4" name="Freeform 28">
              <a:extLst>
                <a:ext uri="{FF2B5EF4-FFF2-40B4-BE49-F238E27FC236}">
                  <a16:creationId xmlns:a16="http://schemas.microsoft.com/office/drawing/2014/main" id="{66A9E901-D0E2-490E-8C7F-56DA9D945186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46880" y="1911357"/>
              <a:ext cx="11114" cy="26987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12"/>
                </a:cxn>
                <a:cxn ang="0">
                  <a:pos x="19" y="22"/>
                </a:cxn>
                <a:cxn ang="0">
                  <a:pos x="16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12"/>
                  </a:lnTo>
                  <a:lnTo>
                    <a:pt x="19" y="22"/>
                  </a:lnTo>
                  <a:lnTo>
                    <a:pt x="16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5" name="Freeform 30">
              <a:extLst>
                <a:ext uri="{FF2B5EF4-FFF2-40B4-BE49-F238E27FC236}">
                  <a16:creationId xmlns:a16="http://schemas.microsoft.com/office/drawing/2014/main" id="{8F87475F-D68B-40F9-BE69-4374A9E2A9A1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34178" y="1911357"/>
              <a:ext cx="12701" cy="25399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7" y="12"/>
                </a:cxn>
                <a:cxn ang="0">
                  <a:pos x="20" y="22"/>
                </a:cxn>
                <a:cxn ang="0">
                  <a:pos x="17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20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7" y="12"/>
                  </a:lnTo>
                  <a:lnTo>
                    <a:pt x="20" y="22"/>
                  </a:lnTo>
                  <a:lnTo>
                    <a:pt x="17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6" name="Freeform 32">
              <a:extLst>
                <a:ext uri="{FF2B5EF4-FFF2-40B4-BE49-F238E27FC236}">
                  <a16:creationId xmlns:a16="http://schemas.microsoft.com/office/drawing/2014/main" id="{8FC6AEDC-517C-45E1-8DDC-E8EF4ED57E32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23065" y="1911357"/>
              <a:ext cx="11113" cy="25399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6" y="12"/>
                </a:cxn>
                <a:cxn ang="0">
                  <a:pos x="19" y="22"/>
                </a:cxn>
                <a:cxn ang="0">
                  <a:pos x="16" y="35"/>
                </a:cxn>
                <a:cxn ang="0">
                  <a:pos x="9" y="45"/>
                </a:cxn>
                <a:cxn ang="0">
                  <a:pos x="6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6" y="12"/>
                  </a:lnTo>
                  <a:lnTo>
                    <a:pt x="19" y="22"/>
                  </a:lnTo>
                  <a:lnTo>
                    <a:pt x="16" y="35"/>
                  </a:lnTo>
                  <a:lnTo>
                    <a:pt x="9" y="45"/>
                  </a:lnTo>
                  <a:lnTo>
                    <a:pt x="6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7" name="Freeform 34">
              <a:extLst>
                <a:ext uri="{FF2B5EF4-FFF2-40B4-BE49-F238E27FC236}">
                  <a16:creationId xmlns:a16="http://schemas.microsoft.com/office/drawing/2014/main" id="{46524261-5AC0-4281-BAAF-0B0F3E4A8715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11951" y="1909770"/>
              <a:ext cx="11114" cy="26986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20" y="12"/>
                </a:cxn>
                <a:cxn ang="0">
                  <a:pos x="20" y="22"/>
                </a:cxn>
                <a:cxn ang="0">
                  <a:pos x="20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20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20" y="12"/>
                  </a:lnTo>
                  <a:lnTo>
                    <a:pt x="20" y="22"/>
                  </a:lnTo>
                  <a:lnTo>
                    <a:pt x="20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8" name="Freeform 36">
              <a:extLst>
                <a:ext uri="{FF2B5EF4-FFF2-40B4-BE49-F238E27FC236}">
                  <a16:creationId xmlns:a16="http://schemas.microsoft.com/office/drawing/2014/main" id="{F88F07B0-7936-4B63-B3A6-E41471D60C04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838" y="1909770"/>
              <a:ext cx="11113" cy="25399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2" y="0"/>
                </a:cxn>
                <a:cxn ang="0">
                  <a:pos x="19" y="12"/>
                </a:cxn>
                <a:cxn ang="0">
                  <a:pos x="19" y="22"/>
                </a:cxn>
                <a:cxn ang="0">
                  <a:pos x="19" y="35"/>
                </a:cxn>
                <a:cxn ang="0">
                  <a:pos x="12" y="45"/>
                </a:cxn>
                <a:cxn ang="0">
                  <a:pos x="6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6" y="0"/>
                  </a:lnTo>
                  <a:lnTo>
                    <a:pt x="12" y="0"/>
                  </a:lnTo>
                  <a:lnTo>
                    <a:pt x="19" y="12"/>
                  </a:lnTo>
                  <a:lnTo>
                    <a:pt x="19" y="22"/>
                  </a:lnTo>
                  <a:lnTo>
                    <a:pt x="19" y="35"/>
                  </a:lnTo>
                  <a:lnTo>
                    <a:pt x="12" y="45"/>
                  </a:lnTo>
                  <a:lnTo>
                    <a:pt x="6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9" name="Freeform 38">
              <a:extLst>
                <a:ext uri="{FF2B5EF4-FFF2-40B4-BE49-F238E27FC236}">
                  <a16:creationId xmlns:a16="http://schemas.microsoft.com/office/drawing/2014/main" id="{1FD0ECE1-C646-4A76-96BA-D9CADFA9CAE6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804195" y="1990729"/>
              <a:ext cx="12701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4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4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4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0" name="Freeform 39">
              <a:extLst>
                <a:ext uri="{FF2B5EF4-FFF2-40B4-BE49-F238E27FC236}">
                  <a16:creationId xmlns:a16="http://schemas.microsoft.com/office/drawing/2014/main" id="{F1B538E1-0448-4B88-BB29-1C3D6CB89E84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727987" y="1987554"/>
              <a:ext cx="11113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1" name="Freeform 40">
              <a:extLst>
                <a:ext uri="{FF2B5EF4-FFF2-40B4-BE49-F238E27FC236}">
                  <a16:creationId xmlns:a16="http://schemas.microsoft.com/office/drawing/2014/main" id="{CD4E9D3C-D6C9-4DDE-BC16-8D4B7FF98659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650191" y="1982792"/>
              <a:ext cx="11114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2" name="Freeform 41">
              <a:extLst>
                <a:ext uri="{FF2B5EF4-FFF2-40B4-BE49-F238E27FC236}">
                  <a16:creationId xmlns:a16="http://schemas.microsoft.com/office/drawing/2014/main" id="{D4B58653-0F40-4B37-9085-734A2F151BBD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572396" y="1979617"/>
              <a:ext cx="12701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3" name="Freeform 42">
              <a:extLst>
                <a:ext uri="{FF2B5EF4-FFF2-40B4-BE49-F238E27FC236}">
                  <a16:creationId xmlns:a16="http://schemas.microsoft.com/office/drawing/2014/main" id="{0FF39954-BA10-4304-98D1-0A0233695008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496189" y="1974855"/>
              <a:ext cx="11113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9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9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4" name="Freeform 43">
              <a:extLst>
                <a:ext uri="{FF2B5EF4-FFF2-40B4-BE49-F238E27FC236}">
                  <a16:creationId xmlns:a16="http://schemas.microsoft.com/office/drawing/2014/main" id="{345CE7D4-222D-47B1-9FF1-7EAE7EED6FCE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418393" y="1971680"/>
              <a:ext cx="11114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5" name="Freeform 44">
              <a:extLst>
                <a:ext uri="{FF2B5EF4-FFF2-40B4-BE49-F238E27FC236}">
                  <a16:creationId xmlns:a16="http://schemas.microsoft.com/office/drawing/2014/main" id="{A9CD2C8F-1472-46FC-B932-E1CB2A1B2105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342185" y="1966918"/>
              <a:ext cx="11114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7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6" name="Freeform 45">
              <a:extLst>
                <a:ext uri="{FF2B5EF4-FFF2-40B4-BE49-F238E27FC236}">
                  <a16:creationId xmlns:a16="http://schemas.microsoft.com/office/drawing/2014/main" id="{8A2F05F9-29DC-44A8-8874-597CD1FA84A6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262802" y="1963743"/>
              <a:ext cx="11114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7" name="Freeform 46">
              <a:extLst>
                <a:ext uri="{FF2B5EF4-FFF2-40B4-BE49-F238E27FC236}">
                  <a16:creationId xmlns:a16="http://schemas.microsoft.com/office/drawing/2014/main" id="{4205A321-8FA9-4184-852C-31C45DC5DA04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813721" y="1822461"/>
              <a:ext cx="11113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4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4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4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8" name="Freeform 47">
              <a:extLst>
                <a:ext uri="{FF2B5EF4-FFF2-40B4-BE49-F238E27FC236}">
                  <a16:creationId xmlns:a16="http://schemas.microsoft.com/office/drawing/2014/main" id="{971F8666-7C7D-4996-929B-75FEDF64B13E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735925" y="1819286"/>
              <a:ext cx="11114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9" name="Freeform 48">
              <a:extLst>
                <a:ext uri="{FF2B5EF4-FFF2-40B4-BE49-F238E27FC236}">
                  <a16:creationId xmlns:a16="http://schemas.microsoft.com/office/drawing/2014/main" id="{45CD9FCA-C034-4F2F-B9A7-0211A6183AE4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659717" y="1814524"/>
              <a:ext cx="11114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0" name="Freeform 49">
              <a:extLst>
                <a:ext uri="{FF2B5EF4-FFF2-40B4-BE49-F238E27FC236}">
                  <a16:creationId xmlns:a16="http://schemas.microsoft.com/office/drawing/2014/main" id="{A0AB1719-D597-4BDD-B9F3-7F8C20BCABAD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581922" y="1811349"/>
              <a:ext cx="11113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1" name="Freeform 50">
              <a:extLst>
                <a:ext uri="{FF2B5EF4-FFF2-40B4-BE49-F238E27FC236}">
                  <a16:creationId xmlns:a16="http://schemas.microsoft.com/office/drawing/2014/main" id="{DF01EB7E-11FC-4306-8B50-54BAAE423B8D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504126" y="1806587"/>
              <a:ext cx="11114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9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9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2" name="Freeform 51">
              <a:extLst>
                <a:ext uri="{FF2B5EF4-FFF2-40B4-BE49-F238E27FC236}">
                  <a16:creationId xmlns:a16="http://schemas.microsoft.com/office/drawing/2014/main" id="{9A462E73-C9BE-4335-83A6-5BA31569705D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427919" y="1803412"/>
              <a:ext cx="11114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3" name="Freeform 52">
              <a:extLst>
                <a:ext uri="{FF2B5EF4-FFF2-40B4-BE49-F238E27FC236}">
                  <a16:creationId xmlns:a16="http://schemas.microsoft.com/office/drawing/2014/main" id="{8FE1DCD8-E10D-478D-9BE7-C00C562B8EDD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350124" y="1800237"/>
              <a:ext cx="11113" cy="11270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7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4" name="Freeform 53">
              <a:extLst>
                <a:ext uri="{FF2B5EF4-FFF2-40B4-BE49-F238E27FC236}">
                  <a16:creationId xmlns:a16="http://schemas.microsoft.com/office/drawing/2014/main" id="{9A25F545-E645-452C-88CB-1BAFCF99E31D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270741" y="1795475"/>
              <a:ext cx="11113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5" name="Полилиния 324">
              <a:extLst>
                <a:ext uri="{FF2B5EF4-FFF2-40B4-BE49-F238E27FC236}">
                  <a16:creationId xmlns:a16="http://schemas.microsoft.com/office/drawing/2014/main" id="{602FF952-061C-435F-B614-5B67B10226D6}"/>
                </a:ext>
              </a:extLst>
            </p:cNvPr>
            <p:cNvSpPr/>
            <p:nvPr userDrawn="1"/>
          </p:nvSpPr>
          <p:spPr bwMode="auto">
            <a:xfrm>
              <a:off x="1004240" y="1974855"/>
              <a:ext cx="7114314" cy="142869"/>
            </a:xfrm>
            <a:custGeom>
              <a:avLst/>
              <a:gdLst>
                <a:gd name="connsiteX0" fmla="*/ 0 w 7114673"/>
                <a:gd name="connsiteY0" fmla="*/ 0 h 0"/>
                <a:gd name="connsiteX1" fmla="*/ 7114673 w 7114673"/>
                <a:gd name="connsiteY1" fmla="*/ 0 h 0"/>
                <a:gd name="connsiteX2" fmla="*/ 7114673 w 7114673"/>
                <a:gd name="connsiteY2" fmla="*/ 0 h 0"/>
                <a:gd name="connsiteX0" fmla="*/ 0 w 7114673"/>
                <a:gd name="connsiteY0" fmla="*/ 0 h 0"/>
                <a:gd name="connsiteX1" fmla="*/ 7114673 w 7114673"/>
                <a:gd name="connsiteY1" fmla="*/ 0 h 0"/>
                <a:gd name="connsiteX2" fmla="*/ 7114673 w 7114673"/>
                <a:gd name="connsiteY2" fmla="*/ 0 h 0"/>
                <a:gd name="connsiteX0" fmla="*/ 0 w 7114673"/>
                <a:gd name="connsiteY0" fmla="*/ 0 h 98776"/>
                <a:gd name="connsiteX1" fmla="*/ 7114673 w 7114673"/>
                <a:gd name="connsiteY1" fmla="*/ 0 h 98776"/>
                <a:gd name="connsiteX2" fmla="*/ 7114673 w 7114673"/>
                <a:gd name="connsiteY2" fmla="*/ 0 h 98776"/>
                <a:gd name="connsiteX0" fmla="*/ 0 w 7114673"/>
                <a:gd name="connsiteY0" fmla="*/ 1337 h 64730"/>
                <a:gd name="connsiteX1" fmla="*/ 3643306 w 7114673"/>
                <a:gd name="connsiteY1" fmla="*/ 64730 h 64730"/>
                <a:gd name="connsiteX2" fmla="*/ 7114673 w 7114673"/>
                <a:gd name="connsiteY2" fmla="*/ 1337 h 64730"/>
                <a:gd name="connsiteX3" fmla="*/ 7114673 w 7114673"/>
                <a:gd name="connsiteY3" fmla="*/ 1337 h 64730"/>
                <a:gd name="connsiteX0" fmla="*/ 0 w 7114673"/>
                <a:gd name="connsiteY0" fmla="*/ 1337 h 116131"/>
                <a:gd name="connsiteX1" fmla="*/ 3643306 w 7114673"/>
                <a:gd name="connsiteY1" fmla="*/ 64730 h 116131"/>
                <a:gd name="connsiteX2" fmla="*/ 7114673 w 7114673"/>
                <a:gd name="connsiteY2" fmla="*/ 1337 h 116131"/>
                <a:gd name="connsiteX3" fmla="*/ 7114673 w 7114673"/>
                <a:gd name="connsiteY3" fmla="*/ 1337 h 116131"/>
                <a:gd name="connsiteX0" fmla="*/ 0 w 7114673"/>
                <a:gd name="connsiteY0" fmla="*/ 0 h 0"/>
                <a:gd name="connsiteX1" fmla="*/ 7114673 w 7114673"/>
                <a:gd name="connsiteY1" fmla="*/ 0 h 0"/>
                <a:gd name="connsiteX2" fmla="*/ 7114673 w 7114673"/>
                <a:gd name="connsiteY2" fmla="*/ 0 h 0"/>
                <a:gd name="connsiteX0" fmla="*/ 0 w 7114673"/>
                <a:gd name="connsiteY0" fmla="*/ 0 h 259197"/>
                <a:gd name="connsiteX1" fmla="*/ 7114673 w 7114673"/>
                <a:gd name="connsiteY1" fmla="*/ 0 h 259197"/>
                <a:gd name="connsiteX2" fmla="*/ 7114673 w 7114673"/>
                <a:gd name="connsiteY2" fmla="*/ 0 h 259197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64241"/>
                <a:gd name="connsiteX1" fmla="*/ 3643306 w 7114673"/>
                <a:gd name="connsiteY1" fmla="*/ 142852 h 164241"/>
                <a:gd name="connsiteX2" fmla="*/ 5022911 w 7114673"/>
                <a:gd name="connsiteY2" fmla="*/ 128337 h 164241"/>
                <a:gd name="connsiteX3" fmla="*/ 7114673 w 7114673"/>
                <a:gd name="connsiteY3" fmla="*/ 0 h 164241"/>
                <a:gd name="connsiteX4" fmla="*/ 7114673 w 7114673"/>
                <a:gd name="connsiteY4" fmla="*/ 0 h 164241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5255 h 148107"/>
                <a:gd name="connsiteX1" fmla="*/ 3643306 w 7114673"/>
                <a:gd name="connsiteY1" fmla="*/ 148107 h 148107"/>
                <a:gd name="connsiteX2" fmla="*/ 7114673 w 7114673"/>
                <a:gd name="connsiteY2" fmla="*/ 5255 h 148107"/>
                <a:gd name="connsiteX3" fmla="*/ 7114673 w 7114673"/>
                <a:gd name="connsiteY3" fmla="*/ 5255 h 148107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14673" h="142852">
                  <a:moveTo>
                    <a:pt x="0" y="0"/>
                  </a:moveTo>
                  <a:cubicBezTo>
                    <a:pt x="1079383" y="39898"/>
                    <a:pt x="2256426" y="122573"/>
                    <a:pt x="3643306" y="142852"/>
                  </a:cubicBezTo>
                  <a:cubicBezTo>
                    <a:pt x="4829085" y="142852"/>
                    <a:pt x="6367148" y="58417"/>
                    <a:pt x="7114673" y="0"/>
                  </a:cubicBezTo>
                  <a:lnTo>
                    <a:pt x="7114673" y="0"/>
                  </a:lnTo>
                </a:path>
              </a:pathLst>
            </a:custGeom>
            <a:noFill/>
            <a:ln w="19050" cap="flat" cmpd="sng" algn="ctr">
              <a:solidFill>
                <a:schemeClr val="accent2">
                  <a:lumMod val="40000"/>
                  <a:lumOff val="6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6" name="Полилиния 325">
              <a:extLst>
                <a:ext uri="{FF2B5EF4-FFF2-40B4-BE49-F238E27FC236}">
                  <a16:creationId xmlns:a16="http://schemas.microsoft.com/office/drawing/2014/main" id="{C1D2AA38-C50B-48B8-AC39-7814CE494637}"/>
                </a:ext>
              </a:extLst>
            </p:cNvPr>
            <p:cNvSpPr/>
            <p:nvPr userDrawn="1"/>
          </p:nvSpPr>
          <p:spPr bwMode="auto">
            <a:xfrm>
              <a:off x="2425" y="1976443"/>
              <a:ext cx="995465" cy="309549"/>
            </a:xfrm>
            <a:custGeom>
              <a:avLst/>
              <a:gdLst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96043" h="310243">
                  <a:moveTo>
                    <a:pt x="996043" y="0"/>
                  </a:moveTo>
                  <a:cubicBezTo>
                    <a:pt x="764069" y="166704"/>
                    <a:pt x="546356" y="280324"/>
                    <a:pt x="0" y="310243"/>
                  </a:cubicBezTo>
                </a:path>
              </a:pathLst>
            </a:custGeom>
            <a:noFill/>
            <a:ln w="19050" cap="flat" cmpd="sng" algn="ctr">
              <a:solidFill>
                <a:schemeClr val="accent2">
                  <a:lumMod val="40000"/>
                  <a:lumOff val="6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7" name="Rectangle 24">
              <a:extLst>
                <a:ext uri="{FF2B5EF4-FFF2-40B4-BE49-F238E27FC236}">
                  <a16:creationId xmlns:a16="http://schemas.microsoft.com/office/drawing/2014/main" id="{441D0D4D-4193-4202-80F2-D8F1594BF6A9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 rot="173527" flipH="1">
              <a:off x="910568" y="1957393"/>
              <a:ext cx="12701" cy="22224"/>
            </a:xfrm>
            <a:prstGeom prst="rect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8" name="Rectangle 26">
              <a:extLst>
                <a:ext uri="{FF2B5EF4-FFF2-40B4-BE49-F238E27FC236}">
                  <a16:creationId xmlns:a16="http://schemas.microsoft.com/office/drawing/2014/main" id="{C8611F92-6BA1-4B20-94B4-3176BAC3EE5F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 rot="173527" flipH="1">
              <a:off x="923269" y="1962155"/>
              <a:ext cx="49218" cy="15874"/>
            </a:xfrm>
            <a:prstGeom prst="rect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9" name="Freeform 29">
              <a:extLst>
                <a:ext uri="{FF2B5EF4-FFF2-40B4-BE49-F238E27FC236}">
                  <a16:creationId xmlns:a16="http://schemas.microsoft.com/office/drawing/2014/main" id="{BD1ADE73-A9F2-4F0B-9D9A-99E872F41407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966137" y="1958980"/>
              <a:ext cx="11113" cy="25399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9" y="0"/>
                </a:cxn>
                <a:cxn ang="0">
                  <a:pos x="3" y="12"/>
                </a:cxn>
                <a:cxn ang="0">
                  <a:pos x="0" y="22"/>
                </a:cxn>
                <a:cxn ang="0">
                  <a:pos x="3" y="35"/>
                </a:cxn>
                <a:cxn ang="0">
                  <a:pos x="9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9" y="0"/>
                  </a:lnTo>
                  <a:lnTo>
                    <a:pt x="3" y="12"/>
                  </a:lnTo>
                  <a:lnTo>
                    <a:pt x="0" y="22"/>
                  </a:lnTo>
                  <a:lnTo>
                    <a:pt x="3" y="35"/>
                  </a:lnTo>
                  <a:lnTo>
                    <a:pt x="9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30" name="Freeform 31">
              <a:extLst>
                <a:ext uri="{FF2B5EF4-FFF2-40B4-BE49-F238E27FC236}">
                  <a16:creationId xmlns:a16="http://schemas.microsoft.com/office/drawing/2014/main" id="{138881B0-5AAF-491E-92B1-ECBB78C58241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977250" y="1958980"/>
              <a:ext cx="12701" cy="25399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13" y="0"/>
                </a:cxn>
                <a:cxn ang="0">
                  <a:pos x="10" y="0"/>
                </a:cxn>
                <a:cxn ang="0">
                  <a:pos x="4" y="12"/>
                </a:cxn>
                <a:cxn ang="0">
                  <a:pos x="0" y="22"/>
                </a:cxn>
                <a:cxn ang="0">
                  <a:pos x="4" y="35"/>
                </a:cxn>
                <a:cxn ang="0">
                  <a:pos x="10" y="45"/>
                </a:cxn>
                <a:cxn ang="0">
                  <a:pos x="13" y="45"/>
                </a:cxn>
                <a:cxn ang="0">
                  <a:pos x="20" y="45"/>
                </a:cxn>
                <a:cxn ang="0">
                  <a:pos x="20" y="22"/>
                </a:cxn>
                <a:cxn ang="0">
                  <a:pos x="20" y="0"/>
                </a:cxn>
              </a:cxnLst>
              <a:rect l="0" t="0" r="r" b="b"/>
              <a:pathLst>
                <a:path w="20" h="45">
                  <a:moveTo>
                    <a:pt x="20" y="0"/>
                  </a:moveTo>
                  <a:lnTo>
                    <a:pt x="13" y="0"/>
                  </a:lnTo>
                  <a:lnTo>
                    <a:pt x="10" y="0"/>
                  </a:lnTo>
                  <a:lnTo>
                    <a:pt x="4" y="12"/>
                  </a:lnTo>
                  <a:lnTo>
                    <a:pt x="0" y="22"/>
                  </a:lnTo>
                  <a:lnTo>
                    <a:pt x="4" y="35"/>
                  </a:lnTo>
                  <a:lnTo>
                    <a:pt x="10" y="45"/>
                  </a:lnTo>
                  <a:lnTo>
                    <a:pt x="13" y="45"/>
                  </a:lnTo>
                  <a:lnTo>
                    <a:pt x="20" y="45"/>
                  </a:lnTo>
                  <a:lnTo>
                    <a:pt x="20" y="22"/>
                  </a:lnTo>
                  <a:lnTo>
                    <a:pt x="2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31" name="Freeform 33">
              <a:extLst>
                <a:ext uri="{FF2B5EF4-FFF2-40B4-BE49-F238E27FC236}">
                  <a16:creationId xmlns:a16="http://schemas.microsoft.com/office/drawing/2014/main" id="{EBC013CD-DD02-456F-8222-13F6DC5C8CDF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989951" y="1958980"/>
              <a:ext cx="11114" cy="26987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10" y="0"/>
                </a:cxn>
                <a:cxn ang="0">
                  <a:pos x="3" y="12"/>
                </a:cxn>
                <a:cxn ang="0">
                  <a:pos x="0" y="22"/>
                </a:cxn>
                <a:cxn ang="0">
                  <a:pos x="3" y="35"/>
                </a:cxn>
                <a:cxn ang="0">
                  <a:pos x="10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10" y="0"/>
                  </a:lnTo>
                  <a:lnTo>
                    <a:pt x="3" y="12"/>
                  </a:lnTo>
                  <a:lnTo>
                    <a:pt x="0" y="22"/>
                  </a:lnTo>
                  <a:lnTo>
                    <a:pt x="3" y="35"/>
                  </a:lnTo>
                  <a:lnTo>
                    <a:pt x="10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32" name="Freeform 35">
              <a:extLst>
                <a:ext uri="{FF2B5EF4-FFF2-40B4-BE49-F238E27FC236}">
                  <a16:creationId xmlns:a16="http://schemas.microsoft.com/office/drawing/2014/main" id="{6E296306-C338-46B1-BAE5-26ACA0E31A90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1001065" y="1960568"/>
              <a:ext cx="11113" cy="25399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9" y="0"/>
                </a:cxn>
                <a:cxn ang="0">
                  <a:pos x="0" y="12"/>
                </a:cxn>
                <a:cxn ang="0">
                  <a:pos x="0" y="22"/>
                </a:cxn>
                <a:cxn ang="0">
                  <a:pos x="0" y="35"/>
                </a:cxn>
                <a:cxn ang="0">
                  <a:pos x="9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9" y="0"/>
                  </a:lnTo>
                  <a:lnTo>
                    <a:pt x="0" y="12"/>
                  </a:lnTo>
                  <a:lnTo>
                    <a:pt x="0" y="22"/>
                  </a:lnTo>
                  <a:lnTo>
                    <a:pt x="0" y="35"/>
                  </a:lnTo>
                  <a:lnTo>
                    <a:pt x="9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33" name="Freeform 37">
              <a:extLst>
                <a:ext uri="{FF2B5EF4-FFF2-40B4-BE49-F238E27FC236}">
                  <a16:creationId xmlns:a16="http://schemas.microsoft.com/office/drawing/2014/main" id="{7893834A-1186-4EFD-91CD-F84693198053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1012178" y="1960568"/>
              <a:ext cx="11114" cy="26986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13" y="0"/>
                </a:cxn>
                <a:cxn ang="0">
                  <a:pos x="7" y="0"/>
                </a:cxn>
                <a:cxn ang="0">
                  <a:pos x="0" y="12"/>
                </a:cxn>
                <a:cxn ang="0">
                  <a:pos x="0" y="22"/>
                </a:cxn>
                <a:cxn ang="0">
                  <a:pos x="0" y="35"/>
                </a:cxn>
                <a:cxn ang="0">
                  <a:pos x="7" y="45"/>
                </a:cxn>
                <a:cxn ang="0">
                  <a:pos x="13" y="45"/>
                </a:cxn>
                <a:cxn ang="0">
                  <a:pos x="20" y="45"/>
                </a:cxn>
                <a:cxn ang="0">
                  <a:pos x="20" y="22"/>
                </a:cxn>
                <a:cxn ang="0">
                  <a:pos x="20" y="0"/>
                </a:cxn>
              </a:cxnLst>
              <a:rect l="0" t="0" r="r" b="b"/>
              <a:pathLst>
                <a:path w="20" h="45">
                  <a:moveTo>
                    <a:pt x="20" y="0"/>
                  </a:moveTo>
                  <a:lnTo>
                    <a:pt x="13" y="0"/>
                  </a:lnTo>
                  <a:lnTo>
                    <a:pt x="7" y="0"/>
                  </a:lnTo>
                  <a:lnTo>
                    <a:pt x="0" y="12"/>
                  </a:lnTo>
                  <a:lnTo>
                    <a:pt x="0" y="22"/>
                  </a:lnTo>
                  <a:lnTo>
                    <a:pt x="0" y="35"/>
                  </a:lnTo>
                  <a:lnTo>
                    <a:pt x="7" y="45"/>
                  </a:lnTo>
                  <a:lnTo>
                    <a:pt x="13" y="45"/>
                  </a:lnTo>
                  <a:lnTo>
                    <a:pt x="20" y="45"/>
                  </a:lnTo>
                  <a:lnTo>
                    <a:pt x="20" y="22"/>
                  </a:lnTo>
                  <a:lnTo>
                    <a:pt x="2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34" name="Полилиния 333">
              <a:extLst>
                <a:ext uri="{FF2B5EF4-FFF2-40B4-BE49-F238E27FC236}">
                  <a16:creationId xmlns:a16="http://schemas.microsoft.com/office/drawing/2014/main" id="{7EF0B2B9-E88C-44AC-9411-DB54BCE438F8}"/>
                </a:ext>
              </a:extLst>
            </p:cNvPr>
            <p:cNvSpPr/>
            <p:nvPr userDrawn="1"/>
          </p:nvSpPr>
          <p:spPr bwMode="auto">
            <a:xfrm flipH="1">
              <a:off x="8150307" y="1976443"/>
              <a:ext cx="995465" cy="309549"/>
            </a:xfrm>
            <a:custGeom>
              <a:avLst/>
              <a:gdLst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96043" h="310243">
                  <a:moveTo>
                    <a:pt x="996043" y="0"/>
                  </a:moveTo>
                  <a:cubicBezTo>
                    <a:pt x="764069" y="166704"/>
                    <a:pt x="546356" y="280324"/>
                    <a:pt x="0" y="310243"/>
                  </a:cubicBezTo>
                </a:path>
              </a:pathLst>
            </a:custGeom>
            <a:noFill/>
            <a:ln w="19050" cap="flat" cmpd="sng" algn="ctr">
              <a:solidFill>
                <a:schemeClr val="accent2">
                  <a:lumMod val="40000"/>
                  <a:lumOff val="6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35" name="Rectangle 26">
              <a:extLst>
                <a:ext uri="{FF2B5EF4-FFF2-40B4-BE49-F238E27FC236}">
                  <a16:creationId xmlns:a16="http://schemas.microsoft.com/office/drawing/2014/main" id="{0B38E038-1EF5-4819-BA32-5559136066E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172535" y="1962155"/>
              <a:ext cx="49218" cy="15874"/>
            </a:xfrm>
            <a:prstGeom prst="rect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36" name="Freeform 29">
              <a:extLst>
                <a:ext uri="{FF2B5EF4-FFF2-40B4-BE49-F238E27FC236}">
                  <a16:creationId xmlns:a16="http://schemas.microsoft.com/office/drawing/2014/main" id="{37E896E6-C1DB-4E24-97AE-1568EAB23386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67772" y="1958980"/>
              <a:ext cx="11113" cy="25399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9" y="0"/>
                </a:cxn>
                <a:cxn ang="0">
                  <a:pos x="3" y="12"/>
                </a:cxn>
                <a:cxn ang="0">
                  <a:pos x="0" y="22"/>
                </a:cxn>
                <a:cxn ang="0">
                  <a:pos x="3" y="35"/>
                </a:cxn>
                <a:cxn ang="0">
                  <a:pos x="9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9" y="0"/>
                  </a:lnTo>
                  <a:lnTo>
                    <a:pt x="3" y="12"/>
                  </a:lnTo>
                  <a:lnTo>
                    <a:pt x="0" y="22"/>
                  </a:lnTo>
                  <a:lnTo>
                    <a:pt x="3" y="35"/>
                  </a:lnTo>
                  <a:lnTo>
                    <a:pt x="9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37" name="Freeform 31">
              <a:extLst>
                <a:ext uri="{FF2B5EF4-FFF2-40B4-BE49-F238E27FC236}">
                  <a16:creationId xmlns:a16="http://schemas.microsoft.com/office/drawing/2014/main" id="{A57EAF38-6E6F-4337-9D40-44C8F8738D29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56658" y="1958980"/>
              <a:ext cx="11114" cy="25399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13" y="0"/>
                </a:cxn>
                <a:cxn ang="0">
                  <a:pos x="10" y="0"/>
                </a:cxn>
                <a:cxn ang="0">
                  <a:pos x="4" y="12"/>
                </a:cxn>
                <a:cxn ang="0">
                  <a:pos x="0" y="22"/>
                </a:cxn>
                <a:cxn ang="0">
                  <a:pos x="4" y="35"/>
                </a:cxn>
                <a:cxn ang="0">
                  <a:pos x="10" y="45"/>
                </a:cxn>
                <a:cxn ang="0">
                  <a:pos x="13" y="45"/>
                </a:cxn>
                <a:cxn ang="0">
                  <a:pos x="20" y="45"/>
                </a:cxn>
                <a:cxn ang="0">
                  <a:pos x="20" y="22"/>
                </a:cxn>
                <a:cxn ang="0">
                  <a:pos x="20" y="0"/>
                </a:cxn>
              </a:cxnLst>
              <a:rect l="0" t="0" r="r" b="b"/>
              <a:pathLst>
                <a:path w="20" h="45">
                  <a:moveTo>
                    <a:pt x="20" y="0"/>
                  </a:moveTo>
                  <a:lnTo>
                    <a:pt x="13" y="0"/>
                  </a:lnTo>
                  <a:lnTo>
                    <a:pt x="10" y="0"/>
                  </a:lnTo>
                  <a:lnTo>
                    <a:pt x="4" y="12"/>
                  </a:lnTo>
                  <a:lnTo>
                    <a:pt x="0" y="22"/>
                  </a:lnTo>
                  <a:lnTo>
                    <a:pt x="4" y="35"/>
                  </a:lnTo>
                  <a:lnTo>
                    <a:pt x="10" y="45"/>
                  </a:lnTo>
                  <a:lnTo>
                    <a:pt x="13" y="45"/>
                  </a:lnTo>
                  <a:lnTo>
                    <a:pt x="20" y="45"/>
                  </a:lnTo>
                  <a:lnTo>
                    <a:pt x="20" y="22"/>
                  </a:lnTo>
                  <a:lnTo>
                    <a:pt x="2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38" name="Freeform 33">
              <a:extLst>
                <a:ext uri="{FF2B5EF4-FFF2-40B4-BE49-F238E27FC236}">
                  <a16:creationId xmlns:a16="http://schemas.microsoft.com/office/drawing/2014/main" id="{23046A92-799E-411A-A5E2-826A7497AF78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45545" y="1958980"/>
              <a:ext cx="11113" cy="26987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10" y="0"/>
                </a:cxn>
                <a:cxn ang="0">
                  <a:pos x="3" y="12"/>
                </a:cxn>
                <a:cxn ang="0">
                  <a:pos x="0" y="22"/>
                </a:cxn>
                <a:cxn ang="0">
                  <a:pos x="3" y="35"/>
                </a:cxn>
                <a:cxn ang="0">
                  <a:pos x="10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10" y="0"/>
                  </a:lnTo>
                  <a:lnTo>
                    <a:pt x="3" y="12"/>
                  </a:lnTo>
                  <a:lnTo>
                    <a:pt x="0" y="22"/>
                  </a:lnTo>
                  <a:lnTo>
                    <a:pt x="3" y="35"/>
                  </a:lnTo>
                  <a:lnTo>
                    <a:pt x="10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39" name="Freeform 35">
              <a:extLst>
                <a:ext uri="{FF2B5EF4-FFF2-40B4-BE49-F238E27FC236}">
                  <a16:creationId xmlns:a16="http://schemas.microsoft.com/office/drawing/2014/main" id="{E903BA24-9004-439D-921D-B7807EE70DCE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34431" y="1960568"/>
              <a:ext cx="11114" cy="25399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9" y="0"/>
                </a:cxn>
                <a:cxn ang="0">
                  <a:pos x="0" y="12"/>
                </a:cxn>
                <a:cxn ang="0">
                  <a:pos x="0" y="22"/>
                </a:cxn>
                <a:cxn ang="0">
                  <a:pos x="0" y="35"/>
                </a:cxn>
                <a:cxn ang="0">
                  <a:pos x="9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9" y="0"/>
                  </a:lnTo>
                  <a:lnTo>
                    <a:pt x="0" y="12"/>
                  </a:lnTo>
                  <a:lnTo>
                    <a:pt x="0" y="22"/>
                  </a:lnTo>
                  <a:lnTo>
                    <a:pt x="0" y="35"/>
                  </a:lnTo>
                  <a:lnTo>
                    <a:pt x="9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40" name="Freeform 37">
              <a:extLst>
                <a:ext uri="{FF2B5EF4-FFF2-40B4-BE49-F238E27FC236}">
                  <a16:creationId xmlns:a16="http://schemas.microsoft.com/office/drawing/2014/main" id="{DDCCBBB9-9D49-4459-B90F-258289752F54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21729" y="1960568"/>
              <a:ext cx="12701" cy="26986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13" y="0"/>
                </a:cxn>
                <a:cxn ang="0">
                  <a:pos x="7" y="0"/>
                </a:cxn>
                <a:cxn ang="0">
                  <a:pos x="0" y="12"/>
                </a:cxn>
                <a:cxn ang="0">
                  <a:pos x="0" y="22"/>
                </a:cxn>
                <a:cxn ang="0">
                  <a:pos x="0" y="35"/>
                </a:cxn>
                <a:cxn ang="0">
                  <a:pos x="7" y="45"/>
                </a:cxn>
                <a:cxn ang="0">
                  <a:pos x="13" y="45"/>
                </a:cxn>
                <a:cxn ang="0">
                  <a:pos x="20" y="45"/>
                </a:cxn>
                <a:cxn ang="0">
                  <a:pos x="20" y="22"/>
                </a:cxn>
                <a:cxn ang="0">
                  <a:pos x="20" y="0"/>
                </a:cxn>
              </a:cxnLst>
              <a:rect l="0" t="0" r="r" b="b"/>
              <a:pathLst>
                <a:path w="20" h="45">
                  <a:moveTo>
                    <a:pt x="20" y="0"/>
                  </a:moveTo>
                  <a:lnTo>
                    <a:pt x="13" y="0"/>
                  </a:lnTo>
                  <a:lnTo>
                    <a:pt x="7" y="0"/>
                  </a:lnTo>
                  <a:lnTo>
                    <a:pt x="0" y="12"/>
                  </a:lnTo>
                  <a:lnTo>
                    <a:pt x="0" y="22"/>
                  </a:lnTo>
                  <a:lnTo>
                    <a:pt x="0" y="35"/>
                  </a:lnTo>
                  <a:lnTo>
                    <a:pt x="7" y="45"/>
                  </a:lnTo>
                  <a:lnTo>
                    <a:pt x="13" y="45"/>
                  </a:lnTo>
                  <a:lnTo>
                    <a:pt x="20" y="45"/>
                  </a:lnTo>
                  <a:lnTo>
                    <a:pt x="20" y="22"/>
                  </a:lnTo>
                  <a:lnTo>
                    <a:pt x="2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</p:grpSp>
      <p:sp>
        <p:nvSpPr>
          <p:cNvPr id="341" name="Овал 340">
            <a:extLst>
              <a:ext uri="{FF2B5EF4-FFF2-40B4-BE49-F238E27FC236}">
                <a16:creationId xmlns:a16="http://schemas.microsoft.com/office/drawing/2014/main" id="{2C9185B4-9558-4A69-B5F2-026055B59CD1}"/>
              </a:ext>
            </a:extLst>
          </p:cNvPr>
          <p:cNvSpPr/>
          <p:nvPr/>
        </p:nvSpPr>
        <p:spPr bwMode="auto">
          <a:xfrm>
            <a:off x="8818563" y="3071813"/>
            <a:ext cx="428625" cy="428625"/>
          </a:xfrm>
          <a:prstGeom prst="ellipse">
            <a:avLst/>
          </a:prstGeom>
          <a:solidFill>
            <a:srgbClr val="DC5252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>
              <a:defRPr/>
            </a:pPr>
            <a:endParaRPr lang="ru-RU" b="1" dirty="0">
              <a:solidFill>
                <a:srgbClr val="000000"/>
              </a:solidFill>
              <a:latin typeface="Tahoma" pitchFamily="34" charset="0"/>
            </a:endParaRPr>
          </a:p>
        </p:txBody>
      </p:sp>
      <p:sp>
        <p:nvSpPr>
          <p:cNvPr id="21514" name="Rectangle 6">
            <a:extLst>
              <a:ext uri="{FF2B5EF4-FFF2-40B4-BE49-F238E27FC236}">
                <a16:creationId xmlns:a16="http://schemas.microsoft.com/office/drawing/2014/main" id="{A63AF7FD-33FE-4F14-99F7-645FD438C6C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775700" y="3100388"/>
            <a:ext cx="457200" cy="3603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algn="ctr"/>
            <a:fld id="{EC792AD1-74A0-46A0-B69B-BCA92C7EF6B9}" type="slidenum">
              <a:rPr lang="ru-RU" altLang="ru-RU" sz="1200" b="1">
                <a:solidFill>
                  <a:srgbClr val="FFFFFF"/>
                </a:solidFill>
                <a:latin typeface="Tahoma" panose="020B0604030504040204" pitchFamily="34" charset="0"/>
              </a:rPr>
              <a:pPr algn="ctr"/>
              <a:t>‹#›</a:t>
            </a:fld>
            <a:endParaRPr lang="ru-RU" altLang="ru-RU" sz="1200" b="1">
              <a:solidFill>
                <a:srgbClr val="FFFFFF"/>
              </a:solidFill>
              <a:latin typeface="Tahoma" panose="020B0604030504040204" pitchFamily="34" charset="0"/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7562" r:id="rId1"/>
    <p:sldLayoutId id="2147487563" r:id="rId2"/>
    <p:sldLayoutId id="2147487564" r:id="rId3"/>
    <p:sldLayoutId id="2147487565" r:id="rId4"/>
    <p:sldLayoutId id="2147487566" r:id="rId5"/>
    <p:sldLayoutId id="2147487567" r:id="rId6"/>
    <p:sldLayoutId id="2147487568" r:id="rId7"/>
    <p:sldLayoutId id="2147487569" r:id="rId8"/>
    <p:sldLayoutId id="2147487570" r:id="rId9"/>
    <p:sldLayoutId id="2147487571" r:id="rId10"/>
    <p:sldLayoutId id="2147487572" r:id="rId11"/>
    <p:sldLayoutId id="2147487573" r:id="rId12"/>
    <p:sldLayoutId id="2147487574" r:id="rId13"/>
    <p:sldLayoutId id="2147487575" r:id="rId14"/>
    <p:sldLayoutId id="2147487576" r:id="rId15"/>
    <p:sldLayoutId id="2147487577" r:id="rId16"/>
    <p:sldLayoutId id="2147487578" r:id="rId17"/>
    <p:sldLayoutId id="2147487579" r:id="rId18"/>
    <p:sldLayoutId id="2147487580" r:id="rId19"/>
    <p:sldLayoutId id="2147487581" r:id="rId20"/>
    <p:sldLayoutId id="2147487582" r:id="rId21"/>
    <p:sldLayoutId id="2147487583" r:id="rId22"/>
  </p:sldLayoutIdLst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2000">
          <a:solidFill>
            <a:srgbClr val="000000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2000">
          <a:solidFill>
            <a:srgbClr val="000000"/>
          </a:solidFill>
          <a:latin typeface="Tahoma" pitchFamily="34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2000">
          <a:solidFill>
            <a:srgbClr val="000000"/>
          </a:solidFill>
          <a:latin typeface="Tahoma" pitchFamily="34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2000">
          <a:solidFill>
            <a:srgbClr val="000000"/>
          </a:solidFill>
          <a:latin typeface="Tahoma" pitchFamily="34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2000">
          <a:solidFill>
            <a:srgbClr val="000000"/>
          </a:solidFill>
          <a:latin typeface="Tahoma" pitchFamily="34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2000">
          <a:solidFill>
            <a:srgbClr val="000000"/>
          </a:solidFill>
          <a:latin typeface="Tahoma" pitchFamily="34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2000">
          <a:solidFill>
            <a:srgbClr val="000000"/>
          </a:solidFill>
          <a:latin typeface="Tahoma" pitchFamily="34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2000">
          <a:solidFill>
            <a:srgbClr val="000000"/>
          </a:solidFill>
          <a:latin typeface="Tahoma" pitchFamily="34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2000">
          <a:solidFill>
            <a:srgbClr val="000000"/>
          </a:solidFill>
          <a:latin typeface="Tahoma" pitchFamily="34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Font typeface="Tahoma" panose="020B0604030504040204" pitchFamily="34" charset="0"/>
        <a:buChar char="■"/>
        <a:defRPr sz="1600">
          <a:solidFill>
            <a:srgbClr val="000000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Font typeface="Tahoma" panose="020B0604030504040204" pitchFamily="34" charset="0"/>
        <a:buChar char="■"/>
        <a:defRPr sz="1400">
          <a:solidFill>
            <a:srgbClr val="000000"/>
          </a:solidFill>
          <a:latin typeface="+mn-lt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Font typeface="Tahoma" panose="020B0604030504040204" pitchFamily="34" charset="0"/>
        <a:buChar char="■"/>
        <a:defRPr sz="1200">
          <a:solidFill>
            <a:srgbClr val="000000"/>
          </a:solidFill>
          <a:latin typeface="+mn-lt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Font typeface="Tahoma" panose="020B0604030504040204" pitchFamily="34" charset="0"/>
        <a:buChar char="■"/>
        <a:defRPr sz="1000">
          <a:solidFill>
            <a:srgbClr val="000000"/>
          </a:solidFill>
          <a:latin typeface="+mn-lt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Font typeface="Tahoma" panose="020B0604030504040204" pitchFamily="34" charset="0"/>
        <a:buChar char="■"/>
        <a:defRPr sz="1000">
          <a:solidFill>
            <a:srgbClr val="000000"/>
          </a:solidFill>
          <a:latin typeface="+mn-lt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lr>
          <a:schemeClr val="hlink"/>
        </a:buClr>
        <a:buFont typeface="Tahoma" pitchFamily="34" charset="0"/>
        <a:buChar char="■"/>
        <a:defRPr sz="1000">
          <a:solidFill>
            <a:srgbClr val="000000"/>
          </a:solidFill>
          <a:latin typeface="+mn-lt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lr>
          <a:schemeClr val="hlink"/>
        </a:buClr>
        <a:buFont typeface="Tahoma" pitchFamily="34" charset="0"/>
        <a:buChar char="■"/>
        <a:defRPr sz="1000">
          <a:solidFill>
            <a:srgbClr val="000000"/>
          </a:solidFill>
          <a:latin typeface="+mn-lt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lr>
          <a:schemeClr val="hlink"/>
        </a:buClr>
        <a:buFont typeface="Tahoma" pitchFamily="34" charset="0"/>
        <a:buChar char="■"/>
        <a:defRPr sz="1000">
          <a:solidFill>
            <a:srgbClr val="000000"/>
          </a:solidFill>
          <a:latin typeface="+mn-lt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lr>
          <a:schemeClr val="hlink"/>
        </a:buClr>
        <a:buFont typeface="Tahoma" pitchFamily="34" charset="0"/>
        <a:buChar char="■"/>
        <a:defRPr sz="1000">
          <a:solidFill>
            <a:srgbClr val="000000"/>
          </a:solidFill>
          <a:latin typeface="+mn-lt"/>
        </a:defRPr>
      </a:lvl9pPr>
    </p:bodyStyle>
    <p:otherStyle>
      <a:defPPr>
        <a:defRPr lang="ru-RU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4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gradFill rotWithShape="0">
          <a:gsLst>
            <a:gs pos="0">
              <a:schemeClr val="folHlink"/>
            </a:gs>
            <a:gs pos="100000">
              <a:schemeClr val="bg1"/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" name="Прямоугольник 122">
            <a:extLst>
              <a:ext uri="{FF2B5EF4-FFF2-40B4-BE49-F238E27FC236}">
                <a16:creationId xmlns:a16="http://schemas.microsoft.com/office/drawing/2014/main" id="{9C951254-4EEA-4101-89D1-70AA806DBB74}"/>
              </a:ext>
            </a:extLst>
          </p:cNvPr>
          <p:cNvSpPr/>
          <p:nvPr/>
        </p:nvSpPr>
        <p:spPr bwMode="auto">
          <a:xfrm rot="10800000">
            <a:off x="0" y="6072188"/>
            <a:ext cx="9144000" cy="785812"/>
          </a:xfrm>
          <a:prstGeom prst="rect">
            <a:avLst/>
          </a:prstGeom>
          <a:gradFill>
            <a:gsLst>
              <a:gs pos="0">
                <a:schemeClr val="accent1">
                  <a:lumMod val="40000"/>
                  <a:lumOff val="60000"/>
                </a:schemeClr>
              </a:gs>
              <a:gs pos="100000">
                <a:schemeClr val="bg1"/>
              </a:gs>
            </a:gsLst>
            <a:lin ang="5400000" scaled="0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/>
          <a:lstStyle/>
          <a:p>
            <a:pPr>
              <a:defRPr/>
            </a:pPr>
            <a:endParaRPr lang="ru-RU" b="1" dirty="0">
              <a:solidFill>
                <a:srgbClr val="000000"/>
              </a:solidFill>
              <a:latin typeface="Tahoma" pitchFamily="34" charset="0"/>
            </a:endParaRPr>
          </a:p>
        </p:txBody>
      </p:sp>
      <p:sp>
        <p:nvSpPr>
          <p:cNvPr id="114" name="Прямоугольник 113">
            <a:extLst>
              <a:ext uri="{FF2B5EF4-FFF2-40B4-BE49-F238E27FC236}">
                <a16:creationId xmlns:a16="http://schemas.microsoft.com/office/drawing/2014/main" id="{5FFF63FC-0319-4945-AC9C-B37EF7B0BAC6}"/>
              </a:ext>
            </a:extLst>
          </p:cNvPr>
          <p:cNvSpPr/>
          <p:nvPr/>
        </p:nvSpPr>
        <p:spPr bwMode="auto">
          <a:xfrm>
            <a:off x="0" y="0"/>
            <a:ext cx="9144000" cy="1428750"/>
          </a:xfrm>
          <a:prstGeom prst="rect">
            <a:avLst/>
          </a:prstGeom>
          <a:gradFill>
            <a:gsLst>
              <a:gs pos="0">
                <a:schemeClr val="accent1">
                  <a:lumMod val="20000"/>
                  <a:lumOff val="80000"/>
                </a:schemeClr>
              </a:gs>
              <a:gs pos="100000">
                <a:schemeClr val="bg1"/>
              </a:gs>
            </a:gsLst>
            <a:lin ang="5400000" scaled="0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/>
          <a:lstStyle/>
          <a:p>
            <a:pPr>
              <a:defRPr/>
            </a:pPr>
            <a:endParaRPr lang="ru-RU" b="1" dirty="0">
              <a:solidFill>
                <a:srgbClr val="000000"/>
              </a:solidFill>
              <a:latin typeface="Tahoma" pitchFamily="34" charset="0"/>
            </a:endParaRPr>
          </a:p>
        </p:txBody>
      </p:sp>
      <p:sp>
        <p:nvSpPr>
          <p:cNvPr id="22532" name="Rectangle 5">
            <a:extLst>
              <a:ext uri="{FF2B5EF4-FFF2-40B4-BE49-F238E27FC236}">
                <a16:creationId xmlns:a16="http://schemas.microsoft.com/office/drawing/2014/main" id="{AAB13BFD-B62C-4CC1-BB87-62BF0BB89051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 bwMode="auto">
          <a:xfrm>
            <a:off x="685800" y="209550"/>
            <a:ext cx="77724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ru-RU" altLang="ru-RU"/>
              <a:t>Click to edit Master title style</a:t>
            </a:r>
          </a:p>
        </p:txBody>
      </p:sp>
      <p:sp>
        <p:nvSpPr>
          <p:cNvPr id="169015" name="Freeform 55">
            <a:extLst>
              <a:ext uri="{FF2B5EF4-FFF2-40B4-BE49-F238E27FC236}">
                <a16:creationId xmlns:a16="http://schemas.microsoft.com/office/drawing/2014/main" id="{ACFA26FB-0DA9-4485-BF22-F0E5B2183D71}"/>
              </a:ext>
            </a:extLst>
          </p:cNvPr>
          <p:cNvSpPr>
            <a:spLocks noEditPoints="1"/>
          </p:cNvSpPr>
          <p:nvPr/>
        </p:nvSpPr>
        <p:spPr bwMode="auto">
          <a:xfrm>
            <a:off x="8505825" y="5267325"/>
            <a:ext cx="638175" cy="1590675"/>
          </a:xfrm>
          <a:custGeom>
            <a:avLst/>
            <a:gdLst/>
            <a:ahLst/>
            <a:cxnLst>
              <a:cxn ang="0">
                <a:pos x="67" y="0"/>
              </a:cxn>
              <a:cxn ang="0">
                <a:pos x="31" y="93"/>
              </a:cxn>
              <a:cxn ang="0">
                <a:pos x="0" y="167"/>
              </a:cxn>
              <a:cxn ang="0">
                <a:pos x="56" y="167"/>
              </a:cxn>
              <a:cxn ang="0">
                <a:pos x="44" y="148"/>
              </a:cxn>
              <a:cxn ang="0">
                <a:pos x="21" y="117"/>
              </a:cxn>
              <a:cxn ang="0">
                <a:pos x="67" y="140"/>
              </a:cxn>
              <a:cxn ang="0">
                <a:pos x="37" y="157"/>
              </a:cxn>
              <a:cxn ang="0">
                <a:pos x="18" y="167"/>
              </a:cxn>
              <a:cxn ang="0">
                <a:pos x="13" y="167"/>
              </a:cxn>
              <a:cxn ang="0">
                <a:pos x="38" y="148"/>
              </a:cxn>
              <a:cxn ang="0">
                <a:pos x="67" y="127"/>
              </a:cxn>
              <a:cxn ang="0">
                <a:pos x="21" y="117"/>
              </a:cxn>
              <a:cxn ang="0">
                <a:pos x="46" y="144"/>
              </a:cxn>
              <a:cxn ang="0">
                <a:pos x="67" y="167"/>
              </a:cxn>
              <a:cxn ang="0">
                <a:pos x="67" y="147"/>
              </a:cxn>
              <a:cxn ang="0">
                <a:pos x="42" y="147"/>
              </a:cxn>
              <a:cxn ang="0">
                <a:pos x="8" y="149"/>
              </a:cxn>
              <a:cxn ang="0">
                <a:pos x="8" y="149"/>
              </a:cxn>
              <a:cxn ang="0">
                <a:pos x="42" y="149"/>
              </a:cxn>
              <a:cxn ang="0">
                <a:pos x="67" y="151"/>
              </a:cxn>
              <a:cxn ang="0">
                <a:pos x="67" y="99"/>
              </a:cxn>
              <a:cxn ang="0">
                <a:pos x="53" y="104"/>
              </a:cxn>
              <a:cxn ang="0">
                <a:pos x="21" y="117"/>
              </a:cxn>
              <a:cxn ang="0">
                <a:pos x="21" y="117"/>
              </a:cxn>
              <a:cxn ang="0">
                <a:pos x="54" y="98"/>
              </a:cxn>
              <a:cxn ang="0">
                <a:pos x="67" y="91"/>
              </a:cxn>
              <a:cxn ang="0">
                <a:pos x="67" y="107"/>
              </a:cxn>
              <a:cxn ang="0">
                <a:pos x="57" y="98"/>
              </a:cxn>
              <a:cxn ang="0">
                <a:pos x="37" y="79"/>
              </a:cxn>
              <a:cxn ang="0">
                <a:pos x="37" y="79"/>
              </a:cxn>
              <a:cxn ang="0">
                <a:pos x="58" y="96"/>
              </a:cxn>
              <a:cxn ang="0">
                <a:pos x="67" y="103"/>
              </a:cxn>
              <a:cxn ang="0">
                <a:pos x="67" y="56"/>
              </a:cxn>
              <a:cxn ang="0">
                <a:pos x="64" y="58"/>
              </a:cxn>
              <a:cxn ang="0">
                <a:pos x="37" y="79"/>
              </a:cxn>
              <a:cxn ang="0">
                <a:pos x="37" y="79"/>
              </a:cxn>
              <a:cxn ang="0">
                <a:pos x="64" y="65"/>
              </a:cxn>
              <a:cxn ang="0">
                <a:pos x="67" y="63"/>
              </a:cxn>
              <a:cxn ang="0">
                <a:pos x="53" y="38"/>
              </a:cxn>
              <a:cxn ang="0">
                <a:pos x="67" y="57"/>
              </a:cxn>
              <a:cxn ang="0">
                <a:pos x="67" y="28"/>
              </a:cxn>
              <a:cxn ang="0">
                <a:pos x="53" y="38"/>
              </a:cxn>
              <a:cxn ang="0">
                <a:pos x="67" y="53"/>
              </a:cxn>
              <a:cxn ang="0">
                <a:pos x="53" y="38"/>
              </a:cxn>
              <a:cxn ang="0">
                <a:pos x="67" y="24"/>
              </a:cxn>
            </a:cxnLst>
            <a:rect l="0" t="0" r="r" b="b"/>
            <a:pathLst>
              <a:path w="67" h="167">
                <a:moveTo>
                  <a:pt x="67" y="0"/>
                </a:moveTo>
                <a:cubicBezTo>
                  <a:pt x="56" y="31"/>
                  <a:pt x="44" y="62"/>
                  <a:pt x="31" y="93"/>
                </a:cubicBezTo>
                <a:cubicBezTo>
                  <a:pt x="21" y="118"/>
                  <a:pt x="11" y="142"/>
                  <a:pt x="0" y="167"/>
                </a:cubicBezTo>
                <a:moveTo>
                  <a:pt x="56" y="167"/>
                </a:moveTo>
                <a:cubicBezTo>
                  <a:pt x="52" y="161"/>
                  <a:pt x="48" y="154"/>
                  <a:pt x="44" y="148"/>
                </a:cubicBezTo>
                <a:cubicBezTo>
                  <a:pt x="36" y="138"/>
                  <a:pt x="28" y="128"/>
                  <a:pt x="21" y="117"/>
                </a:cubicBezTo>
                <a:moveTo>
                  <a:pt x="67" y="140"/>
                </a:moveTo>
                <a:cubicBezTo>
                  <a:pt x="57" y="146"/>
                  <a:pt x="47" y="151"/>
                  <a:pt x="37" y="157"/>
                </a:cubicBezTo>
                <a:cubicBezTo>
                  <a:pt x="30" y="160"/>
                  <a:pt x="24" y="163"/>
                  <a:pt x="18" y="167"/>
                </a:cubicBezTo>
                <a:moveTo>
                  <a:pt x="13" y="167"/>
                </a:moveTo>
                <a:cubicBezTo>
                  <a:pt x="21" y="160"/>
                  <a:pt x="29" y="154"/>
                  <a:pt x="38" y="148"/>
                </a:cubicBezTo>
                <a:cubicBezTo>
                  <a:pt x="47" y="141"/>
                  <a:pt x="57" y="134"/>
                  <a:pt x="67" y="127"/>
                </a:cubicBezTo>
                <a:moveTo>
                  <a:pt x="21" y="117"/>
                </a:moveTo>
                <a:cubicBezTo>
                  <a:pt x="29" y="126"/>
                  <a:pt x="37" y="135"/>
                  <a:pt x="46" y="144"/>
                </a:cubicBezTo>
                <a:cubicBezTo>
                  <a:pt x="53" y="151"/>
                  <a:pt x="60" y="159"/>
                  <a:pt x="67" y="167"/>
                </a:cubicBezTo>
                <a:moveTo>
                  <a:pt x="67" y="147"/>
                </a:moveTo>
                <a:cubicBezTo>
                  <a:pt x="58" y="147"/>
                  <a:pt x="50" y="147"/>
                  <a:pt x="42" y="147"/>
                </a:cubicBezTo>
                <a:cubicBezTo>
                  <a:pt x="31" y="148"/>
                  <a:pt x="20" y="148"/>
                  <a:pt x="8" y="149"/>
                </a:cubicBezTo>
                <a:moveTo>
                  <a:pt x="8" y="149"/>
                </a:moveTo>
                <a:cubicBezTo>
                  <a:pt x="20" y="149"/>
                  <a:pt x="31" y="149"/>
                  <a:pt x="42" y="149"/>
                </a:cubicBezTo>
                <a:cubicBezTo>
                  <a:pt x="50" y="150"/>
                  <a:pt x="58" y="150"/>
                  <a:pt x="67" y="151"/>
                </a:cubicBezTo>
                <a:moveTo>
                  <a:pt x="67" y="99"/>
                </a:moveTo>
                <a:cubicBezTo>
                  <a:pt x="62" y="100"/>
                  <a:pt x="58" y="102"/>
                  <a:pt x="53" y="104"/>
                </a:cubicBezTo>
                <a:cubicBezTo>
                  <a:pt x="42" y="108"/>
                  <a:pt x="32" y="113"/>
                  <a:pt x="21" y="117"/>
                </a:cubicBezTo>
                <a:moveTo>
                  <a:pt x="21" y="117"/>
                </a:moveTo>
                <a:cubicBezTo>
                  <a:pt x="32" y="111"/>
                  <a:pt x="43" y="104"/>
                  <a:pt x="54" y="98"/>
                </a:cubicBezTo>
                <a:cubicBezTo>
                  <a:pt x="58" y="95"/>
                  <a:pt x="62" y="93"/>
                  <a:pt x="67" y="91"/>
                </a:cubicBezTo>
                <a:moveTo>
                  <a:pt x="67" y="107"/>
                </a:moveTo>
                <a:cubicBezTo>
                  <a:pt x="63" y="104"/>
                  <a:pt x="60" y="101"/>
                  <a:pt x="57" y="98"/>
                </a:cubicBezTo>
                <a:cubicBezTo>
                  <a:pt x="50" y="92"/>
                  <a:pt x="44" y="85"/>
                  <a:pt x="37" y="79"/>
                </a:cubicBezTo>
                <a:moveTo>
                  <a:pt x="37" y="79"/>
                </a:moveTo>
                <a:cubicBezTo>
                  <a:pt x="44" y="84"/>
                  <a:pt x="51" y="90"/>
                  <a:pt x="58" y="96"/>
                </a:cubicBezTo>
                <a:cubicBezTo>
                  <a:pt x="61" y="98"/>
                  <a:pt x="64" y="101"/>
                  <a:pt x="67" y="103"/>
                </a:cubicBezTo>
                <a:moveTo>
                  <a:pt x="67" y="56"/>
                </a:moveTo>
                <a:cubicBezTo>
                  <a:pt x="66" y="57"/>
                  <a:pt x="65" y="57"/>
                  <a:pt x="64" y="58"/>
                </a:cubicBezTo>
                <a:cubicBezTo>
                  <a:pt x="56" y="65"/>
                  <a:pt x="47" y="72"/>
                  <a:pt x="37" y="79"/>
                </a:cubicBezTo>
                <a:moveTo>
                  <a:pt x="37" y="79"/>
                </a:moveTo>
                <a:cubicBezTo>
                  <a:pt x="46" y="74"/>
                  <a:pt x="55" y="69"/>
                  <a:pt x="64" y="65"/>
                </a:cubicBezTo>
                <a:cubicBezTo>
                  <a:pt x="65" y="64"/>
                  <a:pt x="66" y="64"/>
                  <a:pt x="67" y="63"/>
                </a:cubicBezTo>
                <a:moveTo>
                  <a:pt x="53" y="38"/>
                </a:moveTo>
                <a:cubicBezTo>
                  <a:pt x="57" y="44"/>
                  <a:pt x="62" y="50"/>
                  <a:pt x="67" y="57"/>
                </a:cubicBezTo>
                <a:moveTo>
                  <a:pt x="67" y="28"/>
                </a:moveTo>
                <a:cubicBezTo>
                  <a:pt x="62" y="31"/>
                  <a:pt x="58" y="35"/>
                  <a:pt x="53" y="38"/>
                </a:cubicBezTo>
                <a:cubicBezTo>
                  <a:pt x="57" y="43"/>
                  <a:pt x="62" y="48"/>
                  <a:pt x="67" y="53"/>
                </a:cubicBezTo>
                <a:moveTo>
                  <a:pt x="53" y="38"/>
                </a:moveTo>
                <a:cubicBezTo>
                  <a:pt x="58" y="33"/>
                  <a:pt x="62" y="28"/>
                  <a:pt x="67" y="24"/>
                </a:cubicBezTo>
              </a:path>
            </a:pathLst>
          </a:custGeom>
          <a:noFill/>
          <a:ln w="19050" cap="flat" cmpd="sng">
            <a:solidFill>
              <a:schemeClr val="accent6">
                <a:lumMod val="20000"/>
                <a:lumOff val="80000"/>
              </a:schemeClr>
            </a:solidFill>
            <a:prstDash val="solid"/>
            <a:miter lim="800000"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ru-RU" b="1" dirty="0">
              <a:solidFill>
                <a:srgbClr val="000000"/>
              </a:solidFill>
              <a:latin typeface="Tahoma" pitchFamily="34" charset="0"/>
            </a:endParaRPr>
          </a:p>
        </p:txBody>
      </p:sp>
      <p:sp>
        <p:nvSpPr>
          <p:cNvPr id="124" name="Freeform 55">
            <a:extLst>
              <a:ext uri="{FF2B5EF4-FFF2-40B4-BE49-F238E27FC236}">
                <a16:creationId xmlns:a16="http://schemas.microsoft.com/office/drawing/2014/main" id="{105395CF-2A9E-4877-9B5F-9F157BF43643}"/>
              </a:ext>
            </a:extLst>
          </p:cNvPr>
          <p:cNvSpPr>
            <a:spLocks noEditPoints="1"/>
          </p:cNvSpPr>
          <p:nvPr/>
        </p:nvSpPr>
        <p:spPr bwMode="auto">
          <a:xfrm flipH="1">
            <a:off x="0" y="5267325"/>
            <a:ext cx="638175" cy="1590675"/>
          </a:xfrm>
          <a:custGeom>
            <a:avLst/>
            <a:gdLst/>
            <a:ahLst/>
            <a:cxnLst>
              <a:cxn ang="0">
                <a:pos x="67" y="0"/>
              </a:cxn>
              <a:cxn ang="0">
                <a:pos x="31" y="93"/>
              </a:cxn>
              <a:cxn ang="0">
                <a:pos x="0" y="167"/>
              </a:cxn>
              <a:cxn ang="0">
                <a:pos x="56" y="167"/>
              </a:cxn>
              <a:cxn ang="0">
                <a:pos x="44" y="148"/>
              </a:cxn>
              <a:cxn ang="0">
                <a:pos x="21" y="117"/>
              </a:cxn>
              <a:cxn ang="0">
                <a:pos x="67" y="140"/>
              </a:cxn>
              <a:cxn ang="0">
                <a:pos x="37" y="157"/>
              </a:cxn>
              <a:cxn ang="0">
                <a:pos x="18" y="167"/>
              </a:cxn>
              <a:cxn ang="0">
                <a:pos x="13" y="167"/>
              </a:cxn>
              <a:cxn ang="0">
                <a:pos x="38" y="148"/>
              </a:cxn>
              <a:cxn ang="0">
                <a:pos x="67" y="127"/>
              </a:cxn>
              <a:cxn ang="0">
                <a:pos x="21" y="117"/>
              </a:cxn>
              <a:cxn ang="0">
                <a:pos x="46" y="144"/>
              </a:cxn>
              <a:cxn ang="0">
                <a:pos x="67" y="167"/>
              </a:cxn>
              <a:cxn ang="0">
                <a:pos x="67" y="147"/>
              </a:cxn>
              <a:cxn ang="0">
                <a:pos x="42" y="147"/>
              </a:cxn>
              <a:cxn ang="0">
                <a:pos x="8" y="149"/>
              </a:cxn>
              <a:cxn ang="0">
                <a:pos x="8" y="149"/>
              </a:cxn>
              <a:cxn ang="0">
                <a:pos x="42" y="149"/>
              </a:cxn>
              <a:cxn ang="0">
                <a:pos x="67" y="151"/>
              </a:cxn>
              <a:cxn ang="0">
                <a:pos x="67" y="99"/>
              </a:cxn>
              <a:cxn ang="0">
                <a:pos x="53" y="104"/>
              </a:cxn>
              <a:cxn ang="0">
                <a:pos x="21" y="117"/>
              </a:cxn>
              <a:cxn ang="0">
                <a:pos x="21" y="117"/>
              </a:cxn>
              <a:cxn ang="0">
                <a:pos x="54" y="98"/>
              </a:cxn>
              <a:cxn ang="0">
                <a:pos x="67" y="91"/>
              </a:cxn>
              <a:cxn ang="0">
                <a:pos x="67" y="107"/>
              </a:cxn>
              <a:cxn ang="0">
                <a:pos x="57" y="98"/>
              </a:cxn>
              <a:cxn ang="0">
                <a:pos x="37" y="79"/>
              </a:cxn>
              <a:cxn ang="0">
                <a:pos x="37" y="79"/>
              </a:cxn>
              <a:cxn ang="0">
                <a:pos x="58" y="96"/>
              </a:cxn>
              <a:cxn ang="0">
                <a:pos x="67" y="103"/>
              </a:cxn>
              <a:cxn ang="0">
                <a:pos x="67" y="56"/>
              </a:cxn>
              <a:cxn ang="0">
                <a:pos x="64" y="58"/>
              </a:cxn>
              <a:cxn ang="0">
                <a:pos x="37" y="79"/>
              </a:cxn>
              <a:cxn ang="0">
                <a:pos x="37" y="79"/>
              </a:cxn>
              <a:cxn ang="0">
                <a:pos x="64" y="65"/>
              </a:cxn>
              <a:cxn ang="0">
                <a:pos x="67" y="63"/>
              </a:cxn>
              <a:cxn ang="0">
                <a:pos x="53" y="38"/>
              </a:cxn>
              <a:cxn ang="0">
                <a:pos x="67" y="57"/>
              </a:cxn>
              <a:cxn ang="0">
                <a:pos x="67" y="28"/>
              </a:cxn>
              <a:cxn ang="0">
                <a:pos x="53" y="38"/>
              </a:cxn>
              <a:cxn ang="0">
                <a:pos x="67" y="53"/>
              </a:cxn>
              <a:cxn ang="0">
                <a:pos x="53" y="38"/>
              </a:cxn>
              <a:cxn ang="0">
                <a:pos x="67" y="24"/>
              </a:cxn>
            </a:cxnLst>
            <a:rect l="0" t="0" r="r" b="b"/>
            <a:pathLst>
              <a:path w="67" h="167">
                <a:moveTo>
                  <a:pt x="67" y="0"/>
                </a:moveTo>
                <a:cubicBezTo>
                  <a:pt x="56" y="31"/>
                  <a:pt x="44" y="62"/>
                  <a:pt x="31" y="93"/>
                </a:cubicBezTo>
                <a:cubicBezTo>
                  <a:pt x="21" y="118"/>
                  <a:pt x="11" y="142"/>
                  <a:pt x="0" y="167"/>
                </a:cubicBezTo>
                <a:moveTo>
                  <a:pt x="56" y="167"/>
                </a:moveTo>
                <a:cubicBezTo>
                  <a:pt x="52" y="161"/>
                  <a:pt x="48" y="154"/>
                  <a:pt x="44" y="148"/>
                </a:cubicBezTo>
                <a:cubicBezTo>
                  <a:pt x="36" y="138"/>
                  <a:pt x="28" y="128"/>
                  <a:pt x="21" y="117"/>
                </a:cubicBezTo>
                <a:moveTo>
                  <a:pt x="67" y="140"/>
                </a:moveTo>
                <a:cubicBezTo>
                  <a:pt x="57" y="146"/>
                  <a:pt x="47" y="151"/>
                  <a:pt x="37" y="157"/>
                </a:cubicBezTo>
                <a:cubicBezTo>
                  <a:pt x="30" y="160"/>
                  <a:pt x="24" y="163"/>
                  <a:pt x="18" y="167"/>
                </a:cubicBezTo>
                <a:moveTo>
                  <a:pt x="13" y="167"/>
                </a:moveTo>
                <a:cubicBezTo>
                  <a:pt x="21" y="160"/>
                  <a:pt x="29" y="154"/>
                  <a:pt x="38" y="148"/>
                </a:cubicBezTo>
                <a:cubicBezTo>
                  <a:pt x="47" y="141"/>
                  <a:pt x="57" y="134"/>
                  <a:pt x="67" y="127"/>
                </a:cubicBezTo>
                <a:moveTo>
                  <a:pt x="21" y="117"/>
                </a:moveTo>
                <a:cubicBezTo>
                  <a:pt x="29" y="126"/>
                  <a:pt x="37" y="135"/>
                  <a:pt x="46" y="144"/>
                </a:cubicBezTo>
                <a:cubicBezTo>
                  <a:pt x="53" y="151"/>
                  <a:pt x="60" y="159"/>
                  <a:pt x="67" y="167"/>
                </a:cubicBezTo>
                <a:moveTo>
                  <a:pt x="67" y="147"/>
                </a:moveTo>
                <a:cubicBezTo>
                  <a:pt x="58" y="147"/>
                  <a:pt x="50" y="147"/>
                  <a:pt x="42" y="147"/>
                </a:cubicBezTo>
                <a:cubicBezTo>
                  <a:pt x="31" y="148"/>
                  <a:pt x="20" y="148"/>
                  <a:pt x="8" y="149"/>
                </a:cubicBezTo>
                <a:moveTo>
                  <a:pt x="8" y="149"/>
                </a:moveTo>
                <a:cubicBezTo>
                  <a:pt x="20" y="149"/>
                  <a:pt x="31" y="149"/>
                  <a:pt x="42" y="149"/>
                </a:cubicBezTo>
                <a:cubicBezTo>
                  <a:pt x="50" y="150"/>
                  <a:pt x="58" y="150"/>
                  <a:pt x="67" y="151"/>
                </a:cubicBezTo>
                <a:moveTo>
                  <a:pt x="67" y="99"/>
                </a:moveTo>
                <a:cubicBezTo>
                  <a:pt x="62" y="100"/>
                  <a:pt x="58" y="102"/>
                  <a:pt x="53" y="104"/>
                </a:cubicBezTo>
                <a:cubicBezTo>
                  <a:pt x="42" y="108"/>
                  <a:pt x="32" y="113"/>
                  <a:pt x="21" y="117"/>
                </a:cubicBezTo>
                <a:moveTo>
                  <a:pt x="21" y="117"/>
                </a:moveTo>
                <a:cubicBezTo>
                  <a:pt x="32" y="111"/>
                  <a:pt x="43" y="104"/>
                  <a:pt x="54" y="98"/>
                </a:cubicBezTo>
                <a:cubicBezTo>
                  <a:pt x="58" y="95"/>
                  <a:pt x="62" y="93"/>
                  <a:pt x="67" y="91"/>
                </a:cubicBezTo>
                <a:moveTo>
                  <a:pt x="67" y="107"/>
                </a:moveTo>
                <a:cubicBezTo>
                  <a:pt x="63" y="104"/>
                  <a:pt x="60" y="101"/>
                  <a:pt x="57" y="98"/>
                </a:cubicBezTo>
                <a:cubicBezTo>
                  <a:pt x="50" y="92"/>
                  <a:pt x="44" y="85"/>
                  <a:pt x="37" y="79"/>
                </a:cubicBezTo>
                <a:moveTo>
                  <a:pt x="37" y="79"/>
                </a:moveTo>
                <a:cubicBezTo>
                  <a:pt x="44" y="84"/>
                  <a:pt x="51" y="90"/>
                  <a:pt x="58" y="96"/>
                </a:cubicBezTo>
                <a:cubicBezTo>
                  <a:pt x="61" y="98"/>
                  <a:pt x="64" y="101"/>
                  <a:pt x="67" y="103"/>
                </a:cubicBezTo>
                <a:moveTo>
                  <a:pt x="67" y="56"/>
                </a:moveTo>
                <a:cubicBezTo>
                  <a:pt x="66" y="57"/>
                  <a:pt x="65" y="57"/>
                  <a:pt x="64" y="58"/>
                </a:cubicBezTo>
                <a:cubicBezTo>
                  <a:pt x="56" y="65"/>
                  <a:pt x="47" y="72"/>
                  <a:pt x="37" y="79"/>
                </a:cubicBezTo>
                <a:moveTo>
                  <a:pt x="37" y="79"/>
                </a:moveTo>
                <a:cubicBezTo>
                  <a:pt x="46" y="74"/>
                  <a:pt x="55" y="69"/>
                  <a:pt x="64" y="65"/>
                </a:cubicBezTo>
                <a:cubicBezTo>
                  <a:pt x="65" y="64"/>
                  <a:pt x="66" y="64"/>
                  <a:pt x="67" y="63"/>
                </a:cubicBezTo>
                <a:moveTo>
                  <a:pt x="53" y="38"/>
                </a:moveTo>
                <a:cubicBezTo>
                  <a:pt x="57" y="44"/>
                  <a:pt x="62" y="50"/>
                  <a:pt x="67" y="57"/>
                </a:cubicBezTo>
                <a:moveTo>
                  <a:pt x="67" y="28"/>
                </a:moveTo>
                <a:cubicBezTo>
                  <a:pt x="62" y="31"/>
                  <a:pt x="58" y="35"/>
                  <a:pt x="53" y="38"/>
                </a:cubicBezTo>
                <a:cubicBezTo>
                  <a:pt x="57" y="43"/>
                  <a:pt x="62" y="48"/>
                  <a:pt x="67" y="53"/>
                </a:cubicBezTo>
                <a:moveTo>
                  <a:pt x="53" y="38"/>
                </a:moveTo>
                <a:cubicBezTo>
                  <a:pt x="58" y="33"/>
                  <a:pt x="62" y="28"/>
                  <a:pt x="67" y="24"/>
                </a:cubicBezTo>
              </a:path>
            </a:pathLst>
          </a:custGeom>
          <a:noFill/>
          <a:ln w="19050" cap="flat" cmpd="sng">
            <a:solidFill>
              <a:schemeClr val="accent6">
                <a:lumMod val="20000"/>
                <a:lumOff val="80000"/>
              </a:schemeClr>
            </a:solidFill>
            <a:prstDash val="solid"/>
            <a:miter lim="800000"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ru-RU" b="1" dirty="0">
              <a:solidFill>
                <a:srgbClr val="000000"/>
              </a:solidFill>
              <a:latin typeface="Tahoma" pitchFamily="34" charset="0"/>
            </a:endParaRPr>
          </a:p>
        </p:txBody>
      </p:sp>
      <p:pic>
        <p:nvPicPr>
          <p:cNvPr id="22535" name="Picture 7">
            <a:extLst>
              <a:ext uri="{FF2B5EF4-FFF2-40B4-BE49-F238E27FC236}">
                <a16:creationId xmlns:a16="http://schemas.microsoft.com/office/drawing/2014/main" id="{5643FEC8-C4E5-4AD4-A403-0B1CDC95035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4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90563" y="6286500"/>
            <a:ext cx="1524000" cy="466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2536" name="Группа 232">
            <a:extLst>
              <a:ext uri="{FF2B5EF4-FFF2-40B4-BE49-F238E27FC236}">
                <a16:creationId xmlns:a16="http://schemas.microsoft.com/office/drawing/2014/main" id="{79751374-BFE0-49B2-966E-D95C117275EE}"/>
              </a:ext>
            </a:extLst>
          </p:cNvPr>
          <p:cNvGrpSpPr>
            <a:grpSpLocks/>
          </p:cNvGrpSpPr>
          <p:nvPr/>
        </p:nvGrpSpPr>
        <p:grpSpPr bwMode="auto">
          <a:xfrm>
            <a:off x="1588" y="795338"/>
            <a:ext cx="9144000" cy="490537"/>
            <a:chOff x="838" y="1795475"/>
            <a:chExt cx="9144934" cy="490517"/>
          </a:xfrm>
        </p:grpSpPr>
        <p:sp>
          <p:nvSpPr>
            <p:cNvPr id="234" name="Freeform 2">
              <a:extLst>
                <a:ext uri="{FF2B5EF4-FFF2-40B4-BE49-F238E27FC236}">
                  <a16:creationId xmlns:a16="http://schemas.microsoft.com/office/drawing/2014/main" id="{4E66C39F-E64B-442F-9FCA-2144ACE0A0A6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31301" y="1849448"/>
              <a:ext cx="68270" cy="57148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39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4" y="74"/>
                </a:cxn>
                <a:cxn ang="0">
                  <a:pos x="55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39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4" y="74"/>
                  </a:lnTo>
                  <a:lnTo>
                    <a:pt x="55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35" name="Freeform 3">
              <a:extLst>
                <a:ext uri="{FF2B5EF4-FFF2-40B4-BE49-F238E27FC236}">
                  <a16:creationId xmlns:a16="http://schemas.microsoft.com/office/drawing/2014/main" id="{7FDDF029-4444-43CA-8716-A343E0FEB9D5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39240" y="2017716"/>
              <a:ext cx="68269" cy="57148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39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4" y="74"/>
                </a:cxn>
                <a:cxn ang="0">
                  <a:pos x="55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39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4" y="74"/>
                  </a:lnTo>
                  <a:lnTo>
                    <a:pt x="55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36" name="Freeform 4">
              <a:extLst>
                <a:ext uri="{FF2B5EF4-FFF2-40B4-BE49-F238E27FC236}">
                  <a16:creationId xmlns:a16="http://schemas.microsoft.com/office/drawing/2014/main" id="{57304C07-9EC9-440C-8109-5D074A85C51B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07509" y="1844685"/>
              <a:ext cx="68270" cy="58736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37" name="Freeform 5">
              <a:extLst>
                <a:ext uri="{FF2B5EF4-FFF2-40B4-BE49-F238E27FC236}">
                  <a16:creationId xmlns:a16="http://schemas.microsoft.com/office/drawing/2014/main" id="{617CF68A-D18B-42BA-BBD4-425015DCAF1C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17035" y="2012953"/>
              <a:ext cx="66682" cy="58736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38" name="Freeform 6">
              <a:extLst>
                <a:ext uri="{FF2B5EF4-FFF2-40B4-BE49-F238E27FC236}">
                  <a16:creationId xmlns:a16="http://schemas.microsoft.com/office/drawing/2014/main" id="{D29C4E45-CC69-46C6-9221-61EA6163B59E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85305" y="1841510"/>
              <a:ext cx="68269" cy="57148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39" name="Freeform 7">
              <a:extLst>
                <a:ext uri="{FF2B5EF4-FFF2-40B4-BE49-F238E27FC236}">
                  <a16:creationId xmlns:a16="http://schemas.microsoft.com/office/drawing/2014/main" id="{D82BA458-605C-4A61-B626-E60C443D28EB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93242" y="2009778"/>
              <a:ext cx="68270" cy="57148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0" name="Freeform 8">
              <a:extLst>
                <a:ext uri="{FF2B5EF4-FFF2-40B4-BE49-F238E27FC236}">
                  <a16:creationId xmlns:a16="http://schemas.microsoft.com/office/drawing/2014/main" id="{2B94B362-BBB0-4789-9296-B85A2627E7F7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561512" y="1836748"/>
              <a:ext cx="68269" cy="58735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1" name="Freeform 9">
              <a:extLst>
                <a:ext uri="{FF2B5EF4-FFF2-40B4-BE49-F238E27FC236}">
                  <a16:creationId xmlns:a16="http://schemas.microsoft.com/office/drawing/2014/main" id="{C90499FF-DEA7-4D74-974B-939ED9C739D0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571038" y="2005016"/>
              <a:ext cx="68269" cy="58735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2" name="Freeform 10">
              <a:extLst>
                <a:ext uri="{FF2B5EF4-FFF2-40B4-BE49-F238E27FC236}">
                  <a16:creationId xmlns:a16="http://schemas.microsoft.com/office/drawing/2014/main" id="{F932F93E-CB79-4564-987E-EEA81A4F1E65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639307" y="1833573"/>
              <a:ext cx="68270" cy="58735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4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4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3" name="Freeform 11">
              <a:extLst>
                <a:ext uri="{FF2B5EF4-FFF2-40B4-BE49-F238E27FC236}">
                  <a16:creationId xmlns:a16="http://schemas.microsoft.com/office/drawing/2014/main" id="{D7806C8F-2CC9-4D76-B65D-6A87DCC66028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648833" y="2001842"/>
              <a:ext cx="66682" cy="57148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4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4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4" name="Freeform 12">
              <a:extLst>
                <a:ext uri="{FF2B5EF4-FFF2-40B4-BE49-F238E27FC236}">
                  <a16:creationId xmlns:a16="http://schemas.microsoft.com/office/drawing/2014/main" id="{73594184-29BE-42DF-A843-734F915C2C68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17103" y="1828811"/>
              <a:ext cx="66682" cy="58736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7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7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5" name="Freeform 13">
              <a:extLst>
                <a:ext uri="{FF2B5EF4-FFF2-40B4-BE49-F238E27FC236}">
                  <a16:creationId xmlns:a16="http://schemas.microsoft.com/office/drawing/2014/main" id="{63A437A4-1320-4490-BB8D-C5FDBF8F2EB3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25041" y="1997079"/>
              <a:ext cx="68270" cy="58736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7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7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6" name="Freeform 14">
              <a:extLst>
                <a:ext uri="{FF2B5EF4-FFF2-40B4-BE49-F238E27FC236}">
                  <a16:creationId xmlns:a16="http://schemas.microsoft.com/office/drawing/2014/main" id="{45991C7E-A5D5-465A-BF97-A6998F9A7642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93311" y="1825636"/>
              <a:ext cx="69857" cy="58736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20" y="36"/>
                </a:cxn>
                <a:cxn ang="0">
                  <a:pos x="120" y="49"/>
                </a:cxn>
                <a:cxn ang="0">
                  <a:pos x="120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3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20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20" y="36"/>
                  </a:lnTo>
                  <a:lnTo>
                    <a:pt x="120" y="49"/>
                  </a:lnTo>
                  <a:lnTo>
                    <a:pt x="120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3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7" name="Freeform 15">
              <a:extLst>
                <a:ext uri="{FF2B5EF4-FFF2-40B4-BE49-F238E27FC236}">
                  <a16:creationId xmlns:a16="http://schemas.microsoft.com/office/drawing/2014/main" id="{07878483-FC90-4F89-8561-BE6BF0A8CDEA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02837" y="1993904"/>
              <a:ext cx="69857" cy="58736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20" y="36"/>
                </a:cxn>
                <a:cxn ang="0">
                  <a:pos x="120" y="49"/>
                </a:cxn>
                <a:cxn ang="0">
                  <a:pos x="120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3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20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20" y="36"/>
                  </a:lnTo>
                  <a:lnTo>
                    <a:pt x="120" y="49"/>
                  </a:lnTo>
                  <a:lnTo>
                    <a:pt x="120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3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8" name="Freeform 16">
              <a:extLst>
                <a:ext uri="{FF2B5EF4-FFF2-40B4-BE49-F238E27FC236}">
                  <a16:creationId xmlns:a16="http://schemas.microsoft.com/office/drawing/2014/main" id="{08779C8B-138B-4509-8591-4CD0CE55975C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71106" y="1820874"/>
              <a:ext cx="69857" cy="58735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1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19" y="36"/>
                </a:cxn>
                <a:cxn ang="0">
                  <a:pos x="119" y="49"/>
                </a:cxn>
                <a:cxn ang="0">
                  <a:pos x="119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2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9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1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19" y="36"/>
                  </a:lnTo>
                  <a:lnTo>
                    <a:pt x="119" y="49"/>
                  </a:lnTo>
                  <a:lnTo>
                    <a:pt x="119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2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9" name="Freeform 17">
              <a:extLst>
                <a:ext uri="{FF2B5EF4-FFF2-40B4-BE49-F238E27FC236}">
                  <a16:creationId xmlns:a16="http://schemas.microsoft.com/office/drawing/2014/main" id="{E5F28006-15E1-41F8-A805-3CE9D9DAC361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80632" y="1989142"/>
              <a:ext cx="68270" cy="58735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1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19" y="36"/>
                </a:cxn>
                <a:cxn ang="0">
                  <a:pos x="119" y="49"/>
                </a:cxn>
                <a:cxn ang="0">
                  <a:pos x="119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2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9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1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19" y="36"/>
                  </a:lnTo>
                  <a:lnTo>
                    <a:pt x="119" y="49"/>
                  </a:lnTo>
                  <a:lnTo>
                    <a:pt x="119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2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0" name="Rectangle 18">
              <a:extLst>
                <a:ext uri="{FF2B5EF4-FFF2-40B4-BE49-F238E27FC236}">
                  <a16:creationId xmlns:a16="http://schemas.microsoft.com/office/drawing/2014/main" id="{55B16877-F6D4-4E28-AB54-685779BF20A3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940963" y="1844685"/>
              <a:ext cx="14289" cy="7938"/>
            </a:xfrm>
            <a:prstGeom prst="rect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1" name="Rectangle 19">
              <a:extLst>
                <a:ext uri="{FF2B5EF4-FFF2-40B4-BE49-F238E27FC236}">
                  <a16:creationId xmlns:a16="http://schemas.microsoft.com/office/drawing/2014/main" id="{AF2C0057-62E4-42E4-B10B-6AA9E419338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304311" y="1876434"/>
              <a:ext cx="15877" cy="9525"/>
            </a:xfrm>
            <a:prstGeom prst="rect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2" name="Rectangle 20">
              <a:extLst>
                <a:ext uri="{FF2B5EF4-FFF2-40B4-BE49-F238E27FC236}">
                  <a16:creationId xmlns:a16="http://schemas.microsoft.com/office/drawing/2014/main" id="{48F23DE8-ACDC-4E2F-A203-C26FC4E8FC1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948902" y="2011366"/>
              <a:ext cx="15877" cy="9525"/>
            </a:xfrm>
            <a:prstGeom prst="rect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3" name="Rectangle 21">
              <a:extLst>
                <a:ext uri="{FF2B5EF4-FFF2-40B4-BE49-F238E27FC236}">
                  <a16:creationId xmlns:a16="http://schemas.microsoft.com/office/drawing/2014/main" id="{455928BD-413A-4AC8-BC00-E1F75E430BB3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312249" y="2044702"/>
              <a:ext cx="15877" cy="9525"/>
            </a:xfrm>
            <a:prstGeom prst="rect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4" name="Freeform 22">
              <a:extLst>
                <a:ext uri="{FF2B5EF4-FFF2-40B4-BE49-F238E27FC236}">
                  <a16:creationId xmlns:a16="http://schemas.microsoft.com/office/drawing/2014/main" id="{5D531B3B-3F36-4EAC-BDCF-F8680F4F6C3B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958428" y="1836748"/>
              <a:ext cx="74620" cy="187317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00" y="0"/>
                </a:cxn>
                <a:cxn ang="0">
                  <a:pos x="129" y="144"/>
                </a:cxn>
                <a:cxn ang="0">
                  <a:pos x="129" y="179"/>
                </a:cxn>
                <a:cxn ang="0">
                  <a:pos x="103" y="321"/>
                </a:cxn>
                <a:cxn ang="0">
                  <a:pos x="0" y="321"/>
                </a:cxn>
                <a:cxn ang="0">
                  <a:pos x="0" y="285"/>
                </a:cxn>
                <a:cxn ang="0">
                  <a:pos x="58" y="285"/>
                </a:cxn>
                <a:cxn ang="0">
                  <a:pos x="58" y="38"/>
                </a:cxn>
                <a:cxn ang="0">
                  <a:pos x="0" y="38"/>
                </a:cxn>
                <a:cxn ang="0">
                  <a:pos x="0" y="0"/>
                </a:cxn>
              </a:cxnLst>
              <a:rect l="0" t="0" r="r" b="b"/>
              <a:pathLst>
                <a:path w="129" h="321">
                  <a:moveTo>
                    <a:pt x="0" y="0"/>
                  </a:moveTo>
                  <a:lnTo>
                    <a:pt x="100" y="0"/>
                  </a:lnTo>
                  <a:lnTo>
                    <a:pt x="129" y="144"/>
                  </a:lnTo>
                  <a:lnTo>
                    <a:pt x="129" y="179"/>
                  </a:lnTo>
                  <a:lnTo>
                    <a:pt x="103" y="321"/>
                  </a:lnTo>
                  <a:lnTo>
                    <a:pt x="0" y="321"/>
                  </a:lnTo>
                  <a:lnTo>
                    <a:pt x="0" y="285"/>
                  </a:lnTo>
                  <a:lnTo>
                    <a:pt x="58" y="285"/>
                  </a:lnTo>
                  <a:lnTo>
                    <a:pt x="58" y="38"/>
                  </a:lnTo>
                  <a:lnTo>
                    <a:pt x="0" y="3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5" name="Freeform 23">
              <a:extLst>
                <a:ext uri="{FF2B5EF4-FFF2-40B4-BE49-F238E27FC236}">
                  <a16:creationId xmlns:a16="http://schemas.microsoft.com/office/drawing/2014/main" id="{0227D58B-6104-49FA-B3EC-D4537F71F103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234454" y="1873259"/>
              <a:ext cx="76208" cy="187317"/>
            </a:xfrm>
            <a:custGeom>
              <a:avLst/>
              <a:gdLst/>
              <a:ahLst/>
              <a:cxnLst>
                <a:cxn ang="0">
                  <a:pos x="129" y="0"/>
                </a:cxn>
                <a:cxn ang="0">
                  <a:pos x="29" y="0"/>
                </a:cxn>
                <a:cxn ang="0">
                  <a:pos x="0" y="144"/>
                </a:cxn>
                <a:cxn ang="0">
                  <a:pos x="0" y="179"/>
                </a:cxn>
                <a:cxn ang="0">
                  <a:pos x="26" y="321"/>
                </a:cxn>
                <a:cxn ang="0">
                  <a:pos x="129" y="321"/>
                </a:cxn>
                <a:cxn ang="0">
                  <a:pos x="129" y="285"/>
                </a:cxn>
                <a:cxn ang="0">
                  <a:pos x="71" y="285"/>
                </a:cxn>
                <a:cxn ang="0">
                  <a:pos x="71" y="38"/>
                </a:cxn>
                <a:cxn ang="0">
                  <a:pos x="129" y="38"/>
                </a:cxn>
                <a:cxn ang="0">
                  <a:pos x="129" y="0"/>
                </a:cxn>
              </a:cxnLst>
              <a:rect l="0" t="0" r="r" b="b"/>
              <a:pathLst>
                <a:path w="129" h="321">
                  <a:moveTo>
                    <a:pt x="129" y="0"/>
                  </a:moveTo>
                  <a:lnTo>
                    <a:pt x="29" y="0"/>
                  </a:lnTo>
                  <a:lnTo>
                    <a:pt x="0" y="144"/>
                  </a:lnTo>
                  <a:lnTo>
                    <a:pt x="0" y="179"/>
                  </a:lnTo>
                  <a:lnTo>
                    <a:pt x="26" y="321"/>
                  </a:lnTo>
                  <a:lnTo>
                    <a:pt x="129" y="321"/>
                  </a:lnTo>
                  <a:lnTo>
                    <a:pt x="129" y="285"/>
                  </a:lnTo>
                  <a:lnTo>
                    <a:pt x="71" y="285"/>
                  </a:lnTo>
                  <a:lnTo>
                    <a:pt x="71" y="38"/>
                  </a:lnTo>
                  <a:lnTo>
                    <a:pt x="129" y="38"/>
                  </a:lnTo>
                  <a:lnTo>
                    <a:pt x="129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6" name="Rectangle 24">
              <a:extLst>
                <a:ext uri="{FF2B5EF4-FFF2-40B4-BE49-F238E27FC236}">
                  <a16:creationId xmlns:a16="http://schemas.microsoft.com/office/drawing/2014/main" id="{F307F2FD-CDBD-49CA-9080-0954F3DB8224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221753" y="1957393"/>
              <a:ext cx="12701" cy="22224"/>
            </a:xfrm>
            <a:prstGeom prst="rect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7" name="Rectangle 25">
              <a:extLst>
                <a:ext uri="{FF2B5EF4-FFF2-40B4-BE49-F238E27FC236}">
                  <a16:creationId xmlns:a16="http://schemas.microsoft.com/office/drawing/2014/main" id="{B01E10C8-EFD0-47A9-85AF-BB01E2086391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9033047" y="1916120"/>
              <a:ext cx="12701" cy="22224"/>
            </a:xfrm>
            <a:prstGeom prst="rect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8" name="Rectangle 27">
              <a:extLst>
                <a:ext uri="{FF2B5EF4-FFF2-40B4-BE49-F238E27FC236}">
                  <a16:creationId xmlns:a16="http://schemas.microsoft.com/office/drawing/2014/main" id="{9A26D73A-4B3D-437F-A819-19B08D80303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9045749" y="1917707"/>
              <a:ext cx="49218" cy="15874"/>
            </a:xfrm>
            <a:prstGeom prst="rect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9" name="Freeform 28">
              <a:extLst>
                <a:ext uri="{FF2B5EF4-FFF2-40B4-BE49-F238E27FC236}">
                  <a16:creationId xmlns:a16="http://schemas.microsoft.com/office/drawing/2014/main" id="{0546D0D2-DB3D-45B9-856B-54CFDF8A7424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088616" y="1911357"/>
              <a:ext cx="11113" cy="26987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12"/>
                </a:cxn>
                <a:cxn ang="0">
                  <a:pos x="19" y="22"/>
                </a:cxn>
                <a:cxn ang="0">
                  <a:pos x="16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12"/>
                  </a:lnTo>
                  <a:lnTo>
                    <a:pt x="19" y="22"/>
                  </a:lnTo>
                  <a:lnTo>
                    <a:pt x="16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0" name="Freeform 30">
              <a:extLst>
                <a:ext uri="{FF2B5EF4-FFF2-40B4-BE49-F238E27FC236}">
                  <a16:creationId xmlns:a16="http://schemas.microsoft.com/office/drawing/2014/main" id="{47C0F333-C96D-42D6-ADD9-13417198CC37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099729" y="1911357"/>
              <a:ext cx="11114" cy="25399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7" y="12"/>
                </a:cxn>
                <a:cxn ang="0">
                  <a:pos x="20" y="22"/>
                </a:cxn>
                <a:cxn ang="0">
                  <a:pos x="17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20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7" y="12"/>
                  </a:lnTo>
                  <a:lnTo>
                    <a:pt x="20" y="22"/>
                  </a:lnTo>
                  <a:lnTo>
                    <a:pt x="17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1" name="Freeform 32">
              <a:extLst>
                <a:ext uri="{FF2B5EF4-FFF2-40B4-BE49-F238E27FC236}">
                  <a16:creationId xmlns:a16="http://schemas.microsoft.com/office/drawing/2014/main" id="{21C3C873-E3BC-46C8-BC18-218586BA691B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110843" y="1911357"/>
              <a:ext cx="11113" cy="25399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6" y="12"/>
                </a:cxn>
                <a:cxn ang="0">
                  <a:pos x="19" y="22"/>
                </a:cxn>
                <a:cxn ang="0">
                  <a:pos x="16" y="35"/>
                </a:cxn>
                <a:cxn ang="0">
                  <a:pos x="9" y="45"/>
                </a:cxn>
                <a:cxn ang="0">
                  <a:pos x="6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6" y="12"/>
                  </a:lnTo>
                  <a:lnTo>
                    <a:pt x="19" y="22"/>
                  </a:lnTo>
                  <a:lnTo>
                    <a:pt x="16" y="35"/>
                  </a:lnTo>
                  <a:lnTo>
                    <a:pt x="9" y="45"/>
                  </a:lnTo>
                  <a:lnTo>
                    <a:pt x="6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2" name="Freeform 34">
              <a:extLst>
                <a:ext uri="{FF2B5EF4-FFF2-40B4-BE49-F238E27FC236}">
                  <a16:creationId xmlns:a16="http://schemas.microsoft.com/office/drawing/2014/main" id="{31BFC965-F65C-46C7-889E-5535A12E8AE2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121957" y="1909770"/>
              <a:ext cx="12701" cy="26986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20" y="12"/>
                </a:cxn>
                <a:cxn ang="0">
                  <a:pos x="20" y="22"/>
                </a:cxn>
                <a:cxn ang="0">
                  <a:pos x="20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20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20" y="12"/>
                  </a:lnTo>
                  <a:lnTo>
                    <a:pt x="20" y="22"/>
                  </a:lnTo>
                  <a:lnTo>
                    <a:pt x="20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3" name="Freeform 36">
              <a:extLst>
                <a:ext uri="{FF2B5EF4-FFF2-40B4-BE49-F238E27FC236}">
                  <a16:creationId xmlns:a16="http://schemas.microsoft.com/office/drawing/2014/main" id="{5FF19723-03FB-4656-A9CC-76B513CA51C6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134658" y="1909770"/>
              <a:ext cx="11114" cy="25399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2" y="0"/>
                </a:cxn>
                <a:cxn ang="0">
                  <a:pos x="19" y="12"/>
                </a:cxn>
                <a:cxn ang="0">
                  <a:pos x="19" y="22"/>
                </a:cxn>
                <a:cxn ang="0">
                  <a:pos x="19" y="35"/>
                </a:cxn>
                <a:cxn ang="0">
                  <a:pos x="12" y="45"/>
                </a:cxn>
                <a:cxn ang="0">
                  <a:pos x="6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6" y="0"/>
                  </a:lnTo>
                  <a:lnTo>
                    <a:pt x="12" y="0"/>
                  </a:lnTo>
                  <a:lnTo>
                    <a:pt x="19" y="12"/>
                  </a:lnTo>
                  <a:lnTo>
                    <a:pt x="19" y="22"/>
                  </a:lnTo>
                  <a:lnTo>
                    <a:pt x="19" y="35"/>
                  </a:lnTo>
                  <a:lnTo>
                    <a:pt x="12" y="45"/>
                  </a:lnTo>
                  <a:lnTo>
                    <a:pt x="6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4" name="Freeform 38">
              <a:extLst>
                <a:ext uri="{FF2B5EF4-FFF2-40B4-BE49-F238E27FC236}">
                  <a16:creationId xmlns:a16="http://schemas.microsoft.com/office/drawing/2014/main" id="{E2DDF91F-668A-4FB8-863E-FF228AA28B32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29714" y="1990729"/>
              <a:ext cx="11113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4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4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4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5" name="Freeform 39">
              <a:extLst>
                <a:ext uri="{FF2B5EF4-FFF2-40B4-BE49-F238E27FC236}">
                  <a16:creationId xmlns:a16="http://schemas.microsoft.com/office/drawing/2014/main" id="{2CC2ECBF-BD6D-4FF7-9F95-D1DED3E1574F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07509" y="1987554"/>
              <a:ext cx="11114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6" name="Freeform 40">
              <a:extLst>
                <a:ext uri="{FF2B5EF4-FFF2-40B4-BE49-F238E27FC236}">
                  <a16:creationId xmlns:a16="http://schemas.microsoft.com/office/drawing/2014/main" id="{9424A093-E458-4E5F-86B0-684090CD2B8B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83716" y="1982792"/>
              <a:ext cx="11114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7" name="Freeform 41">
              <a:extLst>
                <a:ext uri="{FF2B5EF4-FFF2-40B4-BE49-F238E27FC236}">
                  <a16:creationId xmlns:a16="http://schemas.microsoft.com/office/drawing/2014/main" id="{8CDC5B05-3133-4E2C-AC5D-F61BA904157C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561512" y="1979617"/>
              <a:ext cx="11113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8" name="Freeform 42">
              <a:extLst>
                <a:ext uri="{FF2B5EF4-FFF2-40B4-BE49-F238E27FC236}">
                  <a16:creationId xmlns:a16="http://schemas.microsoft.com/office/drawing/2014/main" id="{36D68572-CD32-4E65-92CD-82B5672531E2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639307" y="1974855"/>
              <a:ext cx="11114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9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9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9" name="Freeform 43">
              <a:extLst>
                <a:ext uri="{FF2B5EF4-FFF2-40B4-BE49-F238E27FC236}">
                  <a16:creationId xmlns:a16="http://schemas.microsoft.com/office/drawing/2014/main" id="{9F3C50C3-055B-46CA-8168-F0EC14DE58C0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15515" y="1971680"/>
              <a:ext cx="11114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0" name="Freeform 44">
              <a:extLst>
                <a:ext uri="{FF2B5EF4-FFF2-40B4-BE49-F238E27FC236}">
                  <a16:creationId xmlns:a16="http://schemas.microsoft.com/office/drawing/2014/main" id="{041283FF-D628-4037-B261-16D46996F2E9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93311" y="1966918"/>
              <a:ext cx="11113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7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1" name="Freeform 45">
              <a:extLst>
                <a:ext uri="{FF2B5EF4-FFF2-40B4-BE49-F238E27FC236}">
                  <a16:creationId xmlns:a16="http://schemas.microsoft.com/office/drawing/2014/main" id="{116E00EA-CC24-4C07-BB83-04A356F368BE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72694" y="1963743"/>
              <a:ext cx="11113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2" name="Freeform 46">
              <a:extLst>
                <a:ext uri="{FF2B5EF4-FFF2-40B4-BE49-F238E27FC236}">
                  <a16:creationId xmlns:a16="http://schemas.microsoft.com/office/drawing/2014/main" id="{4E437170-C12C-4611-8FCE-C142C46BB84D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21775" y="1822461"/>
              <a:ext cx="11114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4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4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4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3" name="Freeform 47">
              <a:extLst>
                <a:ext uri="{FF2B5EF4-FFF2-40B4-BE49-F238E27FC236}">
                  <a16:creationId xmlns:a16="http://schemas.microsoft.com/office/drawing/2014/main" id="{96366F1F-55BE-49D3-B296-E459C71AC8EA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99571" y="1819286"/>
              <a:ext cx="11113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4" name="Freeform 48">
              <a:extLst>
                <a:ext uri="{FF2B5EF4-FFF2-40B4-BE49-F238E27FC236}">
                  <a16:creationId xmlns:a16="http://schemas.microsoft.com/office/drawing/2014/main" id="{8B870768-6B95-47AD-8B0A-F747AFF97B2A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75779" y="1814524"/>
              <a:ext cx="11113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5" name="Freeform 49">
              <a:extLst>
                <a:ext uri="{FF2B5EF4-FFF2-40B4-BE49-F238E27FC236}">
                  <a16:creationId xmlns:a16="http://schemas.microsoft.com/office/drawing/2014/main" id="{5A9A63FF-82E3-4B10-8A83-579C98DE598D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553574" y="1811349"/>
              <a:ext cx="11114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6" name="Freeform 50">
              <a:extLst>
                <a:ext uri="{FF2B5EF4-FFF2-40B4-BE49-F238E27FC236}">
                  <a16:creationId xmlns:a16="http://schemas.microsoft.com/office/drawing/2014/main" id="{04DA99A9-1397-4CA8-B346-3901A277D81F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629781" y="1806587"/>
              <a:ext cx="11114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9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9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7" name="Freeform 51">
              <a:extLst>
                <a:ext uri="{FF2B5EF4-FFF2-40B4-BE49-F238E27FC236}">
                  <a16:creationId xmlns:a16="http://schemas.microsoft.com/office/drawing/2014/main" id="{14CB55A6-65FA-4FDA-96B1-802B022AED23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07577" y="1803412"/>
              <a:ext cx="11113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8" name="Freeform 52">
              <a:extLst>
                <a:ext uri="{FF2B5EF4-FFF2-40B4-BE49-F238E27FC236}">
                  <a16:creationId xmlns:a16="http://schemas.microsoft.com/office/drawing/2014/main" id="{50566CE3-16FB-4A33-B7A4-8EA5F3F8B54B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83785" y="1800237"/>
              <a:ext cx="11113" cy="11270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7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9" name="Freeform 53">
              <a:extLst>
                <a:ext uri="{FF2B5EF4-FFF2-40B4-BE49-F238E27FC236}">
                  <a16:creationId xmlns:a16="http://schemas.microsoft.com/office/drawing/2014/main" id="{359B2AD6-ACE0-4009-8519-574A36E1C1B7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63168" y="1795475"/>
              <a:ext cx="11113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0" name="Freeform 2">
              <a:extLst>
                <a:ext uri="{FF2B5EF4-FFF2-40B4-BE49-F238E27FC236}">
                  <a16:creationId xmlns:a16="http://schemas.microsoft.com/office/drawing/2014/main" id="{DDE64544-2775-48D8-978F-FDED939A1678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747039" y="1849448"/>
              <a:ext cx="68269" cy="57148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39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4" y="74"/>
                </a:cxn>
                <a:cxn ang="0">
                  <a:pos x="55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39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4" y="74"/>
                  </a:lnTo>
                  <a:lnTo>
                    <a:pt x="55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1" name="Freeform 3">
              <a:extLst>
                <a:ext uri="{FF2B5EF4-FFF2-40B4-BE49-F238E27FC236}">
                  <a16:creationId xmlns:a16="http://schemas.microsoft.com/office/drawing/2014/main" id="{A9C385F7-4311-4EAC-A4E2-44C665DC1D12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739100" y="2017716"/>
              <a:ext cx="68270" cy="57148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39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4" y="74"/>
                </a:cxn>
                <a:cxn ang="0">
                  <a:pos x="55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39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4" y="74"/>
                  </a:lnTo>
                  <a:lnTo>
                    <a:pt x="55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2" name="Freeform 4">
              <a:extLst>
                <a:ext uri="{FF2B5EF4-FFF2-40B4-BE49-F238E27FC236}">
                  <a16:creationId xmlns:a16="http://schemas.microsoft.com/office/drawing/2014/main" id="{C041DFBB-FDF7-4A88-BF55-B20CDB8AFC19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670831" y="1844685"/>
              <a:ext cx="66682" cy="58736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3" name="Freeform 5">
              <a:extLst>
                <a:ext uri="{FF2B5EF4-FFF2-40B4-BE49-F238E27FC236}">
                  <a16:creationId xmlns:a16="http://schemas.microsoft.com/office/drawing/2014/main" id="{2CA61317-45B8-4DBA-A5EC-056AFE1E9273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661305" y="2012953"/>
              <a:ext cx="68269" cy="58736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4" name="Freeform 6">
              <a:extLst>
                <a:ext uri="{FF2B5EF4-FFF2-40B4-BE49-F238E27FC236}">
                  <a16:creationId xmlns:a16="http://schemas.microsoft.com/office/drawing/2014/main" id="{D52C9153-A069-40D9-909C-95050D3371D3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593035" y="1841510"/>
              <a:ext cx="68270" cy="57148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5" name="Freeform 7">
              <a:extLst>
                <a:ext uri="{FF2B5EF4-FFF2-40B4-BE49-F238E27FC236}">
                  <a16:creationId xmlns:a16="http://schemas.microsoft.com/office/drawing/2014/main" id="{9042212F-11ED-47A1-A089-DFD1C2EAB4DE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585098" y="2009778"/>
              <a:ext cx="66682" cy="57148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6" name="Freeform 8">
              <a:extLst>
                <a:ext uri="{FF2B5EF4-FFF2-40B4-BE49-F238E27FC236}">
                  <a16:creationId xmlns:a16="http://schemas.microsoft.com/office/drawing/2014/main" id="{7752F56F-E050-4BEF-8F09-9F4E7689F434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515241" y="1836748"/>
              <a:ext cx="68269" cy="58735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7" name="Freeform 9">
              <a:extLst>
                <a:ext uri="{FF2B5EF4-FFF2-40B4-BE49-F238E27FC236}">
                  <a16:creationId xmlns:a16="http://schemas.microsoft.com/office/drawing/2014/main" id="{DF5D4413-32A2-4660-A370-6A426BE88F81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507302" y="2005016"/>
              <a:ext cx="68270" cy="58735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8" name="Freeform 10">
              <a:extLst>
                <a:ext uri="{FF2B5EF4-FFF2-40B4-BE49-F238E27FC236}">
                  <a16:creationId xmlns:a16="http://schemas.microsoft.com/office/drawing/2014/main" id="{EC98F3BD-2B7B-4B5A-B749-66D9AD0B51FE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439033" y="1833573"/>
              <a:ext cx="66682" cy="58735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4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4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9" name="Freeform 11">
              <a:extLst>
                <a:ext uri="{FF2B5EF4-FFF2-40B4-BE49-F238E27FC236}">
                  <a16:creationId xmlns:a16="http://schemas.microsoft.com/office/drawing/2014/main" id="{B7BC52CD-43E8-4AB2-BA10-621E30E6B8E9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429507" y="2001842"/>
              <a:ext cx="68269" cy="57148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4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4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0" name="Freeform 12">
              <a:extLst>
                <a:ext uri="{FF2B5EF4-FFF2-40B4-BE49-F238E27FC236}">
                  <a16:creationId xmlns:a16="http://schemas.microsoft.com/office/drawing/2014/main" id="{823AC864-8F27-45F1-9C35-2E9CA2A17459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361237" y="1828811"/>
              <a:ext cx="68270" cy="58736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7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7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1" name="Freeform 13">
              <a:extLst>
                <a:ext uri="{FF2B5EF4-FFF2-40B4-BE49-F238E27FC236}">
                  <a16:creationId xmlns:a16="http://schemas.microsoft.com/office/drawing/2014/main" id="{C3577EC9-75D7-4258-A794-A17F6AED8B1D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353299" y="1997079"/>
              <a:ext cx="66682" cy="58736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7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7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2" name="Freeform 14">
              <a:extLst>
                <a:ext uri="{FF2B5EF4-FFF2-40B4-BE49-F238E27FC236}">
                  <a16:creationId xmlns:a16="http://schemas.microsoft.com/office/drawing/2014/main" id="{71BEAB53-3F1D-459E-B02F-C48B450F0934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281854" y="1825636"/>
              <a:ext cx="69857" cy="58736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20" y="36"/>
                </a:cxn>
                <a:cxn ang="0">
                  <a:pos x="120" y="49"/>
                </a:cxn>
                <a:cxn ang="0">
                  <a:pos x="120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3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20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20" y="36"/>
                  </a:lnTo>
                  <a:lnTo>
                    <a:pt x="120" y="49"/>
                  </a:lnTo>
                  <a:lnTo>
                    <a:pt x="120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3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3" name="Freeform 15">
              <a:extLst>
                <a:ext uri="{FF2B5EF4-FFF2-40B4-BE49-F238E27FC236}">
                  <a16:creationId xmlns:a16="http://schemas.microsoft.com/office/drawing/2014/main" id="{CAE36E5E-0963-4D9C-8D0B-9D0694791B40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273916" y="1993904"/>
              <a:ext cx="69857" cy="58736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20" y="36"/>
                </a:cxn>
                <a:cxn ang="0">
                  <a:pos x="120" y="49"/>
                </a:cxn>
                <a:cxn ang="0">
                  <a:pos x="120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3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20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20" y="36"/>
                  </a:lnTo>
                  <a:lnTo>
                    <a:pt x="120" y="49"/>
                  </a:lnTo>
                  <a:lnTo>
                    <a:pt x="120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3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4" name="Freeform 16">
              <a:extLst>
                <a:ext uri="{FF2B5EF4-FFF2-40B4-BE49-F238E27FC236}">
                  <a16:creationId xmlns:a16="http://schemas.microsoft.com/office/drawing/2014/main" id="{2529D8B4-F62A-499F-B5B3-E06E79648F41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205646" y="1820874"/>
              <a:ext cx="68270" cy="58735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1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19" y="36"/>
                </a:cxn>
                <a:cxn ang="0">
                  <a:pos x="119" y="49"/>
                </a:cxn>
                <a:cxn ang="0">
                  <a:pos x="119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2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9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1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19" y="36"/>
                  </a:lnTo>
                  <a:lnTo>
                    <a:pt x="119" y="49"/>
                  </a:lnTo>
                  <a:lnTo>
                    <a:pt x="119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2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5" name="Freeform 17">
              <a:extLst>
                <a:ext uri="{FF2B5EF4-FFF2-40B4-BE49-F238E27FC236}">
                  <a16:creationId xmlns:a16="http://schemas.microsoft.com/office/drawing/2014/main" id="{FF9EEC5A-57D6-4A39-967C-525FA83D1E82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196120" y="1989142"/>
              <a:ext cx="69857" cy="58735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1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19" y="36"/>
                </a:cxn>
                <a:cxn ang="0">
                  <a:pos x="119" y="49"/>
                </a:cxn>
                <a:cxn ang="0">
                  <a:pos x="119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2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9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1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19" y="36"/>
                  </a:lnTo>
                  <a:lnTo>
                    <a:pt x="119" y="49"/>
                  </a:lnTo>
                  <a:lnTo>
                    <a:pt x="119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2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6" name="Rectangle 18">
              <a:extLst>
                <a:ext uri="{FF2B5EF4-FFF2-40B4-BE49-F238E27FC236}">
                  <a16:creationId xmlns:a16="http://schemas.microsoft.com/office/drawing/2014/main" id="{C8986091-71CA-49ED-839B-6D989BFF8110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 rot="173527" flipH="1">
              <a:off x="189769" y="1844685"/>
              <a:ext cx="15877" cy="7938"/>
            </a:xfrm>
            <a:prstGeom prst="rect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7" name="Rectangle 19">
              <a:extLst>
                <a:ext uri="{FF2B5EF4-FFF2-40B4-BE49-F238E27FC236}">
                  <a16:creationId xmlns:a16="http://schemas.microsoft.com/office/drawing/2014/main" id="{18DE3B70-DD05-4383-AD51-E8EB4329167D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 rot="173527" flipH="1">
              <a:off x="826422" y="1876434"/>
              <a:ext cx="15877" cy="9525"/>
            </a:xfrm>
            <a:prstGeom prst="rect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8" name="Rectangle 20">
              <a:extLst>
                <a:ext uri="{FF2B5EF4-FFF2-40B4-BE49-F238E27FC236}">
                  <a16:creationId xmlns:a16="http://schemas.microsoft.com/office/drawing/2014/main" id="{50085328-8CE5-469D-8E87-384C43F539C6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 rot="173527" flipH="1">
              <a:off x="181831" y="2011366"/>
              <a:ext cx="14288" cy="9525"/>
            </a:xfrm>
            <a:prstGeom prst="rect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9" name="Rectangle 21">
              <a:extLst>
                <a:ext uri="{FF2B5EF4-FFF2-40B4-BE49-F238E27FC236}">
                  <a16:creationId xmlns:a16="http://schemas.microsoft.com/office/drawing/2014/main" id="{581BEBB5-F774-480E-8EFE-EFB0FFBE2063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 rot="173527" flipH="1">
              <a:off x="818484" y="2044702"/>
              <a:ext cx="14289" cy="9525"/>
            </a:xfrm>
            <a:prstGeom prst="rect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0" name="Freeform 22">
              <a:extLst>
                <a:ext uri="{FF2B5EF4-FFF2-40B4-BE49-F238E27FC236}">
                  <a16:creationId xmlns:a16="http://schemas.microsoft.com/office/drawing/2014/main" id="{14C2FE74-010A-4E32-BB3C-AFF4751C9B32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111974" y="1836748"/>
              <a:ext cx="76208" cy="187317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00" y="0"/>
                </a:cxn>
                <a:cxn ang="0">
                  <a:pos x="129" y="144"/>
                </a:cxn>
                <a:cxn ang="0">
                  <a:pos x="129" y="179"/>
                </a:cxn>
                <a:cxn ang="0">
                  <a:pos x="103" y="321"/>
                </a:cxn>
                <a:cxn ang="0">
                  <a:pos x="0" y="321"/>
                </a:cxn>
                <a:cxn ang="0">
                  <a:pos x="0" y="285"/>
                </a:cxn>
                <a:cxn ang="0">
                  <a:pos x="58" y="285"/>
                </a:cxn>
                <a:cxn ang="0">
                  <a:pos x="58" y="38"/>
                </a:cxn>
                <a:cxn ang="0">
                  <a:pos x="0" y="38"/>
                </a:cxn>
                <a:cxn ang="0">
                  <a:pos x="0" y="0"/>
                </a:cxn>
              </a:cxnLst>
              <a:rect l="0" t="0" r="r" b="b"/>
              <a:pathLst>
                <a:path w="129" h="321">
                  <a:moveTo>
                    <a:pt x="0" y="0"/>
                  </a:moveTo>
                  <a:lnTo>
                    <a:pt x="100" y="0"/>
                  </a:lnTo>
                  <a:lnTo>
                    <a:pt x="129" y="144"/>
                  </a:lnTo>
                  <a:lnTo>
                    <a:pt x="129" y="179"/>
                  </a:lnTo>
                  <a:lnTo>
                    <a:pt x="103" y="321"/>
                  </a:lnTo>
                  <a:lnTo>
                    <a:pt x="0" y="321"/>
                  </a:lnTo>
                  <a:lnTo>
                    <a:pt x="0" y="285"/>
                  </a:lnTo>
                  <a:lnTo>
                    <a:pt x="58" y="285"/>
                  </a:lnTo>
                  <a:lnTo>
                    <a:pt x="58" y="38"/>
                  </a:lnTo>
                  <a:lnTo>
                    <a:pt x="0" y="3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1" name="Freeform 23">
              <a:extLst>
                <a:ext uri="{FF2B5EF4-FFF2-40B4-BE49-F238E27FC236}">
                  <a16:creationId xmlns:a16="http://schemas.microsoft.com/office/drawing/2014/main" id="{55AC92AB-C85E-41D0-A535-D4F07A27F8F1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835948" y="1873259"/>
              <a:ext cx="74620" cy="187317"/>
            </a:xfrm>
            <a:custGeom>
              <a:avLst/>
              <a:gdLst/>
              <a:ahLst/>
              <a:cxnLst>
                <a:cxn ang="0">
                  <a:pos x="129" y="0"/>
                </a:cxn>
                <a:cxn ang="0">
                  <a:pos x="29" y="0"/>
                </a:cxn>
                <a:cxn ang="0">
                  <a:pos x="0" y="144"/>
                </a:cxn>
                <a:cxn ang="0">
                  <a:pos x="0" y="179"/>
                </a:cxn>
                <a:cxn ang="0">
                  <a:pos x="26" y="321"/>
                </a:cxn>
                <a:cxn ang="0">
                  <a:pos x="129" y="321"/>
                </a:cxn>
                <a:cxn ang="0">
                  <a:pos x="129" y="285"/>
                </a:cxn>
                <a:cxn ang="0">
                  <a:pos x="71" y="285"/>
                </a:cxn>
                <a:cxn ang="0">
                  <a:pos x="71" y="38"/>
                </a:cxn>
                <a:cxn ang="0">
                  <a:pos x="129" y="38"/>
                </a:cxn>
                <a:cxn ang="0">
                  <a:pos x="129" y="0"/>
                </a:cxn>
              </a:cxnLst>
              <a:rect l="0" t="0" r="r" b="b"/>
              <a:pathLst>
                <a:path w="129" h="321">
                  <a:moveTo>
                    <a:pt x="129" y="0"/>
                  </a:moveTo>
                  <a:lnTo>
                    <a:pt x="29" y="0"/>
                  </a:lnTo>
                  <a:lnTo>
                    <a:pt x="0" y="144"/>
                  </a:lnTo>
                  <a:lnTo>
                    <a:pt x="0" y="179"/>
                  </a:lnTo>
                  <a:lnTo>
                    <a:pt x="26" y="321"/>
                  </a:lnTo>
                  <a:lnTo>
                    <a:pt x="129" y="321"/>
                  </a:lnTo>
                  <a:lnTo>
                    <a:pt x="129" y="285"/>
                  </a:lnTo>
                  <a:lnTo>
                    <a:pt x="71" y="285"/>
                  </a:lnTo>
                  <a:lnTo>
                    <a:pt x="71" y="38"/>
                  </a:lnTo>
                  <a:lnTo>
                    <a:pt x="129" y="38"/>
                  </a:lnTo>
                  <a:lnTo>
                    <a:pt x="129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2" name="Rectangle 25">
              <a:extLst>
                <a:ext uri="{FF2B5EF4-FFF2-40B4-BE49-F238E27FC236}">
                  <a16:creationId xmlns:a16="http://schemas.microsoft.com/office/drawing/2014/main" id="{F6FDB8D1-D264-4B7E-9B08-7C793DD98950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 rot="173527" flipH="1">
              <a:off x="99273" y="1916120"/>
              <a:ext cx="14288" cy="22224"/>
            </a:xfrm>
            <a:prstGeom prst="rect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3" name="Rectangle 27">
              <a:extLst>
                <a:ext uri="{FF2B5EF4-FFF2-40B4-BE49-F238E27FC236}">
                  <a16:creationId xmlns:a16="http://schemas.microsoft.com/office/drawing/2014/main" id="{CFA32D3E-1DED-435B-BD33-82CB590A7993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 rot="173527" flipH="1">
              <a:off x="51643" y="1917707"/>
              <a:ext cx="49217" cy="15874"/>
            </a:xfrm>
            <a:prstGeom prst="rect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4" name="Freeform 28">
              <a:extLst>
                <a:ext uri="{FF2B5EF4-FFF2-40B4-BE49-F238E27FC236}">
                  <a16:creationId xmlns:a16="http://schemas.microsoft.com/office/drawing/2014/main" id="{453D5916-B34C-464B-ADA5-85742B1BB7B1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46880" y="1911357"/>
              <a:ext cx="11114" cy="26987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12"/>
                </a:cxn>
                <a:cxn ang="0">
                  <a:pos x="19" y="22"/>
                </a:cxn>
                <a:cxn ang="0">
                  <a:pos x="16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12"/>
                  </a:lnTo>
                  <a:lnTo>
                    <a:pt x="19" y="22"/>
                  </a:lnTo>
                  <a:lnTo>
                    <a:pt x="16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5" name="Freeform 30">
              <a:extLst>
                <a:ext uri="{FF2B5EF4-FFF2-40B4-BE49-F238E27FC236}">
                  <a16:creationId xmlns:a16="http://schemas.microsoft.com/office/drawing/2014/main" id="{C79D3F3E-6FD1-47EF-B307-76BC15E6AA06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34178" y="1911357"/>
              <a:ext cx="12701" cy="25399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7" y="12"/>
                </a:cxn>
                <a:cxn ang="0">
                  <a:pos x="20" y="22"/>
                </a:cxn>
                <a:cxn ang="0">
                  <a:pos x="17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20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7" y="12"/>
                  </a:lnTo>
                  <a:lnTo>
                    <a:pt x="20" y="22"/>
                  </a:lnTo>
                  <a:lnTo>
                    <a:pt x="17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6" name="Freeform 32">
              <a:extLst>
                <a:ext uri="{FF2B5EF4-FFF2-40B4-BE49-F238E27FC236}">
                  <a16:creationId xmlns:a16="http://schemas.microsoft.com/office/drawing/2014/main" id="{F31BCEB4-C106-45C4-88C9-71C918920BAB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23065" y="1911357"/>
              <a:ext cx="11113" cy="25399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6" y="12"/>
                </a:cxn>
                <a:cxn ang="0">
                  <a:pos x="19" y="22"/>
                </a:cxn>
                <a:cxn ang="0">
                  <a:pos x="16" y="35"/>
                </a:cxn>
                <a:cxn ang="0">
                  <a:pos x="9" y="45"/>
                </a:cxn>
                <a:cxn ang="0">
                  <a:pos x="6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6" y="12"/>
                  </a:lnTo>
                  <a:lnTo>
                    <a:pt x="19" y="22"/>
                  </a:lnTo>
                  <a:lnTo>
                    <a:pt x="16" y="35"/>
                  </a:lnTo>
                  <a:lnTo>
                    <a:pt x="9" y="45"/>
                  </a:lnTo>
                  <a:lnTo>
                    <a:pt x="6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7" name="Freeform 34">
              <a:extLst>
                <a:ext uri="{FF2B5EF4-FFF2-40B4-BE49-F238E27FC236}">
                  <a16:creationId xmlns:a16="http://schemas.microsoft.com/office/drawing/2014/main" id="{46CD2BBD-9D38-4A09-80C0-E577FB02C9E5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11951" y="1909770"/>
              <a:ext cx="11114" cy="26986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20" y="12"/>
                </a:cxn>
                <a:cxn ang="0">
                  <a:pos x="20" y="22"/>
                </a:cxn>
                <a:cxn ang="0">
                  <a:pos x="20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20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20" y="12"/>
                  </a:lnTo>
                  <a:lnTo>
                    <a:pt x="20" y="22"/>
                  </a:lnTo>
                  <a:lnTo>
                    <a:pt x="20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8" name="Freeform 36">
              <a:extLst>
                <a:ext uri="{FF2B5EF4-FFF2-40B4-BE49-F238E27FC236}">
                  <a16:creationId xmlns:a16="http://schemas.microsoft.com/office/drawing/2014/main" id="{483BD721-D882-4F06-886D-195A0094424A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838" y="1909770"/>
              <a:ext cx="11113" cy="25399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2" y="0"/>
                </a:cxn>
                <a:cxn ang="0">
                  <a:pos x="19" y="12"/>
                </a:cxn>
                <a:cxn ang="0">
                  <a:pos x="19" y="22"/>
                </a:cxn>
                <a:cxn ang="0">
                  <a:pos x="19" y="35"/>
                </a:cxn>
                <a:cxn ang="0">
                  <a:pos x="12" y="45"/>
                </a:cxn>
                <a:cxn ang="0">
                  <a:pos x="6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6" y="0"/>
                  </a:lnTo>
                  <a:lnTo>
                    <a:pt x="12" y="0"/>
                  </a:lnTo>
                  <a:lnTo>
                    <a:pt x="19" y="12"/>
                  </a:lnTo>
                  <a:lnTo>
                    <a:pt x="19" y="22"/>
                  </a:lnTo>
                  <a:lnTo>
                    <a:pt x="19" y="35"/>
                  </a:lnTo>
                  <a:lnTo>
                    <a:pt x="12" y="45"/>
                  </a:lnTo>
                  <a:lnTo>
                    <a:pt x="6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9" name="Freeform 38">
              <a:extLst>
                <a:ext uri="{FF2B5EF4-FFF2-40B4-BE49-F238E27FC236}">
                  <a16:creationId xmlns:a16="http://schemas.microsoft.com/office/drawing/2014/main" id="{79AFF45D-B4EF-468A-9188-FE67911142FE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804195" y="1990729"/>
              <a:ext cx="12701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4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4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4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0" name="Freeform 39">
              <a:extLst>
                <a:ext uri="{FF2B5EF4-FFF2-40B4-BE49-F238E27FC236}">
                  <a16:creationId xmlns:a16="http://schemas.microsoft.com/office/drawing/2014/main" id="{8E2D17B8-51C9-4DD3-B5D6-3C60696B4A92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727987" y="1987554"/>
              <a:ext cx="11113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1" name="Freeform 40">
              <a:extLst>
                <a:ext uri="{FF2B5EF4-FFF2-40B4-BE49-F238E27FC236}">
                  <a16:creationId xmlns:a16="http://schemas.microsoft.com/office/drawing/2014/main" id="{2B6A76D3-0403-432C-BD60-1860C803B638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650191" y="1982792"/>
              <a:ext cx="11114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2" name="Freeform 41">
              <a:extLst>
                <a:ext uri="{FF2B5EF4-FFF2-40B4-BE49-F238E27FC236}">
                  <a16:creationId xmlns:a16="http://schemas.microsoft.com/office/drawing/2014/main" id="{4BBF6C08-1E97-4E1D-BEED-B0B469234283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572396" y="1979617"/>
              <a:ext cx="12701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3" name="Freeform 42">
              <a:extLst>
                <a:ext uri="{FF2B5EF4-FFF2-40B4-BE49-F238E27FC236}">
                  <a16:creationId xmlns:a16="http://schemas.microsoft.com/office/drawing/2014/main" id="{157A1152-6651-47B7-8067-D4CF7F7B73ED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496189" y="1974855"/>
              <a:ext cx="11113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9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9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4" name="Freeform 43">
              <a:extLst>
                <a:ext uri="{FF2B5EF4-FFF2-40B4-BE49-F238E27FC236}">
                  <a16:creationId xmlns:a16="http://schemas.microsoft.com/office/drawing/2014/main" id="{64A4B747-6C5D-4F5E-99ED-21AF8F0A9774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418393" y="1971680"/>
              <a:ext cx="11114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5" name="Freeform 44">
              <a:extLst>
                <a:ext uri="{FF2B5EF4-FFF2-40B4-BE49-F238E27FC236}">
                  <a16:creationId xmlns:a16="http://schemas.microsoft.com/office/drawing/2014/main" id="{A1E21882-1A31-4E7C-9437-71651211807C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342185" y="1966918"/>
              <a:ext cx="11114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7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6" name="Freeform 45">
              <a:extLst>
                <a:ext uri="{FF2B5EF4-FFF2-40B4-BE49-F238E27FC236}">
                  <a16:creationId xmlns:a16="http://schemas.microsoft.com/office/drawing/2014/main" id="{2DB8F140-7979-4FF3-8706-DC76870C7B2B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262802" y="1963743"/>
              <a:ext cx="11114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7" name="Freeform 46">
              <a:extLst>
                <a:ext uri="{FF2B5EF4-FFF2-40B4-BE49-F238E27FC236}">
                  <a16:creationId xmlns:a16="http://schemas.microsoft.com/office/drawing/2014/main" id="{49E5B674-5A8B-478A-ADE5-127F8564C29F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813721" y="1822461"/>
              <a:ext cx="11113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4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4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4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8" name="Freeform 47">
              <a:extLst>
                <a:ext uri="{FF2B5EF4-FFF2-40B4-BE49-F238E27FC236}">
                  <a16:creationId xmlns:a16="http://schemas.microsoft.com/office/drawing/2014/main" id="{082332CB-53B3-441D-8688-086B451B3461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735925" y="1819286"/>
              <a:ext cx="11114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9" name="Freeform 48">
              <a:extLst>
                <a:ext uri="{FF2B5EF4-FFF2-40B4-BE49-F238E27FC236}">
                  <a16:creationId xmlns:a16="http://schemas.microsoft.com/office/drawing/2014/main" id="{2B15456E-E2DA-4657-A150-E4DE9155DC89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659717" y="1814524"/>
              <a:ext cx="11114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0" name="Freeform 49">
              <a:extLst>
                <a:ext uri="{FF2B5EF4-FFF2-40B4-BE49-F238E27FC236}">
                  <a16:creationId xmlns:a16="http://schemas.microsoft.com/office/drawing/2014/main" id="{252B2436-7D26-4B0A-BC28-05C0A0A9DBF2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581922" y="1811349"/>
              <a:ext cx="11113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1" name="Freeform 50">
              <a:extLst>
                <a:ext uri="{FF2B5EF4-FFF2-40B4-BE49-F238E27FC236}">
                  <a16:creationId xmlns:a16="http://schemas.microsoft.com/office/drawing/2014/main" id="{916E1B36-26E0-45A2-A028-059163D6FF26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504126" y="1806587"/>
              <a:ext cx="11114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9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9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2" name="Freeform 51">
              <a:extLst>
                <a:ext uri="{FF2B5EF4-FFF2-40B4-BE49-F238E27FC236}">
                  <a16:creationId xmlns:a16="http://schemas.microsoft.com/office/drawing/2014/main" id="{EBFE72D6-3C88-4DE3-B9D5-59B6D1D85A28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427919" y="1803412"/>
              <a:ext cx="11114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3" name="Freeform 52">
              <a:extLst>
                <a:ext uri="{FF2B5EF4-FFF2-40B4-BE49-F238E27FC236}">
                  <a16:creationId xmlns:a16="http://schemas.microsoft.com/office/drawing/2014/main" id="{B2DC3E4D-D8B3-4FFC-82E6-D9FADC76C3BE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350124" y="1800237"/>
              <a:ext cx="11113" cy="11270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7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4" name="Freeform 53">
              <a:extLst>
                <a:ext uri="{FF2B5EF4-FFF2-40B4-BE49-F238E27FC236}">
                  <a16:creationId xmlns:a16="http://schemas.microsoft.com/office/drawing/2014/main" id="{49CD067C-1179-4EB2-B47A-73F58DA5BED3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270741" y="1795475"/>
              <a:ext cx="11113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5" name="Полилиния 324">
              <a:extLst>
                <a:ext uri="{FF2B5EF4-FFF2-40B4-BE49-F238E27FC236}">
                  <a16:creationId xmlns:a16="http://schemas.microsoft.com/office/drawing/2014/main" id="{46F08FC7-5053-4B80-B4A7-E4D8585D74EE}"/>
                </a:ext>
              </a:extLst>
            </p:cNvPr>
            <p:cNvSpPr/>
            <p:nvPr userDrawn="1"/>
          </p:nvSpPr>
          <p:spPr bwMode="auto">
            <a:xfrm>
              <a:off x="1004240" y="1974855"/>
              <a:ext cx="7114314" cy="142869"/>
            </a:xfrm>
            <a:custGeom>
              <a:avLst/>
              <a:gdLst>
                <a:gd name="connsiteX0" fmla="*/ 0 w 7114673"/>
                <a:gd name="connsiteY0" fmla="*/ 0 h 0"/>
                <a:gd name="connsiteX1" fmla="*/ 7114673 w 7114673"/>
                <a:gd name="connsiteY1" fmla="*/ 0 h 0"/>
                <a:gd name="connsiteX2" fmla="*/ 7114673 w 7114673"/>
                <a:gd name="connsiteY2" fmla="*/ 0 h 0"/>
                <a:gd name="connsiteX0" fmla="*/ 0 w 7114673"/>
                <a:gd name="connsiteY0" fmla="*/ 0 h 0"/>
                <a:gd name="connsiteX1" fmla="*/ 7114673 w 7114673"/>
                <a:gd name="connsiteY1" fmla="*/ 0 h 0"/>
                <a:gd name="connsiteX2" fmla="*/ 7114673 w 7114673"/>
                <a:gd name="connsiteY2" fmla="*/ 0 h 0"/>
                <a:gd name="connsiteX0" fmla="*/ 0 w 7114673"/>
                <a:gd name="connsiteY0" fmla="*/ 0 h 98776"/>
                <a:gd name="connsiteX1" fmla="*/ 7114673 w 7114673"/>
                <a:gd name="connsiteY1" fmla="*/ 0 h 98776"/>
                <a:gd name="connsiteX2" fmla="*/ 7114673 w 7114673"/>
                <a:gd name="connsiteY2" fmla="*/ 0 h 98776"/>
                <a:gd name="connsiteX0" fmla="*/ 0 w 7114673"/>
                <a:gd name="connsiteY0" fmla="*/ 1337 h 64730"/>
                <a:gd name="connsiteX1" fmla="*/ 3643306 w 7114673"/>
                <a:gd name="connsiteY1" fmla="*/ 64730 h 64730"/>
                <a:gd name="connsiteX2" fmla="*/ 7114673 w 7114673"/>
                <a:gd name="connsiteY2" fmla="*/ 1337 h 64730"/>
                <a:gd name="connsiteX3" fmla="*/ 7114673 w 7114673"/>
                <a:gd name="connsiteY3" fmla="*/ 1337 h 64730"/>
                <a:gd name="connsiteX0" fmla="*/ 0 w 7114673"/>
                <a:gd name="connsiteY0" fmla="*/ 1337 h 116131"/>
                <a:gd name="connsiteX1" fmla="*/ 3643306 w 7114673"/>
                <a:gd name="connsiteY1" fmla="*/ 64730 h 116131"/>
                <a:gd name="connsiteX2" fmla="*/ 7114673 w 7114673"/>
                <a:gd name="connsiteY2" fmla="*/ 1337 h 116131"/>
                <a:gd name="connsiteX3" fmla="*/ 7114673 w 7114673"/>
                <a:gd name="connsiteY3" fmla="*/ 1337 h 116131"/>
                <a:gd name="connsiteX0" fmla="*/ 0 w 7114673"/>
                <a:gd name="connsiteY0" fmla="*/ 0 h 0"/>
                <a:gd name="connsiteX1" fmla="*/ 7114673 w 7114673"/>
                <a:gd name="connsiteY1" fmla="*/ 0 h 0"/>
                <a:gd name="connsiteX2" fmla="*/ 7114673 w 7114673"/>
                <a:gd name="connsiteY2" fmla="*/ 0 h 0"/>
                <a:gd name="connsiteX0" fmla="*/ 0 w 7114673"/>
                <a:gd name="connsiteY0" fmla="*/ 0 h 259197"/>
                <a:gd name="connsiteX1" fmla="*/ 7114673 w 7114673"/>
                <a:gd name="connsiteY1" fmla="*/ 0 h 259197"/>
                <a:gd name="connsiteX2" fmla="*/ 7114673 w 7114673"/>
                <a:gd name="connsiteY2" fmla="*/ 0 h 259197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64241"/>
                <a:gd name="connsiteX1" fmla="*/ 3643306 w 7114673"/>
                <a:gd name="connsiteY1" fmla="*/ 142852 h 164241"/>
                <a:gd name="connsiteX2" fmla="*/ 5022911 w 7114673"/>
                <a:gd name="connsiteY2" fmla="*/ 128337 h 164241"/>
                <a:gd name="connsiteX3" fmla="*/ 7114673 w 7114673"/>
                <a:gd name="connsiteY3" fmla="*/ 0 h 164241"/>
                <a:gd name="connsiteX4" fmla="*/ 7114673 w 7114673"/>
                <a:gd name="connsiteY4" fmla="*/ 0 h 164241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5255 h 148107"/>
                <a:gd name="connsiteX1" fmla="*/ 3643306 w 7114673"/>
                <a:gd name="connsiteY1" fmla="*/ 148107 h 148107"/>
                <a:gd name="connsiteX2" fmla="*/ 7114673 w 7114673"/>
                <a:gd name="connsiteY2" fmla="*/ 5255 h 148107"/>
                <a:gd name="connsiteX3" fmla="*/ 7114673 w 7114673"/>
                <a:gd name="connsiteY3" fmla="*/ 5255 h 148107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14673" h="142852">
                  <a:moveTo>
                    <a:pt x="0" y="0"/>
                  </a:moveTo>
                  <a:cubicBezTo>
                    <a:pt x="1079383" y="39898"/>
                    <a:pt x="2256426" y="122573"/>
                    <a:pt x="3643306" y="142852"/>
                  </a:cubicBezTo>
                  <a:cubicBezTo>
                    <a:pt x="4829085" y="142852"/>
                    <a:pt x="6367148" y="58417"/>
                    <a:pt x="7114673" y="0"/>
                  </a:cubicBezTo>
                  <a:lnTo>
                    <a:pt x="7114673" y="0"/>
                  </a:lnTo>
                </a:path>
              </a:pathLst>
            </a:custGeom>
            <a:noFill/>
            <a:ln w="19050" cap="flat" cmpd="sng" algn="ctr">
              <a:solidFill>
                <a:schemeClr val="accent2">
                  <a:lumMod val="40000"/>
                  <a:lumOff val="6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6" name="Полилиния 325">
              <a:extLst>
                <a:ext uri="{FF2B5EF4-FFF2-40B4-BE49-F238E27FC236}">
                  <a16:creationId xmlns:a16="http://schemas.microsoft.com/office/drawing/2014/main" id="{5E0C1E92-4B2D-48CB-B9F7-DE98D87E709A}"/>
                </a:ext>
              </a:extLst>
            </p:cNvPr>
            <p:cNvSpPr/>
            <p:nvPr userDrawn="1"/>
          </p:nvSpPr>
          <p:spPr bwMode="auto">
            <a:xfrm>
              <a:off x="2425" y="1976443"/>
              <a:ext cx="995465" cy="309549"/>
            </a:xfrm>
            <a:custGeom>
              <a:avLst/>
              <a:gdLst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96043" h="310243">
                  <a:moveTo>
                    <a:pt x="996043" y="0"/>
                  </a:moveTo>
                  <a:cubicBezTo>
                    <a:pt x="764069" y="166704"/>
                    <a:pt x="546356" y="280324"/>
                    <a:pt x="0" y="310243"/>
                  </a:cubicBezTo>
                </a:path>
              </a:pathLst>
            </a:custGeom>
            <a:noFill/>
            <a:ln w="19050" cap="flat" cmpd="sng" algn="ctr">
              <a:solidFill>
                <a:schemeClr val="accent2">
                  <a:lumMod val="40000"/>
                  <a:lumOff val="6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7" name="Rectangle 24">
              <a:extLst>
                <a:ext uri="{FF2B5EF4-FFF2-40B4-BE49-F238E27FC236}">
                  <a16:creationId xmlns:a16="http://schemas.microsoft.com/office/drawing/2014/main" id="{82815904-6D86-4BC5-A759-E18B7AE8DE48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 rot="173527" flipH="1">
              <a:off x="910568" y="1957393"/>
              <a:ext cx="12701" cy="22224"/>
            </a:xfrm>
            <a:prstGeom prst="rect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8" name="Rectangle 26">
              <a:extLst>
                <a:ext uri="{FF2B5EF4-FFF2-40B4-BE49-F238E27FC236}">
                  <a16:creationId xmlns:a16="http://schemas.microsoft.com/office/drawing/2014/main" id="{C382A416-B4BB-4185-BBCC-1FCC17AAF904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 rot="173527" flipH="1">
              <a:off x="923269" y="1962155"/>
              <a:ext cx="49218" cy="15874"/>
            </a:xfrm>
            <a:prstGeom prst="rect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9" name="Freeform 29">
              <a:extLst>
                <a:ext uri="{FF2B5EF4-FFF2-40B4-BE49-F238E27FC236}">
                  <a16:creationId xmlns:a16="http://schemas.microsoft.com/office/drawing/2014/main" id="{D66B593C-C94C-4E33-BB91-1F44A1A18F90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966137" y="1958980"/>
              <a:ext cx="11113" cy="25399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9" y="0"/>
                </a:cxn>
                <a:cxn ang="0">
                  <a:pos x="3" y="12"/>
                </a:cxn>
                <a:cxn ang="0">
                  <a:pos x="0" y="22"/>
                </a:cxn>
                <a:cxn ang="0">
                  <a:pos x="3" y="35"/>
                </a:cxn>
                <a:cxn ang="0">
                  <a:pos x="9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9" y="0"/>
                  </a:lnTo>
                  <a:lnTo>
                    <a:pt x="3" y="12"/>
                  </a:lnTo>
                  <a:lnTo>
                    <a:pt x="0" y="22"/>
                  </a:lnTo>
                  <a:lnTo>
                    <a:pt x="3" y="35"/>
                  </a:lnTo>
                  <a:lnTo>
                    <a:pt x="9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30" name="Freeform 31">
              <a:extLst>
                <a:ext uri="{FF2B5EF4-FFF2-40B4-BE49-F238E27FC236}">
                  <a16:creationId xmlns:a16="http://schemas.microsoft.com/office/drawing/2014/main" id="{98B64F5B-C8BD-45A9-8A5E-04EDDA70018C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977250" y="1958980"/>
              <a:ext cx="12701" cy="25399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13" y="0"/>
                </a:cxn>
                <a:cxn ang="0">
                  <a:pos x="10" y="0"/>
                </a:cxn>
                <a:cxn ang="0">
                  <a:pos x="4" y="12"/>
                </a:cxn>
                <a:cxn ang="0">
                  <a:pos x="0" y="22"/>
                </a:cxn>
                <a:cxn ang="0">
                  <a:pos x="4" y="35"/>
                </a:cxn>
                <a:cxn ang="0">
                  <a:pos x="10" y="45"/>
                </a:cxn>
                <a:cxn ang="0">
                  <a:pos x="13" y="45"/>
                </a:cxn>
                <a:cxn ang="0">
                  <a:pos x="20" y="45"/>
                </a:cxn>
                <a:cxn ang="0">
                  <a:pos x="20" y="22"/>
                </a:cxn>
                <a:cxn ang="0">
                  <a:pos x="20" y="0"/>
                </a:cxn>
              </a:cxnLst>
              <a:rect l="0" t="0" r="r" b="b"/>
              <a:pathLst>
                <a:path w="20" h="45">
                  <a:moveTo>
                    <a:pt x="20" y="0"/>
                  </a:moveTo>
                  <a:lnTo>
                    <a:pt x="13" y="0"/>
                  </a:lnTo>
                  <a:lnTo>
                    <a:pt x="10" y="0"/>
                  </a:lnTo>
                  <a:lnTo>
                    <a:pt x="4" y="12"/>
                  </a:lnTo>
                  <a:lnTo>
                    <a:pt x="0" y="22"/>
                  </a:lnTo>
                  <a:lnTo>
                    <a:pt x="4" y="35"/>
                  </a:lnTo>
                  <a:lnTo>
                    <a:pt x="10" y="45"/>
                  </a:lnTo>
                  <a:lnTo>
                    <a:pt x="13" y="45"/>
                  </a:lnTo>
                  <a:lnTo>
                    <a:pt x="20" y="45"/>
                  </a:lnTo>
                  <a:lnTo>
                    <a:pt x="20" y="22"/>
                  </a:lnTo>
                  <a:lnTo>
                    <a:pt x="2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31" name="Freeform 33">
              <a:extLst>
                <a:ext uri="{FF2B5EF4-FFF2-40B4-BE49-F238E27FC236}">
                  <a16:creationId xmlns:a16="http://schemas.microsoft.com/office/drawing/2014/main" id="{7EA339BA-D0C1-43B7-8638-5D107A88C07D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989951" y="1958980"/>
              <a:ext cx="11114" cy="26987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10" y="0"/>
                </a:cxn>
                <a:cxn ang="0">
                  <a:pos x="3" y="12"/>
                </a:cxn>
                <a:cxn ang="0">
                  <a:pos x="0" y="22"/>
                </a:cxn>
                <a:cxn ang="0">
                  <a:pos x="3" y="35"/>
                </a:cxn>
                <a:cxn ang="0">
                  <a:pos x="10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10" y="0"/>
                  </a:lnTo>
                  <a:lnTo>
                    <a:pt x="3" y="12"/>
                  </a:lnTo>
                  <a:lnTo>
                    <a:pt x="0" y="22"/>
                  </a:lnTo>
                  <a:lnTo>
                    <a:pt x="3" y="35"/>
                  </a:lnTo>
                  <a:lnTo>
                    <a:pt x="10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32" name="Freeform 35">
              <a:extLst>
                <a:ext uri="{FF2B5EF4-FFF2-40B4-BE49-F238E27FC236}">
                  <a16:creationId xmlns:a16="http://schemas.microsoft.com/office/drawing/2014/main" id="{1FE8F1F7-7794-40D1-A611-8249D35C75F7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1001065" y="1960568"/>
              <a:ext cx="11113" cy="25399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9" y="0"/>
                </a:cxn>
                <a:cxn ang="0">
                  <a:pos x="0" y="12"/>
                </a:cxn>
                <a:cxn ang="0">
                  <a:pos x="0" y="22"/>
                </a:cxn>
                <a:cxn ang="0">
                  <a:pos x="0" y="35"/>
                </a:cxn>
                <a:cxn ang="0">
                  <a:pos x="9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9" y="0"/>
                  </a:lnTo>
                  <a:lnTo>
                    <a:pt x="0" y="12"/>
                  </a:lnTo>
                  <a:lnTo>
                    <a:pt x="0" y="22"/>
                  </a:lnTo>
                  <a:lnTo>
                    <a:pt x="0" y="35"/>
                  </a:lnTo>
                  <a:lnTo>
                    <a:pt x="9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33" name="Freeform 37">
              <a:extLst>
                <a:ext uri="{FF2B5EF4-FFF2-40B4-BE49-F238E27FC236}">
                  <a16:creationId xmlns:a16="http://schemas.microsoft.com/office/drawing/2014/main" id="{F2D89686-8DE9-48C6-98AD-68585ECF1FC0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1012178" y="1960568"/>
              <a:ext cx="11114" cy="26986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13" y="0"/>
                </a:cxn>
                <a:cxn ang="0">
                  <a:pos x="7" y="0"/>
                </a:cxn>
                <a:cxn ang="0">
                  <a:pos x="0" y="12"/>
                </a:cxn>
                <a:cxn ang="0">
                  <a:pos x="0" y="22"/>
                </a:cxn>
                <a:cxn ang="0">
                  <a:pos x="0" y="35"/>
                </a:cxn>
                <a:cxn ang="0">
                  <a:pos x="7" y="45"/>
                </a:cxn>
                <a:cxn ang="0">
                  <a:pos x="13" y="45"/>
                </a:cxn>
                <a:cxn ang="0">
                  <a:pos x="20" y="45"/>
                </a:cxn>
                <a:cxn ang="0">
                  <a:pos x="20" y="22"/>
                </a:cxn>
                <a:cxn ang="0">
                  <a:pos x="20" y="0"/>
                </a:cxn>
              </a:cxnLst>
              <a:rect l="0" t="0" r="r" b="b"/>
              <a:pathLst>
                <a:path w="20" h="45">
                  <a:moveTo>
                    <a:pt x="20" y="0"/>
                  </a:moveTo>
                  <a:lnTo>
                    <a:pt x="13" y="0"/>
                  </a:lnTo>
                  <a:lnTo>
                    <a:pt x="7" y="0"/>
                  </a:lnTo>
                  <a:lnTo>
                    <a:pt x="0" y="12"/>
                  </a:lnTo>
                  <a:lnTo>
                    <a:pt x="0" y="22"/>
                  </a:lnTo>
                  <a:lnTo>
                    <a:pt x="0" y="35"/>
                  </a:lnTo>
                  <a:lnTo>
                    <a:pt x="7" y="45"/>
                  </a:lnTo>
                  <a:lnTo>
                    <a:pt x="13" y="45"/>
                  </a:lnTo>
                  <a:lnTo>
                    <a:pt x="20" y="45"/>
                  </a:lnTo>
                  <a:lnTo>
                    <a:pt x="20" y="22"/>
                  </a:lnTo>
                  <a:lnTo>
                    <a:pt x="2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34" name="Полилиния 333">
              <a:extLst>
                <a:ext uri="{FF2B5EF4-FFF2-40B4-BE49-F238E27FC236}">
                  <a16:creationId xmlns:a16="http://schemas.microsoft.com/office/drawing/2014/main" id="{27787884-722A-4369-AD47-4386A454D303}"/>
                </a:ext>
              </a:extLst>
            </p:cNvPr>
            <p:cNvSpPr/>
            <p:nvPr userDrawn="1"/>
          </p:nvSpPr>
          <p:spPr bwMode="auto">
            <a:xfrm flipH="1">
              <a:off x="8150307" y="1976443"/>
              <a:ext cx="995465" cy="309549"/>
            </a:xfrm>
            <a:custGeom>
              <a:avLst/>
              <a:gdLst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96043" h="310243">
                  <a:moveTo>
                    <a:pt x="996043" y="0"/>
                  </a:moveTo>
                  <a:cubicBezTo>
                    <a:pt x="764069" y="166704"/>
                    <a:pt x="546356" y="280324"/>
                    <a:pt x="0" y="310243"/>
                  </a:cubicBezTo>
                </a:path>
              </a:pathLst>
            </a:custGeom>
            <a:noFill/>
            <a:ln w="19050" cap="flat" cmpd="sng" algn="ctr">
              <a:solidFill>
                <a:schemeClr val="accent2">
                  <a:lumMod val="40000"/>
                  <a:lumOff val="6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35" name="Rectangle 26">
              <a:extLst>
                <a:ext uri="{FF2B5EF4-FFF2-40B4-BE49-F238E27FC236}">
                  <a16:creationId xmlns:a16="http://schemas.microsoft.com/office/drawing/2014/main" id="{AD227848-2B68-4F4A-9288-764AB65DCFE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172535" y="1962155"/>
              <a:ext cx="49218" cy="15874"/>
            </a:xfrm>
            <a:prstGeom prst="rect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36" name="Freeform 29">
              <a:extLst>
                <a:ext uri="{FF2B5EF4-FFF2-40B4-BE49-F238E27FC236}">
                  <a16:creationId xmlns:a16="http://schemas.microsoft.com/office/drawing/2014/main" id="{70E9C2E6-BD80-435F-AB58-8D226913D469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67772" y="1958980"/>
              <a:ext cx="11113" cy="25399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9" y="0"/>
                </a:cxn>
                <a:cxn ang="0">
                  <a:pos x="3" y="12"/>
                </a:cxn>
                <a:cxn ang="0">
                  <a:pos x="0" y="22"/>
                </a:cxn>
                <a:cxn ang="0">
                  <a:pos x="3" y="35"/>
                </a:cxn>
                <a:cxn ang="0">
                  <a:pos x="9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9" y="0"/>
                  </a:lnTo>
                  <a:lnTo>
                    <a:pt x="3" y="12"/>
                  </a:lnTo>
                  <a:lnTo>
                    <a:pt x="0" y="22"/>
                  </a:lnTo>
                  <a:lnTo>
                    <a:pt x="3" y="35"/>
                  </a:lnTo>
                  <a:lnTo>
                    <a:pt x="9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37" name="Freeform 31">
              <a:extLst>
                <a:ext uri="{FF2B5EF4-FFF2-40B4-BE49-F238E27FC236}">
                  <a16:creationId xmlns:a16="http://schemas.microsoft.com/office/drawing/2014/main" id="{96E9073C-04E7-403D-8577-5AE14CB3F4D3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56658" y="1958980"/>
              <a:ext cx="11114" cy="25399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13" y="0"/>
                </a:cxn>
                <a:cxn ang="0">
                  <a:pos x="10" y="0"/>
                </a:cxn>
                <a:cxn ang="0">
                  <a:pos x="4" y="12"/>
                </a:cxn>
                <a:cxn ang="0">
                  <a:pos x="0" y="22"/>
                </a:cxn>
                <a:cxn ang="0">
                  <a:pos x="4" y="35"/>
                </a:cxn>
                <a:cxn ang="0">
                  <a:pos x="10" y="45"/>
                </a:cxn>
                <a:cxn ang="0">
                  <a:pos x="13" y="45"/>
                </a:cxn>
                <a:cxn ang="0">
                  <a:pos x="20" y="45"/>
                </a:cxn>
                <a:cxn ang="0">
                  <a:pos x="20" y="22"/>
                </a:cxn>
                <a:cxn ang="0">
                  <a:pos x="20" y="0"/>
                </a:cxn>
              </a:cxnLst>
              <a:rect l="0" t="0" r="r" b="b"/>
              <a:pathLst>
                <a:path w="20" h="45">
                  <a:moveTo>
                    <a:pt x="20" y="0"/>
                  </a:moveTo>
                  <a:lnTo>
                    <a:pt x="13" y="0"/>
                  </a:lnTo>
                  <a:lnTo>
                    <a:pt x="10" y="0"/>
                  </a:lnTo>
                  <a:lnTo>
                    <a:pt x="4" y="12"/>
                  </a:lnTo>
                  <a:lnTo>
                    <a:pt x="0" y="22"/>
                  </a:lnTo>
                  <a:lnTo>
                    <a:pt x="4" y="35"/>
                  </a:lnTo>
                  <a:lnTo>
                    <a:pt x="10" y="45"/>
                  </a:lnTo>
                  <a:lnTo>
                    <a:pt x="13" y="45"/>
                  </a:lnTo>
                  <a:lnTo>
                    <a:pt x="20" y="45"/>
                  </a:lnTo>
                  <a:lnTo>
                    <a:pt x="20" y="22"/>
                  </a:lnTo>
                  <a:lnTo>
                    <a:pt x="2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38" name="Freeform 33">
              <a:extLst>
                <a:ext uri="{FF2B5EF4-FFF2-40B4-BE49-F238E27FC236}">
                  <a16:creationId xmlns:a16="http://schemas.microsoft.com/office/drawing/2014/main" id="{6721AE4F-DD0A-4FFE-833B-426E12B73DD8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45545" y="1958980"/>
              <a:ext cx="11113" cy="26987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10" y="0"/>
                </a:cxn>
                <a:cxn ang="0">
                  <a:pos x="3" y="12"/>
                </a:cxn>
                <a:cxn ang="0">
                  <a:pos x="0" y="22"/>
                </a:cxn>
                <a:cxn ang="0">
                  <a:pos x="3" y="35"/>
                </a:cxn>
                <a:cxn ang="0">
                  <a:pos x="10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10" y="0"/>
                  </a:lnTo>
                  <a:lnTo>
                    <a:pt x="3" y="12"/>
                  </a:lnTo>
                  <a:lnTo>
                    <a:pt x="0" y="22"/>
                  </a:lnTo>
                  <a:lnTo>
                    <a:pt x="3" y="35"/>
                  </a:lnTo>
                  <a:lnTo>
                    <a:pt x="10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39" name="Freeform 35">
              <a:extLst>
                <a:ext uri="{FF2B5EF4-FFF2-40B4-BE49-F238E27FC236}">
                  <a16:creationId xmlns:a16="http://schemas.microsoft.com/office/drawing/2014/main" id="{B858B905-0655-48BA-8D19-4830D6049CF9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34431" y="1960568"/>
              <a:ext cx="11114" cy="25399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9" y="0"/>
                </a:cxn>
                <a:cxn ang="0">
                  <a:pos x="0" y="12"/>
                </a:cxn>
                <a:cxn ang="0">
                  <a:pos x="0" y="22"/>
                </a:cxn>
                <a:cxn ang="0">
                  <a:pos x="0" y="35"/>
                </a:cxn>
                <a:cxn ang="0">
                  <a:pos x="9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9" y="0"/>
                  </a:lnTo>
                  <a:lnTo>
                    <a:pt x="0" y="12"/>
                  </a:lnTo>
                  <a:lnTo>
                    <a:pt x="0" y="22"/>
                  </a:lnTo>
                  <a:lnTo>
                    <a:pt x="0" y="35"/>
                  </a:lnTo>
                  <a:lnTo>
                    <a:pt x="9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40" name="Freeform 37">
              <a:extLst>
                <a:ext uri="{FF2B5EF4-FFF2-40B4-BE49-F238E27FC236}">
                  <a16:creationId xmlns:a16="http://schemas.microsoft.com/office/drawing/2014/main" id="{8577C403-26E0-489A-A7F0-590FDFD7220A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21729" y="1960568"/>
              <a:ext cx="12701" cy="26986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13" y="0"/>
                </a:cxn>
                <a:cxn ang="0">
                  <a:pos x="7" y="0"/>
                </a:cxn>
                <a:cxn ang="0">
                  <a:pos x="0" y="12"/>
                </a:cxn>
                <a:cxn ang="0">
                  <a:pos x="0" y="22"/>
                </a:cxn>
                <a:cxn ang="0">
                  <a:pos x="0" y="35"/>
                </a:cxn>
                <a:cxn ang="0">
                  <a:pos x="7" y="45"/>
                </a:cxn>
                <a:cxn ang="0">
                  <a:pos x="13" y="45"/>
                </a:cxn>
                <a:cxn ang="0">
                  <a:pos x="20" y="45"/>
                </a:cxn>
                <a:cxn ang="0">
                  <a:pos x="20" y="22"/>
                </a:cxn>
                <a:cxn ang="0">
                  <a:pos x="20" y="0"/>
                </a:cxn>
              </a:cxnLst>
              <a:rect l="0" t="0" r="r" b="b"/>
              <a:pathLst>
                <a:path w="20" h="45">
                  <a:moveTo>
                    <a:pt x="20" y="0"/>
                  </a:moveTo>
                  <a:lnTo>
                    <a:pt x="13" y="0"/>
                  </a:lnTo>
                  <a:lnTo>
                    <a:pt x="7" y="0"/>
                  </a:lnTo>
                  <a:lnTo>
                    <a:pt x="0" y="12"/>
                  </a:lnTo>
                  <a:lnTo>
                    <a:pt x="0" y="22"/>
                  </a:lnTo>
                  <a:lnTo>
                    <a:pt x="0" y="35"/>
                  </a:lnTo>
                  <a:lnTo>
                    <a:pt x="7" y="45"/>
                  </a:lnTo>
                  <a:lnTo>
                    <a:pt x="13" y="45"/>
                  </a:lnTo>
                  <a:lnTo>
                    <a:pt x="20" y="45"/>
                  </a:lnTo>
                  <a:lnTo>
                    <a:pt x="20" y="22"/>
                  </a:lnTo>
                  <a:lnTo>
                    <a:pt x="2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</p:grpSp>
      <p:sp>
        <p:nvSpPr>
          <p:cNvPr id="341" name="Овал 340">
            <a:extLst>
              <a:ext uri="{FF2B5EF4-FFF2-40B4-BE49-F238E27FC236}">
                <a16:creationId xmlns:a16="http://schemas.microsoft.com/office/drawing/2014/main" id="{21DA0935-FD7D-4292-83DE-25DA9635CB7E}"/>
              </a:ext>
            </a:extLst>
          </p:cNvPr>
          <p:cNvSpPr/>
          <p:nvPr/>
        </p:nvSpPr>
        <p:spPr bwMode="auto">
          <a:xfrm>
            <a:off x="8818563" y="3071813"/>
            <a:ext cx="428625" cy="428625"/>
          </a:xfrm>
          <a:prstGeom prst="ellipse">
            <a:avLst/>
          </a:prstGeom>
          <a:solidFill>
            <a:srgbClr val="DC5252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>
              <a:defRPr/>
            </a:pPr>
            <a:endParaRPr lang="ru-RU" b="1" dirty="0">
              <a:solidFill>
                <a:srgbClr val="000000"/>
              </a:solidFill>
              <a:latin typeface="Tahoma" pitchFamily="34" charset="0"/>
            </a:endParaRPr>
          </a:p>
        </p:txBody>
      </p:sp>
      <p:sp>
        <p:nvSpPr>
          <p:cNvPr id="22538" name="Rectangle 6">
            <a:extLst>
              <a:ext uri="{FF2B5EF4-FFF2-40B4-BE49-F238E27FC236}">
                <a16:creationId xmlns:a16="http://schemas.microsoft.com/office/drawing/2014/main" id="{1B6CF6D0-8D66-43B6-AE2F-36AF60C41DD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775700" y="3100388"/>
            <a:ext cx="457200" cy="3603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algn="ctr"/>
            <a:fld id="{4AD191A8-A6E1-4E0F-AD79-0CE646F09A17}" type="slidenum">
              <a:rPr lang="ru-RU" altLang="ru-RU" sz="1200" b="1">
                <a:solidFill>
                  <a:srgbClr val="FFFFFF"/>
                </a:solidFill>
                <a:latin typeface="Tahoma" panose="020B0604030504040204" pitchFamily="34" charset="0"/>
              </a:rPr>
              <a:pPr algn="ctr"/>
              <a:t>‹#›</a:t>
            </a:fld>
            <a:endParaRPr lang="ru-RU" altLang="ru-RU" sz="1200" b="1">
              <a:solidFill>
                <a:srgbClr val="FFFFFF"/>
              </a:solidFill>
              <a:latin typeface="Tahoma" panose="020B0604030504040204" pitchFamily="34" charset="0"/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7584" r:id="rId1"/>
    <p:sldLayoutId id="2147487585" r:id="rId2"/>
    <p:sldLayoutId id="2147487586" r:id="rId3"/>
    <p:sldLayoutId id="2147487587" r:id="rId4"/>
    <p:sldLayoutId id="2147487588" r:id="rId5"/>
    <p:sldLayoutId id="2147487589" r:id="rId6"/>
    <p:sldLayoutId id="2147487590" r:id="rId7"/>
    <p:sldLayoutId id="2147487591" r:id="rId8"/>
    <p:sldLayoutId id="2147487592" r:id="rId9"/>
    <p:sldLayoutId id="2147487593" r:id="rId10"/>
    <p:sldLayoutId id="2147487594" r:id="rId11"/>
    <p:sldLayoutId id="2147487595" r:id="rId12"/>
    <p:sldLayoutId id="2147487596" r:id="rId13"/>
    <p:sldLayoutId id="2147487597" r:id="rId14"/>
    <p:sldLayoutId id="2147487598" r:id="rId15"/>
    <p:sldLayoutId id="2147487599" r:id="rId16"/>
    <p:sldLayoutId id="2147487600" r:id="rId17"/>
    <p:sldLayoutId id="2147487601" r:id="rId18"/>
    <p:sldLayoutId id="2147487602" r:id="rId19"/>
    <p:sldLayoutId id="2147487603" r:id="rId20"/>
    <p:sldLayoutId id="2147487604" r:id="rId21"/>
    <p:sldLayoutId id="2147487605" r:id="rId22"/>
  </p:sldLayoutIdLst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2000">
          <a:solidFill>
            <a:srgbClr val="000000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2000">
          <a:solidFill>
            <a:srgbClr val="000000"/>
          </a:solidFill>
          <a:latin typeface="Tahoma" pitchFamily="34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2000">
          <a:solidFill>
            <a:srgbClr val="000000"/>
          </a:solidFill>
          <a:latin typeface="Tahoma" pitchFamily="34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2000">
          <a:solidFill>
            <a:srgbClr val="000000"/>
          </a:solidFill>
          <a:latin typeface="Tahoma" pitchFamily="34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2000">
          <a:solidFill>
            <a:srgbClr val="000000"/>
          </a:solidFill>
          <a:latin typeface="Tahoma" pitchFamily="34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2000">
          <a:solidFill>
            <a:srgbClr val="000000"/>
          </a:solidFill>
          <a:latin typeface="Tahoma" pitchFamily="34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2000">
          <a:solidFill>
            <a:srgbClr val="000000"/>
          </a:solidFill>
          <a:latin typeface="Tahoma" pitchFamily="34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2000">
          <a:solidFill>
            <a:srgbClr val="000000"/>
          </a:solidFill>
          <a:latin typeface="Tahoma" pitchFamily="34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2000">
          <a:solidFill>
            <a:srgbClr val="000000"/>
          </a:solidFill>
          <a:latin typeface="Tahoma" pitchFamily="34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Font typeface="Tahoma" panose="020B0604030504040204" pitchFamily="34" charset="0"/>
        <a:buChar char="■"/>
        <a:defRPr sz="1600">
          <a:solidFill>
            <a:srgbClr val="000000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Font typeface="Tahoma" panose="020B0604030504040204" pitchFamily="34" charset="0"/>
        <a:buChar char="■"/>
        <a:defRPr sz="1400">
          <a:solidFill>
            <a:srgbClr val="000000"/>
          </a:solidFill>
          <a:latin typeface="+mn-lt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Font typeface="Tahoma" panose="020B0604030504040204" pitchFamily="34" charset="0"/>
        <a:buChar char="■"/>
        <a:defRPr sz="1200">
          <a:solidFill>
            <a:srgbClr val="000000"/>
          </a:solidFill>
          <a:latin typeface="+mn-lt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Font typeface="Tahoma" panose="020B0604030504040204" pitchFamily="34" charset="0"/>
        <a:buChar char="■"/>
        <a:defRPr sz="1000">
          <a:solidFill>
            <a:srgbClr val="000000"/>
          </a:solidFill>
          <a:latin typeface="+mn-lt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Font typeface="Tahoma" panose="020B0604030504040204" pitchFamily="34" charset="0"/>
        <a:buChar char="■"/>
        <a:defRPr sz="1000">
          <a:solidFill>
            <a:srgbClr val="000000"/>
          </a:solidFill>
          <a:latin typeface="+mn-lt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lr>
          <a:schemeClr val="hlink"/>
        </a:buClr>
        <a:buFont typeface="Tahoma" pitchFamily="34" charset="0"/>
        <a:buChar char="■"/>
        <a:defRPr sz="1000">
          <a:solidFill>
            <a:srgbClr val="000000"/>
          </a:solidFill>
          <a:latin typeface="+mn-lt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lr>
          <a:schemeClr val="hlink"/>
        </a:buClr>
        <a:buFont typeface="Tahoma" pitchFamily="34" charset="0"/>
        <a:buChar char="■"/>
        <a:defRPr sz="1000">
          <a:solidFill>
            <a:srgbClr val="000000"/>
          </a:solidFill>
          <a:latin typeface="+mn-lt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lr>
          <a:schemeClr val="hlink"/>
        </a:buClr>
        <a:buFont typeface="Tahoma" pitchFamily="34" charset="0"/>
        <a:buChar char="■"/>
        <a:defRPr sz="1000">
          <a:solidFill>
            <a:srgbClr val="000000"/>
          </a:solidFill>
          <a:latin typeface="+mn-lt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lr>
          <a:schemeClr val="hlink"/>
        </a:buClr>
        <a:buFont typeface="Tahoma" pitchFamily="34" charset="0"/>
        <a:buChar char="■"/>
        <a:defRPr sz="1000">
          <a:solidFill>
            <a:srgbClr val="000000"/>
          </a:solidFill>
          <a:latin typeface="+mn-lt"/>
        </a:defRPr>
      </a:lvl9pPr>
    </p:bodyStyle>
    <p:otherStyle>
      <a:defPPr>
        <a:defRPr lang="ru-RU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5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gradFill rotWithShape="0">
          <a:gsLst>
            <a:gs pos="0">
              <a:schemeClr val="folHlink"/>
            </a:gs>
            <a:gs pos="100000">
              <a:schemeClr val="bg1"/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" name="Прямоугольник 122">
            <a:extLst>
              <a:ext uri="{FF2B5EF4-FFF2-40B4-BE49-F238E27FC236}">
                <a16:creationId xmlns:a16="http://schemas.microsoft.com/office/drawing/2014/main" id="{F7AE402B-7152-42C2-A7E6-4ABBFCE0CCC7}"/>
              </a:ext>
            </a:extLst>
          </p:cNvPr>
          <p:cNvSpPr/>
          <p:nvPr/>
        </p:nvSpPr>
        <p:spPr bwMode="auto">
          <a:xfrm rot="10800000">
            <a:off x="0" y="6072188"/>
            <a:ext cx="9144000" cy="785812"/>
          </a:xfrm>
          <a:prstGeom prst="rect">
            <a:avLst/>
          </a:prstGeom>
          <a:gradFill>
            <a:gsLst>
              <a:gs pos="0">
                <a:schemeClr val="accent1">
                  <a:lumMod val="40000"/>
                  <a:lumOff val="60000"/>
                </a:schemeClr>
              </a:gs>
              <a:gs pos="100000">
                <a:schemeClr val="bg1"/>
              </a:gs>
            </a:gsLst>
            <a:lin ang="5400000" scaled="0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/>
          <a:lstStyle/>
          <a:p>
            <a:pPr>
              <a:defRPr/>
            </a:pPr>
            <a:endParaRPr lang="ru-RU" b="1" dirty="0">
              <a:solidFill>
                <a:srgbClr val="000000"/>
              </a:solidFill>
              <a:latin typeface="Tahoma" pitchFamily="34" charset="0"/>
            </a:endParaRPr>
          </a:p>
        </p:txBody>
      </p:sp>
      <p:sp>
        <p:nvSpPr>
          <p:cNvPr id="114" name="Прямоугольник 113">
            <a:extLst>
              <a:ext uri="{FF2B5EF4-FFF2-40B4-BE49-F238E27FC236}">
                <a16:creationId xmlns:a16="http://schemas.microsoft.com/office/drawing/2014/main" id="{9C72D2B1-B47C-49E5-8938-666110D686C3}"/>
              </a:ext>
            </a:extLst>
          </p:cNvPr>
          <p:cNvSpPr/>
          <p:nvPr/>
        </p:nvSpPr>
        <p:spPr bwMode="auto">
          <a:xfrm>
            <a:off x="0" y="0"/>
            <a:ext cx="9144000" cy="1428750"/>
          </a:xfrm>
          <a:prstGeom prst="rect">
            <a:avLst/>
          </a:prstGeom>
          <a:gradFill>
            <a:gsLst>
              <a:gs pos="0">
                <a:schemeClr val="accent1">
                  <a:lumMod val="20000"/>
                  <a:lumOff val="80000"/>
                </a:schemeClr>
              </a:gs>
              <a:gs pos="100000">
                <a:schemeClr val="bg1"/>
              </a:gs>
            </a:gsLst>
            <a:lin ang="5400000" scaled="0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/>
          <a:lstStyle/>
          <a:p>
            <a:pPr>
              <a:defRPr/>
            </a:pPr>
            <a:endParaRPr lang="ru-RU" b="1" dirty="0">
              <a:solidFill>
                <a:srgbClr val="000000"/>
              </a:solidFill>
              <a:latin typeface="Tahoma" pitchFamily="34" charset="0"/>
            </a:endParaRPr>
          </a:p>
        </p:txBody>
      </p:sp>
      <p:sp>
        <p:nvSpPr>
          <p:cNvPr id="23556" name="Rectangle 5">
            <a:extLst>
              <a:ext uri="{FF2B5EF4-FFF2-40B4-BE49-F238E27FC236}">
                <a16:creationId xmlns:a16="http://schemas.microsoft.com/office/drawing/2014/main" id="{08750310-9B33-41E3-8AF8-DA0C4CCE487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 bwMode="auto">
          <a:xfrm>
            <a:off x="685800" y="209550"/>
            <a:ext cx="77724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ru-RU" altLang="ru-RU"/>
              <a:t>Click to edit Master title style</a:t>
            </a:r>
          </a:p>
        </p:txBody>
      </p:sp>
      <p:sp>
        <p:nvSpPr>
          <p:cNvPr id="169015" name="Freeform 55">
            <a:extLst>
              <a:ext uri="{FF2B5EF4-FFF2-40B4-BE49-F238E27FC236}">
                <a16:creationId xmlns:a16="http://schemas.microsoft.com/office/drawing/2014/main" id="{44B4AAD3-3700-456C-A559-20E45FB1A55B}"/>
              </a:ext>
            </a:extLst>
          </p:cNvPr>
          <p:cNvSpPr>
            <a:spLocks noEditPoints="1"/>
          </p:cNvSpPr>
          <p:nvPr/>
        </p:nvSpPr>
        <p:spPr bwMode="auto">
          <a:xfrm>
            <a:off x="8505825" y="5267325"/>
            <a:ext cx="638175" cy="1590675"/>
          </a:xfrm>
          <a:custGeom>
            <a:avLst/>
            <a:gdLst/>
            <a:ahLst/>
            <a:cxnLst>
              <a:cxn ang="0">
                <a:pos x="67" y="0"/>
              </a:cxn>
              <a:cxn ang="0">
                <a:pos x="31" y="93"/>
              </a:cxn>
              <a:cxn ang="0">
                <a:pos x="0" y="167"/>
              </a:cxn>
              <a:cxn ang="0">
                <a:pos x="56" y="167"/>
              </a:cxn>
              <a:cxn ang="0">
                <a:pos x="44" y="148"/>
              </a:cxn>
              <a:cxn ang="0">
                <a:pos x="21" y="117"/>
              </a:cxn>
              <a:cxn ang="0">
                <a:pos x="67" y="140"/>
              </a:cxn>
              <a:cxn ang="0">
                <a:pos x="37" y="157"/>
              </a:cxn>
              <a:cxn ang="0">
                <a:pos x="18" y="167"/>
              </a:cxn>
              <a:cxn ang="0">
                <a:pos x="13" y="167"/>
              </a:cxn>
              <a:cxn ang="0">
                <a:pos x="38" y="148"/>
              </a:cxn>
              <a:cxn ang="0">
                <a:pos x="67" y="127"/>
              </a:cxn>
              <a:cxn ang="0">
                <a:pos x="21" y="117"/>
              </a:cxn>
              <a:cxn ang="0">
                <a:pos x="46" y="144"/>
              </a:cxn>
              <a:cxn ang="0">
                <a:pos x="67" y="167"/>
              </a:cxn>
              <a:cxn ang="0">
                <a:pos x="67" y="147"/>
              </a:cxn>
              <a:cxn ang="0">
                <a:pos x="42" y="147"/>
              </a:cxn>
              <a:cxn ang="0">
                <a:pos x="8" y="149"/>
              </a:cxn>
              <a:cxn ang="0">
                <a:pos x="8" y="149"/>
              </a:cxn>
              <a:cxn ang="0">
                <a:pos x="42" y="149"/>
              </a:cxn>
              <a:cxn ang="0">
                <a:pos x="67" y="151"/>
              </a:cxn>
              <a:cxn ang="0">
                <a:pos x="67" y="99"/>
              </a:cxn>
              <a:cxn ang="0">
                <a:pos x="53" y="104"/>
              </a:cxn>
              <a:cxn ang="0">
                <a:pos x="21" y="117"/>
              </a:cxn>
              <a:cxn ang="0">
                <a:pos x="21" y="117"/>
              </a:cxn>
              <a:cxn ang="0">
                <a:pos x="54" y="98"/>
              </a:cxn>
              <a:cxn ang="0">
                <a:pos x="67" y="91"/>
              </a:cxn>
              <a:cxn ang="0">
                <a:pos x="67" y="107"/>
              </a:cxn>
              <a:cxn ang="0">
                <a:pos x="57" y="98"/>
              </a:cxn>
              <a:cxn ang="0">
                <a:pos x="37" y="79"/>
              </a:cxn>
              <a:cxn ang="0">
                <a:pos x="37" y="79"/>
              </a:cxn>
              <a:cxn ang="0">
                <a:pos x="58" y="96"/>
              </a:cxn>
              <a:cxn ang="0">
                <a:pos x="67" y="103"/>
              </a:cxn>
              <a:cxn ang="0">
                <a:pos x="67" y="56"/>
              </a:cxn>
              <a:cxn ang="0">
                <a:pos x="64" y="58"/>
              </a:cxn>
              <a:cxn ang="0">
                <a:pos x="37" y="79"/>
              </a:cxn>
              <a:cxn ang="0">
                <a:pos x="37" y="79"/>
              </a:cxn>
              <a:cxn ang="0">
                <a:pos x="64" y="65"/>
              </a:cxn>
              <a:cxn ang="0">
                <a:pos x="67" y="63"/>
              </a:cxn>
              <a:cxn ang="0">
                <a:pos x="53" y="38"/>
              </a:cxn>
              <a:cxn ang="0">
                <a:pos x="67" y="57"/>
              </a:cxn>
              <a:cxn ang="0">
                <a:pos x="67" y="28"/>
              </a:cxn>
              <a:cxn ang="0">
                <a:pos x="53" y="38"/>
              </a:cxn>
              <a:cxn ang="0">
                <a:pos x="67" y="53"/>
              </a:cxn>
              <a:cxn ang="0">
                <a:pos x="53" y="38"/>
              </a:cxn>
              <a:cxn ang="0">
                <a:pos x="67" y="24"/>
              </a:cxn>
            </a:cxnLst>
            <a:rect l="0" t="0" r="r" b="b"/>
            <a:pathLst>
              <a:path w="67" h="167">
                <a:moveTo>
                  <a:pt x="67" y="0"/>
                </a:moveTo>
                <a:cubicBezTo>
                  <a:pt x="56" y="31"/>
                  <a:pt x="44" y="62"/>
                  <a:pt x="31" y="93"/>
                </a:cubicBezTo>
                <a:cubicBezTo>
                  <a:pt x="21" y="118"/>
                  <a:pt x="11" y="142"/>
                  <a:pt x="0" y="167"/>
                </a:cubicBezTo>
                <a:moveTo>
                  <a:pt x="56" y="167"/>
                </a:moveTo>
                <a:cubicBezTo>
                  <a:pt x="52" y="161"/>
                  <a:pt x="48" y="154"/>
                  <a:pt x="44" y="148"/>
                </a:cubicBezTo>
                <a:cubicBezTo>
                  <a:pt x="36" y="138"/>
                  <a:pt x="28" y="128"/>
                  <a:pt x="21" y="117"/>
                </a:cubicBezTo>
                <a:moveTo>
                  <a:pt x="67" y="140"/>
                </a:moveTo>
                <a:cubicBezTo>
                  <a:pt x="57" y="146"/>
                  <a:pt x="47" y="151"/>
                  <a:pt x="37" y="157"/>
                </a:cubicBezTo>
                <a:cubicBezTo>
                  <a:pt x="30" y="160"/>
                  <a:pt x="24" y="163"/>
                  <a:pt x="18" y="167"/>
                </a:cubicBezTo>
                <a:moveTo>
                  <a:pt x="13" y="167"/>
                </a:moveTo>
                <a:cubicBezTo>
                  <a:pt x="21" y="160"/>
                  <a:pt x="29" y="154"/>
                  <a:pt x="38" y="148"/>
                </a:cubicBezTo>
                <a:cubicBezTo>
                  <a:pt x="47" y="141"/>
                  <a:pt x="57" y="134"/>
                  <a:pt x="67" y="127"/>
                </a:cubicBezTo>
                <a:moveTo>
                  <a:pt x="21" y="117"/>
                </a:moveTo>
                <a:cubicBezTo>
                  <a:pt x="29" y="126"/>
                  <a:pt x="37" y="135"/>
                  <a:pt x="46" y="144"/>
                </a:cubicBezTo>
                <a:cubicBezTo>
                  <a:pt x="53" y="151"/>
                  <a:pt x="60" y="159"/>
                  <a:pt x="67" y="167"/>
                </a:cubicBezTo>
                <a:moveTo>
                  <a:pt x="67" y="147"/>
                </a:moveTo>
                <a:cubicBezTo>
                  <a:pt x="58" y="147"/>
                  <a:pt x="50" y="147"/>
                  <a:pt x="42" y="147"/>
                </a:cubicBezTo>
                <a:cubicBezTo>
                  <a:pt x="31" y="148"/>
                  <a:pt x="20" y="148"/>
                  <a:pt x="8" y="149"/>
                </a:cubicBezTo>
                <a:moveTo>
                  <a:pt x="8" y="149"/>
                </a:moveTo>
                <a:cubicBezTo>
                  <a:pt x="20" y="149"/>
                  <a:pt x="31" y="149"/>
                  <a:pt x="42" y="149"/>
                </a:cubicBezTo>
                <a:cubicBezTo>
                  <a:pt x="50" y="150"/>
                  <a:pt x="58" y="150"/>
                  <a:pt x="67" y="151"/>
                </a:cubicBezTo>
                <a:moveTo>
                  <a:pt x="67" y="99"/>
                </a:moveTo>
                <a:cubicBezTo>
                  <a:pt x="62" y="100"/>
                  <a:pt x="58" y="102"/>
                  <a:pt x="53" y="104"/>
                </a:cubicBezTo>
                <a:cubicBezTo>
                  <a:pt x="42" y="108"/>
                  <a:pt x="32" y="113"/>
                  <a:pt x="21" y="117"/>
                </a:cubicBezTo>
                <a:moveTo>
                  <a:pt x="21" y="117"/>
                </a:moveTo>
                <a:cubicBezTo>
                  <a:pt x="32" y="111"/>
                  <a:pt x="43" y="104"/>
                  <a:pt x="54" y="98"/>
                </a:cubicBezTo>
                <a:cubicBezTo>
                  <a:pt x="58" y="95"/>
                  <a:pt x="62" y="93"/>
                  <a:pt x="67" y="91"/>
                </a:cubicBezTo>
                <a:moveTo>
                  <a:pt x="67" y="107"/>
                </a:moveTo>
                <a:cubicBezTo>
                  <a:pt x="63" y="104"/>
                  <a:pt x="60" y="101"/>
                  <a:pt x="57" y="98"/>
                </a:cubicBezTo>
                <a:cubicBezTo>
                  <a:pt x="50" y="92"/>
                  <a:pt x="44" y="85"/>
                  <a:pt x="37" y="79"/>
                </a:cubicBezTo>
                <a:moveTo>
                  <a:pt x="37" y="79"/>
                </a:moveTo>
                <a:cubicBezTo>
                  <a:pt x="44" y="84"/>
                  <a:pt x="51" y="90"/>
                  <a:pt x="58" y="96"/>
                </a:cubicBezTo>
                <a:cubicBezTo>
                  <a:pt x="61" y="98"/>
                  <a:pt x="64" y="101"/>
                  <a:pt x="67" y="103"/>
                </a:cubicBezTo>
                <a:moveTo>
                  <a:pt x="67" y="56"/>
                </a:moveTo>
                <a:cubicBezTo>
                  <a:pt x="66" y="57"/>
                  <a:pt x="65" y="57"/>
                  <a:pt x="64" y="58"/>
                </a:cubicBezTo>
                <a:cubicBezTo>
                  <a:pt x="56" y="65"/>
                  <a:pt x="47" y="72"/>
                  <a:pt x="37" y="79"/>
                </a:cubicBezTo>
                <a:moveTo>
                  <a:pt x="37" y="79"/>
                </a:moveTo>
                <a:cubicBezTo>
                  <a:pt x="46" y="74"/>
                  <a:pt x="55" y="69"/>
                  <a:pt x="64" y="65"/>
                </a:cubicBezTo>
                <a:cubicBezTo>
                  <a:pt x="65" y="64"/>
                  <a:pt x="66" y="64"/>
                  <a:pt x="67" y="63"/>
                </a:cubicBezTo>
                <a:moveTo>
                  <a:pt x="53" y="38"/>
                </a:moveTo>
                <a:cubicBezTo>
                  <a:pt x="57" y="44"/>
                  <a:pt x="62" y="50"/>
                  <a:pt x="67" y="57"/>
                </a:cubicBezTo>
                <a:moveTo>
                  <a:pt x="67" y="28"/>
                </a:moveTo>
                <a:cubicBezTo>
                  <a:pt x="62" y="31"/>
                  <a:pt x="58" y="35"/>
                  <a:pt x="53" y="38"/>
                </a:cubicBezTo>
                <a:cubicBezTo>
                  <a:pt x="57" y="43"/>
                  <a:pt x="62" y="48"/>
                  <a:pt x="67" y="53"/>
                </a:cubicBezTo>
                <a:moveTo>
                  <a:pt x="53" y="38"/>
                </a:moveTo>
                <a:cubicBezTo>
                  <a:pt x="58" y="33"/>
                  <a:pt x="62" y="28"/>
                  <a:pt x="67" y="24"/>
                </a:cubicBezTo>
              </a:path>
            </a:pathLst>
          </a:custGeom>
          <a:noFill/>
          <a:ln w="19050" cap="flat" cmpd="sng">
            <a:solidFill>
              <a:schemeClr val="accent6">
                <a:lumMod val="20000"/>
                <a:lumOff val="80000"/>
              </a:schemeClr>
            </a:solidFill>
            <a:prstDash val="solid"/>
            <a:miter lim="800000"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ru-RU" b="1" dirty="0">
              <a:solidFill>
                <a:srgbClr val="000000"/>
              </a:solidFill>
              <a:latin typeface="Tahoma" pitchFamily="34" charset="0"/>
            </a:endParaRPr>
          </a:p>
        </p:txBody>
      </p:sp>
      <p:sp>
        <p:nvSpPr>
          <p:cNvPr id="124" name="Freeform 55">
            <a:extLst>
              <a:ext uri="{FF2B5EF4-FFF2-40B4-BE49-F238E27FC236}">
                <a16:creationId xmlns:a16="http://schemas.microsoft.com/office/drawing/2014/main" id="{DF13111B-1546-4306-8CB9-F42414D0A77D}"/>
              </a:ext>
            </a:extLst>
          </p:cNvPr>
          <p:cNvSpPr>
            <a:spLocks noEditPoints="1"/>
          </p:cNvSpPr>
          <p:nvPr/>
        </p:nvSpPr>
        <p:spPr bwMode="auto">
          <a:xfrm flipH="1">
            <a:off x="0" y="5267325"/>
            <a:ext cx="638175" cy="1590675"/>
          </a:xfrm>
          <a:custGeom>
            <a:avLst/>
            <a:gdLst/>
            <a:ahLst/>
            <a:cxnLst>
              <a:cxn ang="0">
                <a:pos x="67" y="0"/>
              </a:cxn>
              <a:cxn ang="0">
                <a:pos x="31" y="93"/>
              </a:cxn>
              <a:cxn ang="0">
                <a:pos x="0" y="167"/>
              </a:cxn>
              <a:cxn ang="0">
                <a:pos x="56" y="167"/>
              </a:cxn>
              <a:cxn ang="0">
                <a:pos x="44" y="148"/>
              </a:cxn>
              <a:cxn ang="0">
                <a:pos x="21" y="117"/>
              </a:cxn>
              <a:cxn ang="0">
                <a:pos x="67" y="140"/>
              </a:cxn>
              <a:cxn ang="0">
                <a:pos x="37" y="157"/>
              </a:cxn>
              <a:cxn ang="0">
                <a:pos x="18" y="167"/>
              </a:cxn>
              <a:cxn ang="0">
                <a:pos x="13" y="167"/>
              </a:cxn>
              <a:cxn ang="0">
                <a:pos x="38" y="148"/>
              </a:cxn>
              <a:cxn ang="0">
                <a:pos x="67" y="127"/>
              </a:cxn>
              <a:cxn ang="0">
                <a:pos x="21" y="117"/>
              </a:cxn>
              <a:cxn ang="0">
                <a:pos x="46" y="144"/>
              </a:cxn>
              <a:cxn ang="0">
                <a:pos x="67" y="167"/>
              </a:cxn>
              <a:cxn ang="0">
                <a:pos x="67" y="147"/>
              </a:cxn>
              <a:cxn ang="0">
                <a:pos x="42" y="147"/>
              </a:cxn>
              <a:cxn ang="0">
                <a:pos x="8" y="149"/>
              </a:cxn>
              <a:cxn ang="0">
                <a:pos x="8" y="149"/>
              </a:cxn>
              <a:cxn ang="0">
                <a:pos x="42" y="149"/>
              </a:cxn>
              <a:cxn ang="0">
                <a:pos x="67" y="151"/>
              </a:cxn>
              <a:cxn ang="0">
                <a:pos x="67" y="99"/>
              </a:cxn>
              <a:cxn ang="0">
                <a:pos x="53" y="104"/>
              </a:cxn>
              <a:cxn ang="0">
                <a:pos x="21" y="117"/>
              </a:cxn>
              <a:cxn ang="0">
                <a:pos x="21" y="117"/>
              </a:cxn>
              <a:cxn ang="0">
                <a:pos x="54" y="98"/>
              </a:cxn>
              <a:cxn ang="0">
                <a:pos x="67" y="91"/>
              </a:cxn>
              <a:cxn ang="0">
                <a:pos x="67" y="107"/>
              </a:cxn>
              <a:cxn ang="0">
                <a:pos x="57" y="98"/>
              </a:cxn>
              <a:cxn ang="0">
                <a:pos x="37" y="79"/>
              </a:cxn>
              <a:cxn ang="0">
                <a:pos x="37" y="79"/>
              </a:cxn>
              <a:cxn ang="0">
                <a:pos x="58" y="96"/>
              </a:cxn>
              <a:cxn ang="0">
                <a:pos x="67" y="103"/>
              </a:cxn>
              <a:cxn ang="0">
                <a:pos x="67" y="56"/>
              </a:cxn>
              <a:cxn ang="0">
                <a:pos x="64" y="58"/>
              </a:cxn>
              <a:cxn ang="0">
                <a:pos x="37" y="79"/>
              </a:cxn>
              <a:cxn ang="0">
                <a:pos x="37" y="79"/>
              </a:cxn>
              <a:cxn ang="0">
                <a:pos x="64" y="65"/>
              </a:cxn>
              <a:cxn ang="0">
                <a:pos x="67" y="63"/>
              </a:cxn>
              <a:cxn ang="0">
                <a:pos x="53" y="38"/>
              </a:cxn>
              <a:cxn ang="0">
                <a:pos x="67" y="57"/>
              </a:cxn>
              <a:cxn ang="0">
                <a:pos x="67" y="28"/>
              </a:cxn>
              <a:cxn ang="0">
                <a:pos x="53" y="38"/>
              </a:cxn>
              <a:cxn ang="0">
                <a:pos x="67" y="53"/>
              </a:cxn>
              <a:cxn ang="0">
                <a:pos x="53" y="38"/>
              </a:cxn>
              <a:cxn ang="0">
                <a:pos x="67" y="24"/>
              </a:cxn>
            </a:cxnLst>
            <a:rect l="0" t="0" r="r" b="b"/>
            <a:pathLst>
              <a:path w="67" h="167">
                <a:moveTo>
                  <a:pt x="67" y="0"/>
                </a:moveTo>
                <a:cubicBezTo>
                  <a:pt x="56" y="31"/>
                  <a:pt x="44" y="62"/>
                  <a:pt x="31" y="93"/>
                </a:cubicBezTo>
                <a:cubicBezTo>
                  <a:pt x="21" y="118"/>
                  <a:pt x="11" y="142"/>
                  <a:pt x="0" y="167"/>
                </a:cubicBezTo>
                <a:moveTo>
                  <a:pt x="56" y="167"/>
                </a:moveTo>
                <a:cubicBezTo>
                  <a:pt x="52" y="161"/>
                  <a:pt x="48" y="154"/>
                  <a:pt x="44" y="148"/>
                </a:cubicBezTo>
                <a:cubicBezTo>
                  <a:pt x="36" y="138"/>
                  <a:pt x="28" y="128"/>
                  <a:pt x="21" y="117"/>
                </a:cubicBezTo>
                <a:moveTo>
                  <a:pt x="67" y="140"/>
                </a:moveTo>
                <a:cubicBezTo>
                  <a:pt x="57" y="146"/>
                  <a:pt x="47" y="151"/>
                  <a:pt x="37" y="157"/>
                </a:cubicBezTo>
                <a:cubicBezTo>
                  <a:pt x="30" y="160"/>
                  <a:pt x="24" y="163"/>
                  <a:pt x="18" y="167"/>
                </a:cubicBezTo>
                <a:moveTo>
                  <a:pt x="13" y="167"/>
                </a:moveTo>
                <a:cubicBezTo>
                  <a:pt x="21" y="160"/>
                  <a:pt x="29" y="154"/>
                  <a:pt x="38" y="148"/>
                </a:cubicBezTo>
                <a:cubicBezTo>
                  <a:pt x="47" y="141"/>
                  <a:pt x="57" y="134"/>
                  <a:pt x="67" y="127"/>
                </a:cubicBezTo>
                <a:moveTo>
                  <a:pt x="21" y="117"/>
                </a:moveTo>
                <a:cubicBezTo>
                  <a:pt x="29" y="126"/>
                  <a:pt x="37" y="135"/>
                  <a:pt x="46" y="144"/>
                </a:cubicBezTo>
                <a:cubicBezTo>
                  <a:pt x="53" y="151"/>
                  <a:pt x="60" y="159"/>
                  <a:pt x="67" y="167"/>
                </a:cubicBezTo>
                <a:moveTo>
                  <a:pt x="67" y="147"/>
                </a:moveTo>
                <a:cubicBezTo>
                  <a:pt x="58" y="147"/>
                  <a:pt x="50" y="147"/>
                  <a:pt x="42" y="147"/>
                </a:cubicBezTo>
                <a:cubicBezTo>
                  <a:pt x="31" y="148"/>
                  <a:pt x="20" y="148"/>
                  <a:pt x="8" y="149"/>
                </a:cubicBezTo>
                <a:moveTo>
                  <a:pt x="8" y="149"/>
                </a:moveTo>
                <a:cubicBezTo>
                  <a:pt x="20" y="149"/>
                  <a:pt x="31" y="149"/>
                  <a:pt x="42" y="149"/>
                </a:cubicBezTo>
                <a:cubicBezTo>
                  <a:pt x="50" y="150"/>
                  <a:pt x="58" y="150"/>
                  <a:pt x="67" y="151"/>
                </a:cubicBezTo>
                <a:moveTo>
                  <a:pt x="67" y="99"/>
                </a:moveTo>
                <a:cubicBezTo>
                  <a:pt x="62" y="100"/>
                  <a:pt x="58" y="102"/>
                  <a:pt x="53" y="104"/>
                </a:cubicBezTo>
                <a:cubicBezTo>
                  <a:pt x="42" y="108"/>
                  <a:pt x="32" y="113"/>
                  <a:pt x="21" y="117"/>
                </a:cubicBezTo>
                <a:moveTo>
                  <a:pt x="21" y="117"/>
                </a:moveTo>
                <a:cubicBezTo>
                  <a:pt x="32" y="111"/>
                  <a:pt x="43" y="104"/>
                  <a:pt x="54" y="98"/>
                </a:cubicBezTo>
                <a:cubicBezTo>
                  <a:pt x="58" y="95"/>
                  <a:pt x="62" y="93"/>
                  <a:pt x="67" y="91"/>
                </a:cubicBezTo>
                <a:moveTo>
                  <a:pt x="67" y="107"/>
                </a:moveTo>
                <a:cubicBezTo>
                  <a:pt x="63" y="104"/>
                  <a:pt x="60" y="101"/>
                  <a:pt x="57" y="98"/>
                </a:cubicBezTo>
                <a:cubicBezTo>
                  <a:pt x="50" y="92"/>
                  <a:pt x="44" y="85"/>
                  <a:pt x="37" y="79"/>
                </a:cubicBezTo>
                <a:moveTo>
                  <a:pt x="37" y="79"/>
                </a:moveTo>
                <a:cubicBezTo>
                  <a:pt x="44" y="84"/>
                  <a:pt x="51" y="90"/>
                  <a:pt x="58" y="96"/>
                </a:cubicBezTo>
                <a:cubicBezTo>
                  <a:pt x="61" y="98"/>
                  <a:pt x="64" y="101"/>
                  <a:pt x="67" y="103"/>
                </a:cubicBezTo>
                <a:moveTo>
                  <a:pt x="67" y="56"/>
                </a:moveTo>
                <a:cubicBezTo>
                  <a:pt x="66" y="57"/>
                  <a:pt x="65" y="57"/>
                  <a:pt x="64" y="58"/>
                </a:cubicBezTo>
                <a:cubicBezTo>
                  <a:pt x="56" y="65"/>
                  <a:pt x="47" y="72"/>
                  <a:pt x="37" y="79"/>
                </a:cubicBezTo>
                <a:moveTo>
                  <a:pt x="37" y="79"/>
                </a:moveTo>
                <a:cubicBezTo>
                  <a:pt x="46" y="74"/>
                  <a:pt x="55" y="69"/>
                  <a:pt x="64" y="65"/>
                </a:cubicBezTo>
                <a:cubicBezTo>
                  <a:pt x="65" y="64"/>
                  <a:pt x="66" y="64"/>
                  <a:pt x="67" y="63"/>
                </a:cubicBezTo>
                <a:moveTo>
                  <a:pt x="53" y="38"/>
                </a:moveTo>
                <a:cubicBezTo>
                  <a:pt x="57" y="44"/>
                  <a:pt x="62" y="50"/>
                  <a:pt x="67" y="57"/>
                </a:cubicBezTo>
                <a:moveTo>
                  <a:pt x="67" y="28"/>
                </a:moveTo>
                <a:cubicBezTo>
                  <a:pt x="62" y="31"/>
                  <a:pt x="58" y="35"/>
                  <a:pt x="53" y="38"/>
                </a:cubicBezTo>
                <a:cubicBezTo>
                  <a:pt x="57" y="43"/>
                  <a:pt x="62" y="48"/>
                  <a:pt x="67" y="53"/>
                </a:cubicBezTo>
                <a:moveTo>
                  <a:pt x="53" y="38"/>
                </a:moveTo>
                <a:cubicBezTo>
                  <a:pt x="58" y="33"/>
                  <a:pt x="62" y="28"/>
                  <a:pt x="67" y="24"/>
                </a:cubicBezTo>
              </a:path>
            </a:pathLst>
          </a:custGeom>
          <a:noFill/>
          <a:ln w="19050" cap="flat" cmpd="sng">
            <a:solidFill>
              <a:schemeClr val="accent6">
                <a:lumMod val="20000"/>
                <a:lumOff val="80000"/>
              </a:schemeClr>
            </a:solidFill>
            <a:prstDash val="solid"/>
            <a:miter lim="800000"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ru-RU" b="1" dirty="0">
              <a:solidFill>
                <a:srgbClr val="000000"/>
              </a:solidFill>
              <a:latin typeface="Tahoma" pitchFamily="34" charset="0"/>
            </a:endParaRPr>
          </a:p>
        </p:txBody>
      </p:sp>
      <p:pic>
        <p:nvPicPr>
          <p:cNvPr id="23559" name="Picture 7">
            <a:extLst>
              <a:ext uri="{FF2B5EF4-FFF2-40B4-BE49-F238E27FC236}">
                <a16:creationId xmlns:a16="http://schemas.microsoft.com/office/drawing/2014/main" id="{F733F71D-C028-408B-928F-8C26CF79748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4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90563" y="6286500"/>
            <a:ext cx="1524000" cy="466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3560" name="Группа 232">
            <a:extLst>
              <a:ext uri="{FF2B5EF4-FFF2-40B4-BE49-F238E27FC236}">
                <a16:creationId xmlns:a16="http://schemas.microsoft.com/office/drawing/2014/main" id="{B79F4F31-1AB1-4951-8051-30F091133FFD}"/>
              </a:ext>
            </a:extLst>
          </p:cNvPr>
          <p:cNvGrpSpPr>
            <a:grpSpLocks/>
          </p:cNvGrpSpPr>
          <p:nvPr/>
        </p:nvGrpSpPr>
        <p:grpSpPr bwMode="auto">
          <a:xfrm>
            <a:off x="1588" y="795338"/>
            <a:ext cx="9144000" cy="490537"/>
            <a:chOff x="838" y="1795475"/>
            <a:chExt cx="9144934" cy="490517"/>
          </a:xfrm>
        </p:grpSpPr>
        <p:sp>
          <p:nvSpPr>
            <p:cNvPr id="234" name="Freeform 2">
              <a:extLst>
                <a:ext uri="{FF2B5EF4-FFF2-40B4-BE49-F238E27FC236}">
                  <a16:creationId xmlns:a16="http://schemas.microsoft.com/office/drawing/2014/main" id="{CFDAAA65-64EF-4715-B65F-EEC5A2FA3152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31301" y="1849448"/>
              <a:ext cx="68270" cy="57148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39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4" y="74"/>
                </a:cxn>
                <a:cxn ang="0">
                  <a:pos x="55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39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4" y="74"/>
                  </a:lnTo>
                  <a:lnTo>
                    <a:pt x="55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35" name="Freeform 3">
              <a:extLst>
                <a:ext uri="{FF2B5EF4-FFF2-40B4-BE49-F238E27FC236}">
                  <a16:creationId xmlns:a16="http://schemas.microsoft.com/office/drawing/2014/main" id="{7B704422-3C33-4DB9-BD53-96C7522B5A1C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39240" y="2017716"/>
              <a:ext cx="68269" cy="57148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39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4" y="74"/>
                </a:cxn>
                <a:cxn ang="0">
                  <a:pos x="55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39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4" y="74"/>
                  </a:lnTo>
                  <a:lnTo>
                    <a:pt x="55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36" name="Freeform 4">
              <a:extLst>
                <a:ext uri="{FF2B5EF4-FFF2-40B4-BE49-F238E27FC236}">
                  <a16:creationId xmlns:a16="http://schemas.microsoft.com/office/drawing/2014/main" id="{44A1F6F3-1442-43D1-929B-84A941DEC4A7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07509" y="1844685"/>
              <a:ext cx="68270" cy="58736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37" name="Freeform 5">
              <a:extLst>
                <a:ext uri="{FF2B5EF4-FFF2-40B4-BE49-F238E27FC236}">
                  <a16:creationId xmlns:a16="http://schemas.microsoft.com/office/drawing/2014/main" id="{6101FD24-BF8B-49A9-B409-863880C00B5E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17035" y="2012953"/>
              <a:ext cx="66682" cy="58736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38" name="Freeform 6">
              <a:extLst>
                <a:ext uri="{FF2B5EF4-FFF2-40B4-BE49-F238E27FC236}">
                  <a16:creationId xmlns:a16="http://schemas.microsoft.com/office/drawing/2014/main" id="{C7FC3C73-9D26-446E-9A19-05B61FA37EFD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85305" y="1841510"/>
              <a:ext cx="68269" cy="57148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39" name="Freeform 7">
              <a:extLst>
                <a:ext uri="{FF2B5EF4-FFF2-40B4-BE49-F238E27FC236}">
                  <a16:creationId xmlns:a16="http://schemas.microsoft.com/office/drawing/2014/main" id="{C311D848-2BE3-496E-A099-43505FE970F6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93242" y="2009778"/>
              <a:ext cx="68270" cy="57148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0" name="Freeform 8">
              <a:extLst>
                <a:ext uri="{FF2B5EF4-FFF2-40B4-BE49-F238E27FC236}">
                  <a16:creationId xmlns:a16="http://schemas.microsoft.com/office/drawing/2014/main" id="{9D85F664-24CF-47F1-80EB-E4F11627D89E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561512" y="1836748"/>
              <a:ext cx="68269" cy="58735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1" name="Freeform 9">
              <a:extLst>
                <a:ext uri="{FF2B5EF4-FFF2-40B4-BE49-F238E27FC236}">
                  <a16:creationId xmlns:a16="http://schemas.microsoft.com/office/drawing/2014/main" id="{489010C5-238A-42D5-8D38-38AFE5A4F1D8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571038" y="2005016"/>
              <a:ext cx="68269" cy="58735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2" name="Freeform 10">
              <a:extLst>
                <a:ext uri="{FF2B5EF4-FFF2-40B4-BE49-F238E27FC236}">
                  <a16:creationId xmlns:a16="http://schemas.microsoft.com/office/drawing/2014/main" id="{E75C8EC5-959B-4F7C-AD4C-32C25111DE59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639307" y="1833573"/>
              <a:ext cx="68270" cy="58735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4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4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3" name="Freeform 11">
              <a:extLst>
                <a:ext uri="{FF2B5EF4-FFF2-40B4-BE49-F238E27FC236}">
                  <a16:creationId xmlns:a16="http://schemas.microsoft.com/office/drawing/2014/main" id="{099EB256-2593-4808-9C0A-4B141367D1FB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648833" y="2001842"/>
              <a:ext cx="66682" cy="57148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4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4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4" name="Freeform 12">
              <a:extLst>
                <a:ext uri="{FF2B5EF4-FFF2-40B4-BE49-F238E27FC236}">
                  <a16:creationId xmlns:a16="http://schemas.microsoft.com/office/drawing/2014/main" id="{73BDFFAC-0453-41C3-B2CF-AAD8F22E5EC9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17103" y="1828811"/>
              <a:ext cx="66682" cy="58736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7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7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5" name="Freeform 13">
              <a:extLst>
                <a:ext uri="{FF2B5EF4-FFF2-40B4-BE49-F238E27FC236}">
                  <a16:creationId xmlns:a16="http://schemas.microsoft.com/office/drawing/2014/main" id="{D0308EF8-5399-42A2-B8DD-1AA7EAD29F09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25041" y="1997079"/>
              <a:ext cx="68270" cy="58736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7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7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6" name="Freeform 14">
              <a:extLst>
                <a:ext uri="{FF2B5EF4-FFF2-40B4-BE49-F238E27FC236}">
                  <a16:creationId xmlns:a16="http://schemas.microsoft.com/office/drawing/2014/main" id="{D3391238-259B-408E-99CC-2F755346C76D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93311" y="1825636"/>
              <a:ext cx="69857" cy="58736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20" y="36"/>
                </a:cxn>
                <a:cxn ang="0">
                  <a:pos x="120" y="49"/>
                </a:cxn>
                <a:cxn ang="0">
                  <a:pos x="120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3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20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20" y="36"/>
                  </a:lnTo>
                  <a:lnTo>
                    <a:pt x="120" y="49"/>
                  </a:lnTo>
                  <a:lnTo>
                    <a:pt x="120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3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7" name="Freeform 15">
              <a:extLst>
                <a:ext uri="{FF2B5EF4-FFF2-40B4-BE49-F238E27FC236}">
                  <a16:creationId xmlns:a16="http://schemas.microsoft.com/office/drawing/2014/main" id="{678528AE-ECF9-464B-972F-5CF3445526A8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02837" y="1993904"/>
              <a:ext cx="69857" cy="58736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20" y="36"/>
                </a:cxn>
                <a:cxn ang="0">
                  <a:pos x="120" y="49"/>
                </a:cxn>
                <a:cxn ang="0">
                  <a:pos x="120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3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20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20" y="36"/>
                  </a:lnTo>
                  <a:lnTo>
                    <a:pt x="120" y="49"/>
                  </a:lnTo>
                  <a:lnTo>
                    <a:pt x="120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3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8" name="Freeform 16">
              <a:extLst>
                <a:ext uri="{FF2B5EF4-FFF2-40B4-BE49-F238E27FC236}">
                  <a16:creationId xmlns:a16="http://schemas.microsoft.com/office/drawing/2014/main" id="{C023201C-8D52-43B0-8985-629675AD0EAD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71106" y="1820874"/>
              <a:ext cx="69857" cy="58735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1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19" y="36"/>
                </a:cxn>
                <a:cxn ang="0">
                  <a:pos x="119" y="49"/>
                </a:cxn>
                <a:cxn ang="0">
                  <a:pos x="119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2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9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1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19" y="36"/>
                  </a:lnTo>
                  <a:lnTo>
                    <a:pt x="119" y="49"/>
                  </a:lnTo>
                  <a:lnTo>
                    <a:pt x="119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2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9" name="Freeform 17">
              <a:extLst>
                <a:ext uri="{FF2B5EF4-FFF2-40B4-BE49-F238E27FC236}">
                  <a16:creationId xmlns:a16="http://schemas.microsoft.com/office/drawing/2014/main" id="{22C69B2A-E288-466D-ACFB-1E3068939F0E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80632" y="1989142"/>
              <a:ext cx="68270" cy="58735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1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19" y="36"/>
                </a:cxn>
                <a:cxn ang="0">
                  <a:pos x="119" y="49"/>
                </a:cxn>
                <a:cxn ang="0">
                  <a:pos x="119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2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9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1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19" y="36"/>
                  </a:lnTo>
                  <a:lnTo>
                    <a:pt x="119" y="49"/>
                  </a:lnTo>
                  <a:lnTo>
                    <a:pt x="119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2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0" name="Rectangle 18">
              <a:extLst>
                <a:ext uri="{FF2B5EF4-FFF2-40B4-BE49-F238E27FC236}">
                  <a16:creationId xmlns:a16="http://schemas.microsoft.com/office/drawing/2014/main" id="{3B9C7E1D-0583-4CB2-8F0C-B6B99796AD54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940963" y="1844685"/>
              <a:ext cx="14289" cy="7938"/>
            </a:xfrm>
            <a:prstGeom prst="rect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1" name="Rectangle 19">
              <a:extLst>
                <a:ext uri="{FF2B5EF4-FFF2-40B4-BE49-F238E27FC236}">
                  <a16:creationId xmlns:a16="http://schemas.microsoft.com/office/drawing/2014/main" id="{578D4D5B-D25A-4659-83BF-FC8B19E017E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304311" y="1876434"/>
              <a:ext cx="15877" cy="9525"/>
            </a:xfrm>
            <a:prstGeom prst="rect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2" name="Rectangle 20">
              <a:extLst>
                <a:ext uri="{FF2B5EF4-FFF2-40B4-BE49-F238E27FC236}">
                  <a16:creationId xmlns:a16="http://schemas.microsoft.com/office/drawing/2014/main" id="{92871FFF-498B-414B-9EC5-CA141CCE6235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948902" y="2011366"/>
              <a:ext cx="15877" cy="9525"/>
            </a:xfrm>
            <a:prstGeom prst="rect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3" name="Rectangle 21">
              <a:extLst>
                <a:ext uri="{FF2B5EF4-FFF2-40B4-BE49-F238E27FC236}">
                  <a16:creationId xmlns:a16="http://schemas.microsoft.com/office/drawing/2014/main" id="{06C5AD7E-5CB4-479E-B84E-0B12CFD6CE5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312249" y="2044702"/>
              <a:ext cx="15877" cy="9525"/>
            </a:xfrm>
            <a:prstGeom prst="rect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4" name="Freeform 22">
              <a:extLst>
                <a:ext uri="{FF2B5EF4-FFF2-40B4-BE49-F238E27FC236}">
                  <a16:creationId xmlns:a16="http://schemas.microsoft.com/office/drawing/2014/main" id="{3C62878F-1ACA-4B86-80ED-D9387ED8D5E8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958428" y="1836748"/>
              <a:ext cx="74620" cy="187317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00" y="0"/>
                </a:cxn>
                <a:cxn ang="0">
                  <a:pos x="129" y="144"/>
                </a:cxn>
                <a:cxn ang="0">
                  <a:pos x="129" y="179"/>
                </a:cxn>
                <a:cxn ang="0">
                  <a:pos x="103" y="321"/>
                </a:cxn>
                <a:cxn ang="0">
                  <a:pos x="0" y="321"/>
                </a:cxn>
                <a:cxn ang="0">
                  <a:pos x="0" y="285"/>
                </a:cxn>
                <a:cxn ang="0">
                  <a:pos x="58" y="285"/>
                </a:cxn>
                <a:cxn ang="0">
                  <a:pos x="58" y="38"/>
                </a:cxn>
                <a:cxn ang="0">
                  <a:pos x="0" y="38"/>
                </a:cxn>
                <a:cxn ang="0">
                  <a:pos x="0" y="0"/>
                </a:cxn>
              </a:cxnLst>
              <a:rect l="0" t="0" r="r" b="b"/>
              <a:pathLst>
                <a:path w="129" h="321">
                  <a:moveTo>
                    <a:pt x="0" y="0"/>
                  </a:moveTo>
                  <a:lnTo>
                    <a:pt x="100" y="0"/>
                  </a:lnTo>
                  <a:lnTo>
                    <a:pt x="129" y="144"/>
                  </a:lnTo>
                  <a:lnTo>
                    <a:pt x="129" y="179"/>
                  </a:lnTo>
                  <a:lnTo>
                    <a:pt x="103" y="321"/>
                  </a:lnTo>
                  <a:lnTo>
                    <a:pt x="0" y="321"/>
                  </a:lnTo>
                  <a:lnTo>
                    <a:pt x="0" y="285"/>
                  </a:lnTo>
                  <a:lnTo>
                    <a:pt x="58" y="285"/>
                  </a:lnTo>
                  <a:lnTo>
                    <a:pt x="58" y="38"/>
                  </a:lnTo>
                  <a:lnTo>
                    <a:pt x="0" y="3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5" name="Freeform 23">
              <a:extLst>
                <a:ext uri="{FF2B5EF4-FFF2-40B4-BE49-F238E27FC236}">
                  <a16:creationId xmlns:a16="http://schemas.microsoft.com/office/drawing/2014/main" id="{FB33C0C3-7DBB-41FC-B374-783620FE6D22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234454" y="1873259"/>
              <a:ext cx="76208" cy="187317"/>
            </a:xfrm>
            <a:custGeom>
              <a:avLst/>
              <a:gdLst/>
              <a:ahLst/>
              <a:cxnLst>
                <a:cxn ang="0">
                  <a:pos x="129" y="0"/>
                </a:cxn>
                <a:cxn ang="0">
                  <a:pos x="29" y="0"/>
                </a:cxn>
                <a:cxn ang="0">
                  <a:pos x="0" y="144"/>
                </a:cxn>
                <a:cxn ang="0">
                  <a:pos x="0" y="179"/>
                </a:cxn>
                <a:cxn ang="0">
                  <a:pos x="26" y="321"/>
                </a:cxn>
                <a:cxn ang="0">
                  <a:pos x="129" y="321"/>
                </a:cxn>
                <a:cxn ang="0">
                  <a:pos x="129" y="285"/>
                </a:cxn>
                <a:cxn ang="0">
                  <a:pos x="71" y="285"/>
                </a:cxn>
                <a:cxn ang="0">
                  <a:pos x="71" y="38"/>
                </a:cxn>
                <a:cxn ang="0">
                  <a:pos x="129" y="38"/>
                </a:cxn>
                <a:cxn ang="0">
                  <a:pos x="129" y="0"/>
                </a:cxn>
              </a:cxnLst>
              <a:rect l="0" t="0" r="r" b="b"/>
              <a:pathLst>
                <a:path w="129" h="321">
                  <a:moveTo>
                    <a:pt x="129" y="0"/>
                  </a:moveTo>
                  <a:lnTo>
                    <a:pt x="29" y="0"/>
                  </a:lnTo>
                  <a:lnTo>
                    <a:pt x="0" y="144"/>
                  </a:lnTo>
                  <a:lnTo>
                    <a:pt x="0" y="179"/>
                  </a:lnTo>
                  <a:lnTo>
                    <a:pt x="26" y="321"/>
                  </a:lnTo>
                  <a:lnTo>
                    <a:pt x="129" y="321"/>
                  </a:lnTo>
                  <a:lnTo>
                    <a:pt x="129" y="285"/>
                  </a:lnTo>
                  <a:lnTo>
                    <a:pt x="71" y="285"/>
                  </a:lnTo>
                  <a:lnTo>
                    <a:pt x="71" y="38"/>
                  </a:lnTo>
                  <a:lnTo>
                    <a:pt x="129" y="38"/>
                  </a:lnTo>
                  <a:lnTo>
                    <a:pt x="129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6" name="Rectangle 24">
              <a:extLst>
                <a:ext uri="{FF2B5EF4-FFF2-40B4-BE49-F238E27FC236}">
                  <a16:creationId xmlns:a16="http://schemas.microsoft.com/office/drawing/2014/main" id="{3951EE48-D2C7-4DDA-99AE-8BE003EBDD7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221753" y="1957393"/>
              <a:ext cx="12701" cy="22224"/>
            </a:xfrm>
            <a:prstGeom prst="rect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7" name="Rectangle 25">
              <a:extLst>
                <a:ext uri="{FF2B5EF4-FFF2-40B4-BE49-F238E27FC236}">
                  <a16:creationId xmlns:a16="http://schemas.microsoft.com/office/drawing/2014/main" id="{D5A51296-C024-496F-B253-BD20F18CE5A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9033047" y="1916120"/>
              <a:ext cx="12701" cy="22224"/>
            </a:xfrm>
            <a:prstGeom prst="rect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8" name="Rectangle 27">
              <a:extLst>
                <a:ext uri="{FF2B5EF4-FFF2-40B4-BE49-F238E27FC236}">
                  <a16:creationId xmlns:a16="http://schemas.microsoft.com/office/drawing/2014/main" id="{AA336270-F9AA-4BC9-81D3-721959FB67E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9045749" y="1917707"/>
              <a:ext cx="49218" cy="15874"/>
            </a:xfrm>
            <a:prstGeom prst="rect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9" name="Freeform 28">
              <a:extLst>
                <a:ext uri="{FF2B5EF4-FFF2-40B4-BE49-F238E27FC236}">
                  <a16:creationId xmlns:a16="http://schemas.microsoft.com/office/drawing/2014/main" id="{6766B292-0B94-4DCD-8915-13B822E91784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088616" y="1911357"/>
              <a:ext cx="11113" cy="26987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12"/>
                </a:cxn>
                <a:cxn ang="0">
                  <a:pos x="19" y="22"/>
                </a:cxn>
                <a:cxn ang="0">
                  <a:pos x="16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12"/>
                  </a:lnTo>
                  <a:lnTo>
                    <a:pt x="19" y="22"/>
                  </a:lnTo>
                  <a:lnTo>
                    <a:pt x="16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0" name="Freeform 30">
              <a:extLst>
                <a:ext uri="{FF2B5EF4-FFF2-40B4-BE49-F238E27FC236}">
                  <a16:creationId xmlns:a16="http://schemas.microsoft.com/office/drawing/2014/main" id="{0D06DB47-EF98-452F-B7A1-FB7F60EDB271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099729" y="1911357"/>
              <a:ext cx="11114" cy="25399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7" y="12"/>
                </a:cxn>
                <a:cxn ang="0">
                  <a:pos x="20" y="22"/>
                </a:cxn>
                <a:cxn ang="0">
                  <a:pos x="17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20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7" y="12"/>
                  </a:lnTo>
                  <a:lnTo>
                    <a:pt x="20" y="22"/>
                  </a:lnTo>
                  <a:lnTo>
                    <a:pt x="17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1" name="Freeform 32">
              <a:extLst>
                <a:ext uri="{FF2B5EF4-FFF2-40B4-BE49-F238E27FC236}">
                  <a16:creationId xmlns:a16="http://schemas.microsoft.com/office/drawing/2014/main" id="{F9F4EA9A-5BB3-425E-9EA6-0AF22B6A0597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110843" y="1911357"/>
              <a:ext cx="11113" cy="25399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6" y="12"/>
                </a:cxn>
                <a:cxn ang="0">
                  <a:pos x="19" y="22"/>
                </a:cxn>
                <a:cxn ang="0">
                  <a:pos x="16" y="35"/>
                </a:cxn>
                <a:cxn ang="0">
                  <a:pos x="9" y="45"/>
                </a:cxn>
                <a:cxn ang="0">
                  <a:pos x="6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6" y="12"/>
                  </a:lnTo>
                  <a:lnTo>
                    <a:pt x="19" y="22"/>
                  </a:lnTo>
                  <a:lnTo>
                    <a:pt x="16" y="35"/>
                  </a:lnTo>
                  <a:lnTo>
                    <a:pt x="9" y="45"/>
                  </a:lnTo>
                  <a:lnTo>
                    <a:pt x="6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2" name="Freeform 34">
              <a:extLst>
                <a:ext uri="{FF2B5EF4-FFF2-40B4-BE49-F238E27FC236}">
                  <a16:creationId xmlns:a16="http://schemas.microsoft.com/office/drawing/2014/main" id="{CD9F7559-957B-4C55-8385-585034F29B29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121957" y="1909770"/>
              <a:ext cx="12701" cy="26986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20" y="12"/>
                </a:cxn>
                <a:cxn ang="0">
                  <a:pos x="20" y="22"/>
                </a:cxn>
                <a:cxn ang="0">
                  <a:pos x="20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20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20" y="12"/>
                  </a:lnTo>
                  <a:lnTo>
                    <a:pt x="20" y="22"/>
                  </a:lnTo>
                  <a:lnTo>
                    <a:pt x="20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3" name="Freeform 36">
              <a:extLst>
                <a:ext uri="{FF2B5EF4-FFF2-40B4-BE49-F238E27FC236}">
                  <a16:creationId xmlns:a16="http://schemas.microsoft.com/office/drawing/2014/main" id="{2A622CF6-21A6-433C-9B15-DE14982FF273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134658" y="1909770"/>
              <a:ext cx="11114" cy="25399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2" y="0"/>
                </a:cxn>
                <a:cxn ang="0">
                  <a:pos x="19" y="12"/>
                </a:cxn>
                <a:cxn ang="0">
                  <a:pos x="19" y="22"/>
                </a:cxn>
                <a:cxn ang="0">
                  <a:pos x="19" y="35"/>
                </a:cxn>
                <a:cxn ang="0">
                  <a:pos x="12" y="45"/>
                </a:cxn>
                <a:cxn ang="0">
                  <a:pos x="6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6" y="0"/>
                  </a:lnTo>
                  <a:lnTo>
                    <a:pt x="12" y="0"/>
                  </a:lnTo>
                  <a:lnTo>
                    <a:pt x="19" y="12"/>
                  </a:lnTo>
                  <a:lnTo>
                    <a:pt x="19" y="22"/>
                  </a:lnTo>
                  <a:lnTo>
                    <a:pt x="19" y="35"/>
                  </a:lnTo>
                  <a:lnTo>
                    <a:pt x="12" y="45"/>
                  </a:lnTo>
                  <a:lnTo>
                    <a:pt x="6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4" name="Freeform 38">
              <a:extLst>
                <a:ext uri="{FF2B5EF4-FFF2-40B4-BE49-F238E27FC236}">
                  <a16:creationId xmlns:a16="http://schemas.microsoft.com/office/drawing/2014/main" id="{DFFE4A8C-4596-4DF6-964B-A09DB17B5DD3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29714" y="1990729"/>
              <a:ext cx="11113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4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4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4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5" name="Freeform 39">
              <a:extLst>
                <a:ext uri="{FF2B5EF4-FFF2-40B4-BE49-F238E27FC236}">
                  <a16:creationId xmlns:a16="http://schemas.microsoft.com/office/drawing/2014/main" id="{4F358A25-E5F8-4665-A30D-3CDD7618931C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07509" y="1987554"/>
              <a:ext cx="11114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6" name="Freeform 40">
              <a:extLst>
                <a:ext uri="{FF2B5EF4-FFF2-40B4-BE49-F238E27FC236}">
                  <a16:creationId xmlns:a16="http://schemas.microsoft.com/office/drawing/2014/main" id="{335A7586-2EF7-4339-8C8B-5BB5989C6960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83716" y="1982792"/>
              <a:ext cx="11114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7" name="Freeform 41">
              <a:extLst>
                <a:ext uri="{FF2B5EF4-FFF2-40B4-BE49-F238E27FC236}">
                  <a16:creationId xmlns:a16="http://schemas.microsoft.com/office/drawing/2014/main" id="{AF74998D-2141-4760-A294-C943A322740D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561512" y="1979617"/>
              <a:ext cx="11113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8" name="Freeform 42">
              <a:extLst>
                <a:ext uri="{FF2B5EF4-FFF2-40B4-BE49-F238E27FC236}">
                  <a16:creationId xmlns:a16="http://schemas.microsoft.com/office/drawing/2014/main" id="{C96C3058-33B6-410D-80F9-1D711C1792E9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639307" y="1974855"/>
              <a:ext cx="11114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9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9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9" name="Freeform 43">
              <a:extLst>
                <a:ext uri="{FF2B5EF4-FFF2-40B4-BE49-F238E27FC236}">
                  <a16:creationId xmlns:a16="http://schemas.microsoft.com/office/drawing/2014/main" id="{7545BFF1-AC37-440A-A7A4-46223708274A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15515" y="1971680"/>
              <a:ext cx="11114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0" name="Freeform 44">
              <a:extLst>
                <a:ext uri="{FF2B5EF4-FFF2-40B4-BE49-F238E27FC236}">
                  <a16:creationId xmlns:a16="http://schemas.microsoft.com/office/drawing/2014/main" id="{462F893C-B9D3-4565-B77F-FF4963AC8A99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93311" y="1966918"/>
              <a:ext cx="11113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7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1" name="Freeform 45">
              <a:extLst>
                <a:ext uri="{FF2B5EF4-FFF2-40B4-BE49-F238E27FC236}">
                  <a16:creationId xmlns:a16="http://schemas.microsoft.com/office/drawing/2014/main" id="{4BC0C775-BDD9-4739-89A3-2A095E78836C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72694" y="1963743"/>
              <a:ext cx="11113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2" name="Freeform 46">
              <a:extLst>
                <a:ext uri="{FF2B5EF4-FFF2-40B4-BE49-F238E27FC236}">
                  <a16:creationId xmlns:a16="http://schemas.microsoft.com/office/drawing/2014/main" id="{A4F92F84-EB9A-45E8-91B4-060268A9F874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21775" y="1822461"/>
              <a:ext cx="11114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4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4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4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3" name="Freeform 47">
              <a:extLst>
                <a:ext uri="{FF2B5EF4-FFF2-40B4-BE49-F238E27FC236}">
                  <a16:creationId xmlns:a16="http://schemas.microsoft.com/office/drawing/2014/main" id="{8E5DB207-8F01-4D71-8B05-052E9B396113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99571" y="1819286"/>
              <a:ext cx="11113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4" name="Freeform 48">
              <a:extLst>
                <a:ext uri="{FF2B5EF4-FFF2-40B4-BE49-F238E27FC236}">
                  <a16:creationId xmlns:a16="http://schemas.microsoft.com/office/drawing/2014/main" id="{53DC69D1-7559-4D26-8AEB-E00FA693229F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75779" y="1814524"/>
              <a:ext cx="11113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5" name="Freeform 49">
              <a:extLst>
                <a:ext uri="{FF2B5EF4-FFF2-40B4-BE49-F238E27FC236}">
                  <a16:creationId xmlns:a16="http://schemas.microsoft.com/office/drawing/2014/main" id="{11801CC2-68E6-4D51-95AE-E9C309C8D3BF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553574" y="1811349"/>
              <a:ext cx="11114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6" name="Freeform 50">
              <a:extLst>
                <a:ext uri="{FF2B5EF4-FFF2-40B4-BE49-F238E27FC236}">
                  <a16:creationId xmlns:a16="http://schemas.microsoft.com/office/drawing/2014/main" id="{E29B8FC3-782B-4DB8-955F-7E20CBD58257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629781" y="1806587"/>
              <a:ext cx="11114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9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9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7" name="Freeform 51">
              <a:extLst>
                <a:ext uri="{FF2B5EF4-FFF2-40B4-BE49-F238E27FC236}">
                  <a16:creationId xmlns:a16="http://schemas.microsoft.com/office/drawing/2014/main" id="{C1570C5E-F631-4B12-9703-059EDC2812E0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07577" y="1803412"/>
              <a:ext cx="11113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8" name="Freeform 52">
              <a:extLst>
                <a:ext uri="{FF2B5EF4-FFF2-40B4-BE49-F238E27FC236}">
                  <a16:creationId xmlns:a16="http://schemas.microsoft.com/office/drawing/2014/main" id="{7365D2DE-44AE-4351-AD29-E5CC7DB36248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83785" y="1800237"/>
              <a:ext cx="11113" cy="11270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7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9" name="Freeform 53">
              <a:extLst>
                <a:ext uri="{FF2B5EF4-FFF2-40B4-BE49-F238E27FC236}">
                  <a16:creationId xmlns:a16="http://schemas.microsoft.com/office/drawing/2014/main" id="{89544059-663C-438F-9763-AE07A3913CEA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63168" y="1795475"/>
              <a:ext cx="11113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0" name="Freeform 2">
              <a:extLst>
                <a:ext uri="{FF2B5EF4-FFF2-40B4-BE49-F238E27FC236}">
                  <a16:creationId xmlns:a16="http://schemas.microsoft.com/office/drawing/2014/main" id="{D134A2B8-CBA7-45A2-A3ED-D69C1A7FD310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747039" y="1849448"/>
              <a:ext cx="68269" cy="57148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39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4" y="74"/>
                </a:cxn>
                <a:cxn ang="0">
                  <a:pos x="55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39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4" y="74"/>
                  </a:lnTo>
                  <a:lnTo>
                    <a:pt x="55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1" name="Freeform 3">
              <a:extLst>
                <a:ext uri="{FF2B5EF4-FFF2-40B4-BE49-F238E27FC236}">
                  <a16:creationId xmlns:a16="http://schemas.microsoft.com/office/drawing/2014/main" id="{CC35EDE2-CE0E-46C2-89A4-A7178F7D0D3C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739100" y="2017716"/>
              <a:ext cx="68270" cy="57148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39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4" y="74"/>
                </a:cxn>
                <a:cxn ang="0">
                  <a:pos x="55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39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4" y="74"/>
                  </a:lnTo>
                  <a:lnTo>
                    <a:pt x="55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2" name="Freeform 4">
              <a:extLst>
                <a:ext uri="{FF2B5EF4-FFF2-40B4-BE49-F238E27FC236}">
                  <a16:creationId xmlns:a16="http://schemas.microsoft.com/office/drawing/2014/main" id="{E2354346-F9C4-4731-A037-817A458C163E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670831" y="1844685"/>
              <a:ext cx="66682" cy="58736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3" name="Freeform 5">
              <a:extLst>
                <a:ext uri="{FF2B5EF4-FFF2-40B4-BE49-F238E27FC236}">
                  <a16:creationId xmlns:a16="http://schemas.microsoft.com/office/drawing/2014/main" id="{BDEAC046-0A03-45E0-ADEE-B2AA86627B5F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661305" y="2012953"/>
              <a:ext cx="68269" cy="58736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4" name="Freeform 6">
              <a:extLst>
                <a:ext uri="{FF2B5EF4-FFF2-40B4-BE49-F238E27FC236}">
                  <a16:creationId xmlns:a16="http://schemas.microsoft.com/office/drawing/2014/main" id="{3CA1D271-204D-4418-BE9C-1500363CA095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593035" y="1841510"/>
              <a:ext cx="68270" cy="57148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5" name="Freeform 7">
              <a:extLst>
                <a:ext uri="{FF2B5EF4-FFF2-40B4-BE49-F238E27FC236}">
                  <a16:creationId xmlns:a16="http://schemas.microsoft.com/office/drawing/2014/main" id="{ED86A31D-E247-48B0-819E-1A979B65CD22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585098" y="2009778"/>
              <a:ext cx="66682" cy="57148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6" name="Freeform 8">
              <a:extLst>
                <a:ext uri="{FF2B5EF4-FFF2-40B4-BE49-F238E27FC236}">
                  <a16:creationId xmlns:a16="http://schemas.microsoft.com/office/drawing/2014/main" id="{8E76DD8B-1BC7-47C3-92C0-3FD948E83400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515241" y="1836748"/>
              <a:ext cx="68269" cy="58735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7" name="Freeform 9">
              <a:extLst>
                <a:ext uri="{FF2B5EF4-FFF2-40B4-BE49-F238E27FC236}">
                  <a16:creationId xmlns:a16="http://schemas.microsoft.com/office/drawing/2014/main" id="{EBB995CC-A4B8-41DA-9637-7841F2ADEB5F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507302" y="2005016"/>
              <a:ext cx="68270" cy="58735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8" name="Freeform 10">
              <a:extLst>
                <a:ext uri="{FF2B5EF4-FFF2-40B4-BE49-F238E27FC236}">
                  <a16:creationId xmlns:a16="http://schemas.microsoft.com/office/drawing/2014/main" id="{CE7A866C-2001-4585-BCF8-6190615002FD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439033" y="1833573"/>
              <a:ext cx="66682" cy="58735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4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4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9" name="Freeform 11">
              <a:extLst>
                <a:ext uri="{FF2B5EF4-FFF2-40B4-BE49-F238E27FC236}">
                  <a16:creationId xmlns:a16="http://schemas.microsoft.com/office/drawing/2014/main" id="{1D4FFB52-6C1F-46CD-9E3C-0CACBB2A14C6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429507" y="2001842"/>
              <a:ext cx="68269" cy="57148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4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4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0" name="Freeform 12">
              <a:extLst>
                <a:ext uri="{FF2B5EF4-FFF2-40B4-BE49-F238E27FC236}">
                  <a16:creationId xmlns:a16="http://schemas.microsoft.com/office/drawing/2014/main" id="{BCA09616-1C73-4246-AEBE-7A7D6782D0A6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361237" y="1828811"/>
              <a:ext cx="68270" cy="58736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7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7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1" name="Freeform 13">
              <a:extLst>
                <a:ext uri="{FF2B5EF4-FFF2-40B4-BE49-F238E27FC236}">
                  <a16:creationId xmlns:a16="http://schemas.microsoft.com/office/drawing/2014/main" id="{59015BAB-4BAB-4BB5-BC77-792CDD6018E2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353299" y="1997079"/>
              <a:ext cx="66682" cy="58736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7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7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2" name="Freeform 14">
              <a:extLst>
                <a:ext uri="{FF2B5EF4-FFF2-40B4-BE49-F238E27FC236}">
                  <a16:creationId xmlns:a16="http://schemas.microsoft.com/office/drawing/2014/main" id="{737ADCFD-253A-4555-AA0B-55B3651108FC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281854" y="1825636"/>
              <a:ext cx="69857" cy="58736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20" y="36"/>
                </a:cxn>
                <a:cxn ang="0">
                  <a:pos x="120" y="49"/>
                </a:cxn>
                <a:cxn ang="0">
                  <a:pos x="120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3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20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20" y="36"/>
                  </a:lnTo>
                  <a:lnTo>
                    <a:pt x="120" y="49"/>
                  </a:lnTo>
                  <a:lnTo>
                    <a:pt x="120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3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3" name="Freeform 15">
              <a:extLst>
                <a:ext uri="{FF2B5EF4-FFF2-40B4-BE49-F238E27FC236}">
                  <a16:creationId xmlns:a16="http://schemas.microsoft.com/office/drawing/2014/main" id="{DB74B31A-7AE7-4EC5-8EE6-83E807A43525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273916" y="1993904"/>
              <a:ext cx="69857" cy="58736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20" y="36"/>
                </a:cxn>
                <a:cxn ang="0">
                  <a:pos x="120" y="49"/>
                </a:cxn>
                <a:cxn ang="0">
                  <a:pos x="120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3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20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20" y="36"/>
                  </a:lnTo>
                  <a:lnTo>
                    <a:pt x="120" y="49"/>
                  </a:lnTo>
                  <a:lnTo>
                    <a:pt x="120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3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4" name="Freeform 16">
              <a:extLst>
                <a:ext uri="{FF2B5EF4-FFF2-40B4-BE49-F238E27FC236}">
                  <a16:creationId xmlns:a16="http://schemas.microsoft.com/office/drawing/2014/main" id="{348B0C8D-7560-41BA-A4FF-81E701791B9D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205646" y="1820874"/>
              <a:ext cx="68270" cy="58735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1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19" y="36"/>
                </a:cxn>
                <a:cxn ang="0">
                  <a:pos x="119" y="49"/>
                </a:cxn>
                <a:cxn ang="0">
                  <a:pos x="119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2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9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1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19" y="36"/>
                  </a:lnTo>
                  <a:lnTo>
                    <a:pt x="119" y="49"/>
                  </a:lnTo>
                  <a:lnTo>
                    <a:pt x="119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2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5" name="Freeform 17">
              <a:extLst>
                <a:ext uri="{FF2B5EF4-FFF2-40B4-BE49-F238E27FC236}">
                  <a16:creationId xmlns:a16="http://schemas.microsoft.com/office/drawing/2014/main" id="{A387CFE3-D188-46A4-B6BC-15D2FF3EF4DD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196120" y="1989142"/>
              <a:ext cx="69857" cy="58735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1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19" y="36"/>
                </a:cxn>
                <a:cxn ang="0">
                  <a:pos x="119" y="49"/>
                </a:cxn>
                <a:cxn ang="0">
                  <a:pos x="119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2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9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1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19" y="36"/>
                  </a:lnTo>
                  <a:lnTo>
                    <a:pt x="119" y="49"/>
                  </a:lnTo>
                  <a:lnTo>
                    <a:pt x="119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2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6" name="Rectangle 18">
              <a:extLst>
                <a:ext uri="{FF2B5EF4-FFF2-40B4-BE49-F238E27FC236}">
                  <a16:creationId xmlns:a16="http://schemas.microsoft.com/office/drawing/2014/main" id="{8162F303-74F2-4FF3-917D-C32D88BA50C8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 rot="173527" flipH="1">
              <a:off x="189769" y="1844685"/>
              <a:ext cx="15877" cy="7938"/>
            </a:xfrm>
            <a:prstGeom prst="rect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7" name="Rectangle 19">
              <a:extLst>
                <a:ext uri="{FF2B5EF4-FFF2-40B4-BE49-F238E27FC236}">
                  <a16:creationId xmlns:a16="http://schemas.microsoft.com/office/drawing/2014/main" id="{BFCE542C-EE39-451D-BB80-27EB9E0231A9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 rot="173527" flipH="1">
              <a:off x="826422" y="1876434"/>
              <a:ext cx="15877" cy="9525"/>
            </a:xfrm>
            <a:prstGeom prst="rect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8" name="Rectangle 20">
              <a:extLst>
                <a:ext uri="{FF2B5EF4-FFF2-40B4-BE49-F238E27FC236}">
                  <a16:creationId xmlns:a16="http://schemas.microsoft.com/office/drawing/2014/main" id="{E4F96223-FBA0-4C37-84C4-793CAACE2077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 rot="173527" flipH="1">
              <a:off x="181831" y="2011366"/>
              <a:ext cx="14288" cy="9525"/>
            </a:xfrm>
            <a:prstGeom prst="rect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9" name="Rectangle 21">
              <a:extLst>
                <a:ext uri="{FF2B5EF4-FFF2-40B4-BE49-F238E27FC236}">
                  <a16:creationId xmlns:a16="http://schemas.microsoft.com/office/drawing/2014/main" id="{43B5428B-01A4-4E58-9ED2-3BAC419E948F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 rot="173527" flipH="1">
              <a:off x="818484" y="2044702"/>
              <a:ext cx="14289" cy="9525"/>
            </a:xfrm>
            <a:prstGeom prst="rect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0" name="Freeform 22">
              <a:extLst>
                <a:ext uri="{FF2B5EF4-FFF2-40B4-BE49-F238E27FC236}">
                  <a16:creationId xmlns:a16="http://schemas.microsoft.com/office/drawing/2014/main" id="{607A3678-6B29-4549-A090-E843B9F37EA2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111974" y="1836748"/>
              <a:ext cx="76208" cy="187317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00" y="0"/>
                </a:cxn>
                <a:cxn ang="0">
                  <a:pos x="129" y="144"/>
                </a:cxn>
                <a:cxn ang="0">
                  <a:pos x="129" y="179"/>
                </a:cxn>
                <a:cxn ang="0">
                  <a:pos x="103" y="321"/>
                </a:cxn>
                <a:cxn ang="0">
                  <a:pos x="0" y="321"/>
                </a:cxn>
                <a:cxn ang="0">
                  <a:pos x="0" y="285"/>
                </a:cxn>
                <a:cxn ang="0">
                  <a:pos x="58" y="285"/>
                </a:cxn>
                <a:cxn ang="0">
                  <a:pos x="58" y="38"/>
                </a:cxn>
                <a:cxn ang="0">
                  <a:pos x="0" y="38"/>
                </a:cxn>
                <a:cxn ang="0">
                  <a:pos x="0" y="0"/>
                </a:cxn>
              </a:cxnLst>
              <a:rect l="0" t="0" r="r" b="b"/>
              <a:pathLst>
                <a:path w="129" h="321">
                  <a:moveTo>
                    <a:pt x="0" y="0"/>
                  </a:moveTo>
                  <a:lnTo>
                    <a:pt x="100" y="0"/>
                  </a:lnTo>
                  <a:lnTo>
                    <a:pt x="129" y="144"/>
                  </a:lnTo>
                  <a:lnTo>
                    <a:pt x="129" y="179"/>
                  </a:lnTo>
                  <a:lnTo>
                    <a:pt x="103" y="321"/>
                  </a:lnTo>
                  <a:lnTo>
                    <a:pt x="0" y="321"/>
                  </a:lnTo>
                  <a:lnTo>
                    <a:pt x="0" y="285"/>
                  </a:lnTo>
                  <a:lnTo>
                    <a:pt x="58" y="285"/>
                  </a:lnTo>
                  <a:lnTo>
                    <a:pt x="58" y="38"/>
                  </a:lnTo>
                  <a:lnTo>
                    <a:pt x="0" y="3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1" name="Freeform 23">
              <a:extLst>
                <a:ext uri="{FF2B5EF4-FFF2-40B4-BE49-F238E27FC236}">
                  <a16:creationId xmlns:a16="http://schemas.microsoft.com/office/drawing/2014/main" id="{48B5A2FB-E36C-4309-A5E6-FEEA06DC8112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835948" y="1873259"/>
              <a:ext cx="74620" cy="187317"/>
            </a:xfrm>
            <a:custGeom>
              <a:avLst/>
              <a:gdLst/>
              <a:ahLst/>
              <a:cxnLst>
                <a:cxn ang="0">
                  <a:pos x="129" y="0"/>
                </a:cxn>
                <a:cxn ang="0">
                  <a:pos x="29" y="0"/>
                </a:cxn>
                <a:cxn ang="0">
                  <a:pos x="0" y="144"/>
                </a:cxn>
                <a:cxn ang="0">
                  <a:pos x="0" y="179"/>
                </a:cxn>
                <a:cxn ang="0">
                  <a:pos x="26" y="321"/>
                </a:cxn>
                <a:cxn ang="0">
                  <a:pos x="129" y="321"/>
                </a:cxn>
                <a:cxn ang="0">
                  <a:pos x="129" y="285"/>
                </a:cxn>
                <a:cxn ang="0">
                  <a:pos x="71" y="285"/>
                </a:cxn>
                <a:cxn ang="0">
                  <a:pos x="71" y="38"/>
                </a:cxn>
                <a:cxn ang="0">
                  <a:pos x="129" y="38"/>
                </a:cxn>
                <a:cxn ang="0">
                  <a:pos x="129" y="0"/>
                </a:cxn>
              </a:cxnLst>
              <a:rect l="0" t="0" r="r" b="b"/>
              <a:pathLst>
                <a:path w="129" h="321">
                  <a:moveTo>
                    <a:pt x="129" y="0"/>
                  </a:moveTo>
                  <a:lnTo>
                    <a:pt x="29" y="0"/>
                  </a:lnTo>
                  <a:lnTo>
                    <a:pt x="0" y="144"/>
                  </a:lnTo>
                  <a:lnTo>
                    <a:pt x="0" y="179"/>
                  </a:lnTo>
                  <a:lnTo>
                    <a:pt x="26" y="321"/>
                  </a:lnTo>
                  <a:lnTo>
                    <a:pt x="129" y="321"/>
                  </a:lnTo>
                  <a:lnTo>
                    <a:pt x="129" y="285"/>
                  </a:lnTo>
                  <a:lnTo>
                    <a:pt x="71" y="285"/>
                  </a:lnTo>
                  <a:lnTo>
                    <a:pt x="71" y="38"/>
                  </a:lnTo>
                  <a:lnTo>
                    <a:pt x="129" y="38"/>
                  </a:lnTo>
                  <a:lnTo>
                    <a:pt x="129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2" name="Rectangle 25">
              <a:extLst>
                <a:ext uri="{FF2B5EF4-FFF2-40B4-BE49-F238E27FC236}">
                  <a16:creationId xmlns:a16="http://schemas.microsoft.com/office/drawing/2014/main" id="{BCE5E5F7-D954-4462-8B9B-8D1E126DD071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 rot="173527" flipH="1">
              <a:off x="99273" y="1916120"/>
              <a:ext cx="14288" cy="22224"/>
            </a:xfrm>
            <a:prstGeom prst="rect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3" name="Rectangle 27">
              <a:extLst>
                <a:ext uri="{FF2B5EF4-FFF2-40B4-BE49-F238E27FC236}">
                  <a16:creationId xmlns:a16="http://schemas.microsoft.com/office/drawing/2014/main" id="{F4ED029B-A3CE-425C-8FDB-05D407BCB231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 rot="173527" flipH="1">
              <a:off x="51643" y="1917707"/>
              <a:ext cx="49217" cy="15874"/>
            </a:xfrm>
            <a:prstGeom prst="rect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4" name="Freeform 28">
              <a:extLst>
                <a:ext uri="{FF2B5EF4-FFF2-40B4-BE49-F238E27FC236}">
                  <a16:creationId xmlns:a16="http://schemas.microsoft.com/office/drawing/2014/main" id="{9F1E30A6-9171-47C5-A1B5-FBBBCBC715B3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46880" y="1911357"/>
              <a:ext cx="11114" cy="26987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12"/>
                </a:cxn>
                <a:cxn ang="0">
                  <a:pos x="19" y="22"/>
                </a:cxn>
                <a:cxn ang="0">
                  <a:pos x="16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12"/>
                  </a:lnTo>
                  <a:lnTo>
                    <a:pt x="19" y="22"/>
                  </a:lnTo>
                  <a:lnTo>
                    <a:pt x="16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5" name="Freeform 30">
              <a:extLst>
                <a:ext uri="{FF2B5EF4-FFF2-40B4-BE49-F238E27FC236}">
                  <a16:creationId xmlns:a16="http://schemas.microsoft.com/office/drawing/2014/main" id="{2E80E2F3-0074-4D90-B315-E79219B452C5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34178" y="1911357"/>
              <a:ext cx="12701" cy="25399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7" y="12"/>
                </a:cxn>
                <a:cxn ang="0">
                  <a:pos x="20" y="22"/>
                </a:cxn>
                <a:cxn ang="0">
                  <a:pos x="17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20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7" y="12"/>
                  </a:lnTo>
                  <a:lnTo>
                    <a:pt x="20" y="22"/>
                  </a:lnTo>
                  <a:lnTo>
                    <a:pt x="17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6" name="Freeform 32">
              <a:extLst>
                <a:ext uri="{FF2B5EF4-FFF2-40B4-BE49-F238E27FC236}">
                  <a16:creationId xmlns:a16="http://schemas.microsoft.com/office/drawing/2014/main" id="{20C0F6B3-2E8D-4CCF-8EE9-EFA9AAE8DA7A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23065" y="1911357"/>
              <a:ext cx="11113" cy="25399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6" y="12"/>
                </a:cxn>
                <a:cxn ang="0">
                  <a:pos x="19" y="22"/>
                </a:cxn>
                <a:cxn ang="0">
                  <a:pos x="16" y="35"/>
                </a:cxn>
                <a:cxn ang="0">
                  <a:pos x="9" y="45"/>
                </a:cxn>
                <a:cxn ang="0">
                  <a:pos x="6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6" y="12"/>
                  </a:lnTo>
                  <a:lnTo>
                    <a:pt x="19" y="22"/>
                  </a:lnTo>
                  <a:lnTo>
                    <a:pt x="16" y="35"/>
                  </a:lnTo>
                  <a:lnTo>
                    <a:pt x="9" y="45"/>
                  </a:lnTo>
                  <a:lnTo>
                    <a:pt x="6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7" name="Freeform 34">
              <a:extLst>
                <a:ext uri="{FF2B5EF4-FFF2-40B4-BE49-F238E27FC236}">
                  <a16:creationId xmlns:a16="http://schemas.microsoft.com/office/drawing/2014/main" id="{11B515B1-2FDE-458C-A2AD-D522257C7F18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11951" y="1909770"/>
              <a:ext cx="11114" cy="26986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20" y="12"/>
                </a:cxn>
                <a:cxn ang="0">
                  <a:pos x="20" y="22"/>
                </a:cxn>
                <a:cxn ang="0">
                  <a:pos x="20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20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20" y="12"/>
                  </a:lnTo>
                  <a:lnTo>
                    <a:pt x="20" y="22"/>
                  </a:lnTo>
                  <a:lnTo>
                    <a:pt x="20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8" name="Freeform 36">
              <a:extLst>
                <a:ext uri="{FF2B5EF4-FFF2-40B4-BE49-F238E27FC236}">
                  <a16:creationId xmlns:a16="http://schemas.microsoft.com/office/drawing/2014/main" id="{8535C391-F2D3-43BF-8D56-82CBD3DB4E89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838" y="1909770"/>
              <a:ext cx="11113" cy="25399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2" y="0"/>
                </a:cxn>
                <a:cxn ang="0">
                  <a:pos x="19" y="12"/>
                </a:cxn>
                <a:cxn ang="0">
                  <a:pos x="19" y="22"/>
                </a:cxn>
                <a:cxn ang="0">
                  <a:pos x="19" y="35"/>
                </a:cxn>
                <a:cxn ang="0">
                  <a:pos x="12" y="45"/>
                </a:cxn>
                <a:cxn ang="0">
                  <a:pos x="6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6" y="0"/>
                  </a:lnTo>
                  <a:lnTo>
                    <a:pt x="12" y="0"/>
                  </a:lnTo>
                  <a:lnTo>
                    <a:pt x="19" y="12"/>
                  </a:lnTo>
                  <a:lnTo>
                    <a:pt x="19" y="22"/>
                  </a:lnTo>
                  <a:lnTo>
                    <a:pt x="19" y="35"/>
                  </a:lnTo>
                  <a:lnTo>
                    <a:pt x="12" y="45"/>
                  </a:lnTo>
                  <a:lnTo>
                    <a:pt x="6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9" name="Freeform 38">
              <a:extLst>
                <a:ext uri="{FF2B5EF4-FFF2-40B4-BE49-F238E27FC236}">
                  <a16:creationId xmlns:a16="http://schemas.microsoft.com/office/drawing/2014/main" id="{09C072CC-4A9E-43CB-8669-8C8EBA773DE2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804195" y="1990729"/>
              <a:ext cx="12701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4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4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4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0" name="Freeform 39">
              <a:extLst>
                <a:ext uri="{FF2B5EF4-FFF2-40B4-BE49-F238E27FC236}">
                  <a16:creationId xmlns:a16="http://schemas.microsoft.com/office/drawing/2014/main" id="{5CB51947-EE00-47C3-AC50-D5E0021CFCAC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727987" y="1987554"/>
              <a:ext cx="11113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1" name="Freeform 40">
              <a:extLst>
                <a:ext uri="{FF2B5EF4-FFF2-40B4-BE49-F238E27FC236}">
                  <a16:creationId xmlns:a16="http://schemas.microsoft.com/office/drawing/2014/main" id="{BA664D23-EF00-44B3-9291-2358C585BAD9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650191" y="1982792"/>
              <a:ext cx="11114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2" name="Freeform 41">
              <a:extLst>
                <a:ext uri="{FF2B5EF4-FFF2-40B4-BE49-F238E27FC236}">
                  <a16:creationId xmlns:a16="http://schemas.microsoft.com/office/drawing/2014/main" id="{9351F463-AC6D-462C-9DB7-77D14F108914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572396" y="1979617"/>
              <a:ext cx="12701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3" name="Freeform 42">
              <a:extLst>
                <a:ext uri="{FF2B5EF4-FFF2-40B4-BE49-F238E27FC236}">
                  <a16:creationId xmlns:a16="http://schemas.microsoft.com/office/drawing/2014/main" id="{ACB5D82B-6292-4577-A889-360C1B54EE36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496189" y="1974855"/>
              <a:ext cx="11113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9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9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4" name="Freeform 43">
              <a:extLst>
                <a:ext uri="{FF2B5EF4-FFF2-40B4-BE49-F238E27FC236}">
                  <a16:creationId xmlns:a16="http://schemas.microsoft.com/office/drawing/2014/main" id="{416EDA99-1E5B-4591-8987-492DF6BE7505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418393" y="1971680"/>
              <a:ext cx="11114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5" name="Freeform 44">
              <a:extLst>
                <a:ext uri="{FF2B5EF4-FFF2-40B4-BE49-F238E27FC236}">
                  <a16:creationId xmlns:a16="http://schemas.microsoft.com/office/drawing/2014/main" id="{A0CE9A39-A4A6-47E8-9FF5-509DAFE9776D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342185" y="1966918"/>
              <a:ext cx="11114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7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6" name="Freeform 45">
              <a:extLst>
                <a:ext uri="{FF2B5EF4-FFF2-40B4-BE49-F238E27FC236}">
                  <a16:creationId xmlns:a16="http://schemas.microsoft.com/office/drawing/2014/main" id="{1C702E00-E4A9-49DB-85CB-01F2603D3E63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262802" y="1963743"/>
              <a:ext cx="11114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7" name="Freeform 46">
              <a:extLst>
                <a:ext uri="{FF2B5EF4-FFF2-40B4-BE49-F238E27FC236}">
                  <a16:creationId xmlns:a16="http://schemas.microsoft.com/office/drawing/2014/main" id="{10D93FBB-B6D9-4E3B-885A-7A2EF95162D9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813721" y="1822461"/>
              <a:ext cx="11113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4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4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4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8" name="Freeform 47">
              <a:extLst>
                <a:ext uri="{FF2B5EF4-FFF2-40B4-BE49-F238E27FC236}">
                  <a16:creationId xmlns:a16="http://schemas.microsoft.com/office/drawing/2014/main" id="{0B426F99-9B62-4AD8-960E-1D70FE684B8F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735925" y="1819286"/>
              <a:ext cx="11114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9" name="Freeform 48">
              <a:extLst>
                <a:ext uri="{FF2B5EF4-FFF2-40B4-BE49-F238E27FC236}">
                  <a16:creationId xmlns:a16="http://schemas.microsoft.com/office/drawing/2014/main" id="{7527E36A-69DD-4F56-8B18-7F9A95B44986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659717" y="1814524"/>
              <a:ext cx="11114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0" name="Freeform 49">
              <a:extLst>
                <a:ext uri="{FF2B5EF4-FFF2-40B4-BE49-F238E27FC236}">
                  <a16:creationId xmlns:a16="http://schemas.microsoft.com/office/drawing/2014/main" id="{0AA8FB4A-DF15-4D69-A2A5-14BB1DE42000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581922" y="1811349"/>
              <a:ext cx="11113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1" name="Freeform 50">
              <a:extLst>
                <a:ext uri="{FF2B5EF4-FFF2-40B4-BE49-F238E27FC236}">
                  <a16:creationId xmlns:a16="http://schemas.microsoft.com/office/drawing/2014/main" id="{CBA91C61-AB65-480E-A6EE-B84B13E7B08B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504126" y="1806587"/>
              <a:ext cx="11114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9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9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2" name="Freeform 51">
              <a:extLst>
                <a:ext uri="{FF2B5EF4-FFF2-40B4-BE49-F238E27FC236}">
                  <a16:creationId xmlns:a16="http://schemas.microsoft.com/office/drawing/2014/main" id="{87A42868-F16C-4CDA-932A-66A7BDA0CD22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427919" y="1803412"/>
              <a:ext cx="11114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3" name="Freeform 52">
              <a:extLst>
                <a:ext uri="{FF2B5EF4-FFF2-40B4-BE49-F238E27FC236}">
                  <a16:creationId xmlns:a16="http://schemas.microsoft.com/office/drawing/2014/main" id="{F25FC7AD-5A2D-4B5C-874B-CC61835E40B3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350124" y="1800237"/>
              <a:ext cx="11113" cy="11270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7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4" name="Freeform 53">
              <a:extLst>
                <a:ext uri="{FF2B5EF4-FFF2-40B4-BE49-F238E27FC236}">
                  <a16:creationId xmlns:a16="http://schemas.microsoft.com/office/drawing/2014/main" id="{283593D4-2695-4D8C-BE02-F6043FB80509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270741" y="1795475"/>
              <a:ext cx="11113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5" name="Полилиния 324">
              <a:extLst>
                <a:ext uri="{FF2B5EF4-FFF2-40B4-BE49-F238E27FC236}">
                  <a16:creationId xmlns:a16="http://schemas.microsoft.com/office/drawing/2014/main" id="{8A686754-A5D6-412F-9192-00B4142468C8}"/>
                </a:ext>
              </a:extLst>
            </p:cNvPr>
            <p:cNvSpPr/>
            <p:nvPr userDrawn="1"/>
          </p:nvSpPr>
          <p:spPr bwMode="auto">
            <a:xfrm>
              <a:off x="1004240" y="1974855"/>
              <a:ext cx="7114314" cy="142869"/>
            </a:xfrm>
            <a:custGeom>
              <a:avLst/>
              <a:gdLst>
                <a:gd name="connsiteX0" fmla="*/ 0 w 7114673"/>
                <a:gd name="connsiteY0" fmla="*/ 0 h 0"/>
                <a:gd name="connsiteX1" fmla="*/ 7114673 w 7114673"/>
                <a:gd name="connsiteY1" fmla="*/ 0 h 0"/>
                <a:gd name="connsiteX2" fmla="*/ 7114673 w 7114673"/>
                <a:gd name="connsiteY2" fmla="*/ 0 h 0"/>
                <a:gd name="connsiteX0" fmla="*/ 0 w 7114673"/>
                <a:gd name="connsiteY0" fmla="*/ 0 h 0"/>
                <a:gd name="connsiteX1" fmla="*/ 7114673 w 7114673"/>
                <a:gd name="connsiteY1" fmla="*/ 0 h 0"/>
                <a:gd name="connsiteX2" fmla="*/ 7114673 w 7114673"/>
                <a:gd name="connsiteY2" fmla="*/ 0 h 0"/>
                <a:gd name="connsiteX0" fmla="*/ 0 w 7114673"/>
                <a:gd name="connsiteY0" fmla="*/ 0 h 98776"/>
                <a:gd name="connsiteX1" fmla="*/ 7114673 w 7114673"/>
                <a:gd name="connsiteY1" fmla="*/ 0 h 98776"/>
                <a:gd name="connsiteX2" fmla="*/ 7114673 w 7114673"/>
                <a:gd name="connsiteY2" fmla="*/ 0 h 98776"/>
                <a:gd name="connsiteX0" fmla="*/ 0 w 7114673"/>
                <a:gd name="connsiteY0" fmla="*/ 1337 h 64730"/>
                <a:gd name="connsiteX1" fmla="*/ 3643306 w 7114673"/>
                <a:gd name="connsiteY1" fmla="*/ 64730 h 64730"/>
                <a:gd name="connsiteX2" fmla="*/ 7114673 w 7114673"/>
                <a:gd name="connsiteY2" fmla="*/ 1337 h 64730"/>
                <a:gd name="connsiteX3" fmla="*/ 7114673 w 7114673"/>
                <a:gd name="connsiteY3" fmla="*/ 1337 h 64730"/>
                <a:gd name="connsiteX0" fmla="*/ 0 w 7114673"/>
                <a:gd name="connsiteY0" fmla="*/ 1337 h 116131"/>
                <a:gd name="connsiteX1" fmla="*/ 3643306 w 7114673"/>
                <a:gd name="connsiteY1" fmla="*/ 64730 h 116131"/>
                <a:gd name="connsiteX2" fmla="*/ 7114673 w 7114673"/>
                <a:gd name="connsiteY2" fmla="*/ 1337 h 116131"/>
                <a:gd name="connsiteX3" fmla="*/ 7114673 w 7114673"/>
                <a:gd name="connsiteY3" fmla="*/ 1337 h 116131"/>
                <a:gd name="connsiteX0" fmla="*/ 0 w 7114673"/>
                <a:gd name="connsiteY0" fmla="*/ 0 h 0"/>
                <a:gd name="connsiteX1" fmla="*/ 7114673 w 7114673"/>
                <a:gd name="connsiteY1" fmla="*/ 0 h 0"/>
                <a:gd name="connsiteX2" fmla="*/ 7114673 w 7114673"/>
                <a:gd name="connsiteY2" fmla="*/ 0 h 0"/>
                <a:gd name="connsiteX0" fmla="*/ 0 w 7114673"/>
                <a:gd name="connsiteY0" fmla="*/ 0 h 259197"/>
                <a:gd name="connsiteX1" fmla="*/ 7114673 w 7114673"/>
                <a:gd name="connsiteY1" fmla="*/ 0 h 259197"/>
                <a:gd name="connsiteX2" fmla="*/ 7114673 w 7114673"/>
                <a:gd name="connsiteY2" fmla="*/ 0 h 259197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64241"/>
                <a:gd name="connsiteX1" fmla="*/ 3643306 w 7114673"/>
                <a:gd name="connsiteY1" fmla="*/ 142852 h 164241"/>
                <a:gd name="connsiteX2" fmla="*/ 5022911 w 7114673"/>
                <a:gd name="connsiteY2" fmla="*/ 128337 h 164241"/>
                <a:gd name="connsiteX3" fmla="*/ 7114673 w 7114673"/>
                <a:gd name="connsiteY3" fmla="*/ 0 h 164241"/>
                <a:gd name="connsiteX4" fmla="*/ 7114673 w 7114673"/>
                <a:gd name="connsiteY4" fmla="*/ 0 h 164241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5255 h 148107"/>
                <a:gd name="connsiteX1" fmla="*/ 3643306 w 7114673"/>
                <a:gd name="connsiteY1" fmla="*/ 148107 h 148107"/>
                <a:gd name="connsiteX2" fmla="*/ 7114673 w 7114673"/>
                <a:gd name="connsiteY2" fmla="*/ 5255 h 148107"/>
                <a:gd name="connsiteX3" fmla="*/ 7114673 w 7114673"/>
                <a:gd name="connsiteY3" fmla="*/ 5255 h 148107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14673" h="142852">
                  <a:moveTo>
                    <a:pt x="0" y="0"/>
                  </a:moveTo>
                  <a:cubicBezTo>
                    <a:pt x="1079383" y="39898"/>
                    <a:pt x="2256426" y="122573"/>
                    <a:pt x="3643306" y="142852"/>
                  </a:cubicBezTo>
                  <a:cubicBezTo>
                    <a:pt x="4829085" y="142852"/>
                    <a:pt x="6367148" y="58417"/>
                    <a:pt x="7114673" y="0"/>
                  </a:cubicBezTo>
                  <a:lnTo>
                    <a:pt x="7114673" y="0"/>
                  </a:lnTo>
                </a:path>
              </a:pathLst>
            </a:custGeom>
            <a:noFill/>
            <a:ln w="19050" cap="flat" cmpd="sng" algn="ctr">
              <a:solidFill>
                <a:schemeClr val="accent2">
                  <a:lumMod val="40000"/>
                  <a:lumOff val="6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6" name="Полилиния 325">
              <a:extLst>
                <a:ext uri="{FF2B5EF4-FFF2-40B4-BE49-F238E27FC236}">
                  <a16:creationId xmlns:a16="http://schemas.microsoft.com/office/drawing/2014/main" id="{7A003AE8-964C-4618-BC42-63CF44C13D9F}"/>
                </a:ext>
              </a:extLst>
            </p:cNvPr>
            <p:cNvSpPr/>
            <p:nvPr userDrawn="1"/>
          </p:nvSpPr>
          <p:spPr bwMode="auto">
            <a:xfrm>
              <a:off x="2425" y="1976443"/>
              <a:ext cx="995465" cy="309549"/>
            </a:xfrm>
            <a:custGeom>
              <a:avLst/>
              <a:gdLst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96043" h="310243">
                  <a:moveTo>
                    <a:pt x="996043" y="0"/>
                  </a:moveTo>
                  <a:cubicBezTo>
                    <a:pt x="764069" y="166704"/>
                    <a:pt x="546356" y="280324"/>
                    <a:pt x="0" y="310243"/>
                  </a:cubicBezTo>
                </a:path>
              </a:pathLst>
            </a:custGeom>
            <a:noFill/>
            <a:ln w="19050" cap="flat" cmpd="sng" algn="ctr">
              <a:solidFill>
                <a:schemeClr val="accent2">
                  <a:lumMod val="40000"/>
                  <a:lumOff val="6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7" name="Rectangle 24">
              <a:extLst>
                <a:ext uri="{FF2B5EF4-FFF2-40B4-BE49-F238E27FC236}">
                  <a16:creationId xmlns:a16="http://schemas.microsoft.com/office/drawing/2014/main" id="{4E3A7C24-73A3-4FAD-97EE-3038A966AC98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 rot="173527" flipH="1">
              <a:off x="910568" y="1957393"/>
              <a:ext cx="12701" cy="22224"/>
            </a:xfrm>
            <a:prstGeom prst="rect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8" name="Rectangle 26">
              <a:extLst>
                <a:ext uri="{FF2B5EF4-FFF2-40B4-BE49-F238E27FC236}">
                  <a16:creationId xmlns:a16="http://schemas.microsoft.com/office/drawing/2014/main" id="{3390C879-7843-480F-BEF5-3D9351D4765B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 rot="173527" flipH="1">
              <a:off x="923269" y="1962155"/>
              <a:ext cx="49218" cy="15874"/>
            </a:xfrm>
            <a:prstGeom prst="rect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9" name="Freeform 29">
              <a:extLst>
                <a:ext uri="{FF2B5EF4-FFF2-40B4-BE49-F238E27FC236}">
                  <a16:creationId xmlns:a16="http://schemas.microsoft.com/office/drawing/2014/main" id="{D16365F6-60FD-48A9-9B22-593281F20A65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966137" y="1958980"/>
              <a:ext cx="11113" cy="25399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9" y="0"/>
                </a:cxn>
                <a:cxn ang="0">
                  <a:pos x="3" y="12"/>
                </a:cxn>
                <a:cxn ang="0">
                  <a:pos x="0" y="22"/>
                </a:cxn>
                <a:cxn ang="0">
                  <a:pos x="3" y="35"/>
                </a:cxn>
                <a:cxn ang="0">
                  <a:pos x="9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9" y="0"/>
                  </a:lnTo>
                  <a:lnTo>
                    <a:pt x="3" y="12"/>
                  </a:lnTo>
                  <a:lnTo>
                    <a:pt x="0" y="22"/>
                  </a:lnTo>
                  <a:lnTo>
                    <a:pt x="3" y="35"/>
                  </a:lnTo>
                  <a:lnTo>
                    <a:pt x="9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30" name="Freeform 31">
              <a:extLst>
                <a:ext uri="{FF2B5EF4-FFF2-40B4-BE49-F238E27FC236}">
                  <a16:creationId xmlns:a16="http://schemas.microsoft.com/office/drawing/2014/main" id="{56DE574F-AF41-400F-B7F4-776C9FC6BA94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977250" y="1958980"/>
              <a:ext cx="12701" cy="25399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13" y="0"/>
                </a:cxn>
                <a:cxn ang="0">
                  <a:pos x="10" y="0"/>
                </a:cxn>
                <a:cxn ang="0">
                  <a:pos x="4" y="12"/>
                </a:cxn>
                <a:cxn ang="0">
                  <a:pos x="0" y="22"/>
                </a:cxn>
                <a:cxn ang="0">
                  <a:pos x="4" y="35"/>
                </a:cxn>
                <a:cxn ang="0">
                  <a:pos x="10" y="45"/>
                </a:cxn>
                <a:cxn ang="0">
                  <a:pos x="13" y="45"/>
                </a:cxn>
                <a:cxn ang="0">
                  <a:pos x="20" y="45"/>
                </a:cxn>
                <a:cxn ang="0">
                  <a:pos x="20" y="22"/>
                </a:cxn>
                <a:cxn ang="0">
                  <a:pos x="20" y="0"/>
                </a:cxn>
              </a:cxnLst>
              <a:rect l="0" t="0" r="r" b="b"/>
              <a:pathLst>
                <a:path w="20" h="45">
                  <a:moveTo>
                    <a:pt x="20" y="0"/>
                  </a:moveTo>
                  <a:lnTo>
                    <a:pt x="13" y="0"/>
                  </a:lnTo>
                  <a:lnTo>
                    <a:pt x="10" y="0"/>
                  </a:lnTo>
                  <a:lnTo>
                    <a:pt x="4" y="12"/>
                  </a:lnTo>
                  <a:lnTo>
                    <a:pt x="0" y="22"/>
                  </a:lnTo>
                  <a:lnTo>
                    <a:pt x="4" y="35"/>
                  </a:lnTo>
                  <a:lnTo>
                    <a:pt x="10" y="45"/>
                  </a:lnTo>
                  <a:lnTo>
                    <a:pt x="13" y="45"/>
                  </a:lnTo>
                  <a:lnTo>
                    <a:pt x="20" y="45"/>
                  </a:lnTo>
                  <a:lnTo>
                    <a:pt x="20" y="22"/>
                  </a:lnTo>
                  <a:lnTo>
                    <a:pt x="2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31" name="Freeform 33">
              <a:extLst>
                <a:ext uri="{FF2B5EF4-FFF2-40B4-BE49-F238E27FC236}">
                  <a16:creationId xmlns:a16="http://schemas.microsoft.com/office/drawing/2014/main" id="{77BA4A8C-3E58-4F0C-BA81-6BA76652912B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989951" y="1958980"/>
              <a:ext cx="11114" cy="26987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10" y="0"/>
                </a:cxn>
                <a:cxn ang="0">
                  <a:pos x="3" y="12"/>
                </a:cxn>
                <a:cxn ang="0">
                  <a:pos x="0" y="22"/>
                </a:cxn>
                <a:cxn ang="0">
                  <a:pos x="3" y="35"/>
                </a:cxn>
                <a:cxn ang="0">
                  <a:pos x="10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10" y="0"/>
                  </a:lnTo>
                  <a:lnTo>
                    <a:pt x="3" y="12"/>
                  </a:lnTo>
                  <a:lnTo>
                    <a:pt x="0" y="22"/>
                  </a:lnTo>
                  <a:lnTo>
                    <a:pt x="3" y="35"/>
                  </a:lnTo>
                  <a:lnTo>
                    <a:pt x="10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32" name="Freeform 35">
              <a:extLst>
                <a:ext uri="{FF2B5EF4-FFF2-40B4-BE49-F238E27FC236}">
                  <a16:creationId xmlns:a16="http://schemas.microsoft.com/office/drawing/2014/main" id="{E5834155-6F26-46E7-AFF6-41AEA2F5601D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1001065" y="1960568"/>
              <a:ext cx="11113" cy="25399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9" y="0"/>
                </a:cxn>
                <a:cxn ang="0">
                  <a:pos x="0" y="12"/>
                </a:cxn>
                <a:cxn ang="0">
                  <a:pos x="0" y="22"/>
                </a:cxn>
                <a:cxn ang="0">
                  <a:pos x="0" y="35"/>
                </a:cxn>
                <a:cxn ang="0">
                  <a:pos x="9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9" y="0"/>
                  </a:lnTo>
                  <a:lnTo>
                    <a:pt x="0" y="12"/>
                  </a:lnTo>
                  <a:lnTo>
                    <a:pt x="0" y="22"/>
                  </a:lnTo>
                  <a:lnTo>
                    <a:pt x="0" y="35"/>
                  </a:lnTo>
                  <a:lnTo>
                    <a:pt x="9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33" name="Freeform 37">
              <a:extLst>
                <a:ext uri="{FF2B5EF4-FFF2-40B4-BE49-F238E27FC236}">
                  <a16:creationId xmlns:a16="http://schemas.microsoft.com/office/drawing/2014/main" id="{4063B404-267A-4D1F-8D5D-CA0015C7038F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1012178" y="1960568"/>
              <a:ext cx="11114" cy="26986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13" y="0"/>
                </a:cxn>
                <a:cxn ang="0">
                  <a:pos x="7" y="0"/>
                </a:cxn>
                <a:cxn ang="0">
                  <a:pos x="0" y="12"/>
                </a:cxn>
                <a:cxn ang="0">
                  <a:pos x="0" y="22"/>
                </a:cxn>
                <a:cxn ang="0">
                  <a:pos x="0" y="35"/>
                </a:cxn>
                <a:cxn ang="0">
                  <a:pos x="7" y="45"/>
                </a:cxn>
                <a:cxn ang="0">
                  <a:pos x="13" y="45"/>
                </a:cxn>
                <a:cxn ang="0">
                  <a:pos x="20" y="45"/>
                </a:cxn>
                <a:cxn ang="0">
                  <a:pos x="20" y="22"/>
                </a:cxn>
                <a:cxn ang="0">
                  <a:pos x="20" y="0"/>
                </a:cxn>
              </a:cxnLst>
              <a:rect l="0" t="0" r="r" b="b"/>
              <a:pathLst>
                <a:path w="20" h="45">
                  <a:moveTo>
                    <a:pt x="20" y="0"/>
                  </a:moveTo>
                  <a:lnTo>
                    <a:pt x="13" y="0"/>
                  </a:lnTo>
                  <a:lnTo>
                    <a:pt x="7" y="0"/>
                  </a:lnTo>
                  <a:lnTo>
                    <a:pt x="0" y="12"/>
                  </a:lnTo>
                  <a:lnTo>
                    <a:pt x="0" y="22"/>
                  </a:lnTo>
                  <a:lnTo>
                    <a:pt x="0" y="35"/>
                  </a:lnTo>
                  <a:lnTo>
                    <a:pt x="7" y="45"/>
                  </a:lnTo>
                  <a:lnTo>
                    <a:pt x="13" y="45"/>
                  </a:lnTo>
                  <a:lnTo>
                    <a:pt x="20" y="45"/>
                  </a:lnTo>
                  <a:lnTo>
                    <a:pt x="20" y="22"/>
                  </a:lnTo>
                  <a:lnTo>
                    <a:pt x="2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34" name="Полилиния 333">
              <a:extLst>
                <a:ext uri="{FF2B5EF4-FFF2-40B4-BE49-F238E27FC236}">
                  <a16:creationId xmlns:a16="http://schemas.microsoft.com/office/drawing/2014/main" id="{BFC4F4D4-2B64-4EFA-BF58-3A09E0F4B4D4}"/>
                </a:ext>
              </a:extLst>
            </p:cNvPr>
            <p:cNvSpPr/>
            <p:nvPr userDrawn="1"/>
          </p:nvSpPr>
          <p:spPr bwMode="auto">
            <a:xfrm flipH="1">
              <a:off x="8150307" y="1976443"/>
              <a:ext cx="995465" cy="309549"/>
            </a:xfrm>
            <a:custGeom>
              <a:avLst/>
              <a:gdLst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96043" h="310243">
                  <a:moveTo>
                    <a:pt x="996043" y="0"/>
                  </a:moveTo>
                  <a:cubicBezTo>
                    <a:pt x="764069" y="166704"/>
                    <a:pt x="546356" y="280324"/>
                    <a:pt x="0" y="310243"/>
                  </a:cubicBezTo>
                </a:path>
              </a:pathLst>
            </a:custGeom>
            <a:noFill/>
            <a:ln w="19050" cap="flat" cmpd="sng" algn="ctr">
              <a:solidFill>
                <a:schemeClr val="accent2">
                  <a:lumMod val="40000"/>
                  <a:lumOff val="6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35" name="Rectangle 26">
              <a:extLst>
                <a:ext uri="{FF2B5EF4-FFF2-40B4-BE49-F238E27FC236}">
                  <a16:creationId xmlns:a16="http://schemas.microsoft.com/office/drawing/2014/main" id="{1298C846-07FC-4AC5-942B-826879BCD897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172535" y="1962155"/>
              <a:ext cx="49218" cy="15874"/>
            </a:xfrm>
            <a:prstGeom prst="rect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36" name="Freeform 29">
              <a:extLst>
                <a:ext uri="{FF2B5EF4-FFF2-40B4-BE49-F238E27FC236}">
                  <a16:creationId xmlns:a16="http://schemas.microsoft.com/office/drawing/2014/main" id="{8844D4E4-14A9-4771-BA8F-5D77C7437289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67772" y="1958980"/>
              <a:ext cx="11113" cy="25399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9" y="0"/>
                </a:cxn>
                <a:cxn ang="0">
                  <a:pos x="3" y="12"/>
                </a:cxn>
                <a:cxn ang="0">
                  <a:pos x="0" y="22"/>
                </a:cxn>
                <a:cxn ang="0">
                  <a:pos x="3" y="35"/>
                </a:cxn>
                <a:cxn ang="0">
                  <a:pos x="9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9" y="0"/>
                  </a:lnTo>
                  <a:lnTo>
                    <a:pt x="3" y="12"/>
                  </a:lnTo>
                  <a:lnTo>
                    <a:pt x="0" y="22"/>
                  </a:lnTo>
                  <a:lnTo>
                    <a:pt x="3" y="35"/>
                  </a:lnTo>
                  <a:lnTo>
                    <a:pt x="9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37" name="Freeform 31">
              <a:extLst>
                <a:ext uri="{FF2B5EF4-FFF2-40B4-BE49-F238E27FC236}">
                  <a16:creationId xmlns:a16="http://schemas.microsoft.com/office/drawing/2014/main" id="{E486DBA1-1246-4CAD-A999-639467176ADF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56658" y="1958980"/>
              <a:ext cx="11114" cy="25399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13" y="0"/>
                </a:cxn>
                <a:cxn ang="0">
                  <a:pos x="10" y="0"/>
                </a:cxn>
                <a:cxn ang="0">
                  <a:pos x="4" y="12"/>
                </a:cxn>
                <a:cxn ang="0">
                  <a:pos x="0" y="22"/>
                </a:cxn>
                <a:cxn ang="0">
                  <a:pos x="4" y="35"/>
                </a:cxn>
                <a:cxn ang="0">
                  <a:pos x="10" y="45"/>
                </a:cxn>
                <a:cxn ang="0">
                  <a:pos x="13" y="45"/>
                </a:cxn>
                <a:cxn ang="0">
                  <a:pos x="20" y="45"/>
                </a:cxn>
                <a:cxn ang="0">
                  <a:pos x="20" y="22"/>
                </a:cxn>
                <a:cxn ang="0">
                  <a:pos x="20" y="0"/>
                </a:cxn>
              </a:cxnLst>
              <a:rect l="0" t="0" r="r" b="b"/>
              <a:pathLst>
                <a:path w="20" h="45">
                  <a:moveTo>
                    <a:pt x="20" y="0"/>
                  </a:moveTo>
                  <a:lnTo>
                    <a:pt x="13" y="0"/>
                  </a:lnTo>
                  <a:lnTo>
                    <a:pt x="10" y="0"/>
                  </a:lnTo>
                  <a:lnTo>
                    <a:pt x="4" y="12"/>
                  </a:lnTo>
                  <a:lnTo>
                    <a:pt x="0" y="22"/>
                  </a:lnTo>
                  <a:lnTo>
                    <a:pt x="4" y="35"/>
                  </a:lnTo>
                  <a:lnTo>
                    <a:pt x="10" y="45"/>
                  </a:lnTo>
                  <a:lnTo>
                    <a:pt x="13" y="45"/>
                  </a:lnTo>
                  <a:lnTo>
                    <a:pt x="20" y="45"/>
                  </a:lnTo>
                  <a:lnTo>
                    <a:pt x="20" y="22"/>
                  </a:lnTo>
                  <a:lnTo>
                    <a:pt x="2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38" name="Freeform 33">
              <a:extLst>
                <a:ext uri="{FF2B5EF4-FFF2-40B4-BE49-F238E27FC236}">
                  <a16:creationId xmlns:a16="http://schemas.microsoft.com/office/drawing/2014/main" id="{8883061F-5541-4309-917B-657B7270CA83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45545" y="1958980"/>
              <a:ext cx="11113" cy="26987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10" y="0"/>
                </a:cxn>
                <a:cxn ang="0">
                  <a:pos x="3" y="12"/>
                </a:cxn>
                <a:cxn ang="0">
                  <a:pos x="0" y="22"/>
                </a:cxn>
                <a:cxn ang="0">
                  <a:pos x="3" y="35"/>
                </a:cxn>
                <a:cxn ang="0">
                  <a:pos x="10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10" y="0"/>
                  </a:lnTo>
                  <a:lnTo>
                    <a:pt x="3" y="12"/>
                  </a:lnTo>
                  <a:lnTo>
                    <a:pt x="0" y="22"/>
                  </a:lnTo>
                  <a:lnTo>
                    <a:pt x="3" y="35"/>
                  </a:lnTo>
                  <a:lnTo>
                    <a:pt x="10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39" name="Freeform 35">
              <a:extLst>
                <a:ext uri="{FF2B5EF4-FFF2-40B4-BE49-F238E27FC236}">
                  <a16:creationId xmlns:a16="http://schemas.microsoft.com/office/drawing/2014/main" id="{F65B5F66-0A07-480D-92FF-5D5227042867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34431" y="1960568"/>
              <a:ext cx="11114" cy="25399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9" y="0"/>
                </a:cxn>
                <a:cxn ang="0">
                  <a:pos x="0" y="12"/>
                </a:cxn>
                <a:cxn ang="0">
                  <a:pos x="0" y="22"/>
                </a:cxn>
                <a:cxn ang="0">
                  <a:pos x="0" y="35"/>
                </a:cxn>
                <a:cxn ang="0">
                  <a:pos x="9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9" y="0"/>
                  </a:lnTo>
                  <a:lnTo>
                    <a:pt x="0" y="12"/>
                  </a:lnTo>
                  <a:lnTo>
                    <a:pt x="0" y="22"/>
                  </a:lnTo>
                  <a:lnTo>
                    <a:pt x="0" y="35"/>
                  </a:lnTo>
                  <a:lnTo>
                    <a:pt x="9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40" name="Freeform 37">
              <a:extLst>
                <a:ext uri="{FF2B5EF4-FFF2-40B4-BE49-F238E27FC236}">
                  <a16:creationId xmlns:a16="http://schemas.microsoft.com/office/drawing/2014/main" id="{67F34978-2DCA-43BF-8572-F69EDDDE37E4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21729" y="1960568"/>
              <a:ext cx="12701" cy="26986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13" y="0"/>
                </a:cxn>
                <a:cxn ang="0">
                  <a:pos x="7" y="0"/>
                </a:cxn>
                <a:cxn ang="0">
                  <a:pos x="0" y="12"/>
                </a:cxn>
                <a:cxn ang="0">
                  <a:pos x="0" y="22"/>
                </a:cxn>
                <a:cxn ang="0">
                  <a:pos x="0" y="35"/>
                </a:cxn>
                <a:cxn ang="0">
                  <a:pos x="7" y="45"/>
                </a:cxn>
                <a:cxn ang="0">
                  <a:pos x="13" y="45"/>
                </a:cxn>
                <a:cxn ang="0">
                  <a:pos x="20" y="45"/>
                </a:cxn>
                <a:cxn ang="0">
                  <a:pos x="20" y="22"/>
                </a:cxn>
                <a:cxn ang="0">
                  <a:pos x="20" y="0"/>
                </a:cxn>
              </a:cxnLst>
              <a:rect l="0" t="0" r="r" b="b"/>
              <a:pathLst>
                <a:path w="20" h="45">
                  <a:moveTo>
                    <a:pt x="20" y="0"/>
                  </a:moveTo>
                  <a:lnTo>
                    <a:pt x="13" y="0"/>
                  </a:lnTo>
                  <a:lnTo>
                    <a:pt x="7" y="0"/>
                  </a:lnTo>
                  <a:lnTo>
                    <a:pt x="0" y="12"/>
                  </a:lnTo>
                  <a:lnTo>
                    <a:pt x="0" y="22"/>
                  </a:lnTo>
                  <a:lnTo>
                    <a:pt x="0" y="35"/>
                  </a:lnTo>
                  <a:lnTo>
                    <a:pt x="7" y="45"/>
                  </a:lnTo>
                  <a:lnTo>
                    <a:pt x="13" y="45"/>
                  </a:lnTo>
                  <a:lnTo>
                    <a:pt x="20" y="45"/>
                  </a:lnTo>
                  <a:lnTo>
                    <a:pt x="20" y="22"/>
                  </a:lnTo>
                  <a:lnTo>
                    <a:pt x="2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</p:grpSp>
      <p:sp>
        <p:nvSpPr>
          <p:cNvPr id="341" name="Овал 340">
            <a:extLst>
              <a:ext uri="{FF2B5EF4-FFF2-40B4-BE49-F238E27FC236}">
                <a16:creationId xmlns:a16="http://schemas.microsoft.com/office/drawing/2014/main" id="{18589AA6-3C70-49B6-8EFD-6EF7AC2BBA8B}"/>
              </a:ext>
            </a:extLst>
          </p:cNvPr>
          <p:cNvSpPr/>
          <p:nvPr/>
        </p:nvSpPr>
        <p:spPr bwMode="auto">
          <a:xfrm>
            <a:off x="8818563" y="3071813"/>
            <a:ext cx="428625" cy="428625"/>
          </a:xfrm>
          <a:prstGeom prst="ellipse">
            <a:avLst/>
          </a:prstGeom>
          <a:solidFill>
            <a:srgbClr val="DC5252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>
              <a:defRPr/>
            </a:pPr>
            <a:endParaRPr lang="ru-RU" b="1" dirty="0">
              <a:solidFill>
                <a:srgbClr val="000000"/>
              </a:solidFill>
              <a:latin typeface="Tahoma" pitchFamily="34" charset="0"/>
            </a:endParaRPr>
          </a:p>
        </p:txBody>
      </p:sp>
      <p:sp>
        <p:nvSpPr>
          <p:cNvPr id="23562" name="Rectangle 6">
            <a:extLst>
              <a:ext uri="{FF2B5EF4-FFF2-40B4-BE49-F238E27FC236}">
                <a16:creationId xmlns:a16="http://schemas.microsoft.com/office/drawing/2014/main" id="{E7535C62-4E6B-4E7F-B17E-47389422F3A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775700" y="3100388"/>
            <a:ext cx="457200" cy="3603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algn="ctr"/>
            <a:fld id="{74E6F12B-609B-43BC-A15E-82B83163A81B}" type="slidenum">
              <a:rPr lang="ru-RU" altLang="ru-RU" sz="1200" b="1">
                <a:solidFill>
                  <a:srgbClr val="FFFFFF"/>
                </a:solidFill>
                <a:latin typeface="Tahoma" panose="020B0604030504040204" pitchFamily="34" charset="0"/>
              </a:rPr>
              <a:pPr algn="ctr"/>
              <a:t>‹#›</a:t>
            </a:fld>
            <a:endParaRPr lang="ru-RU" altLang="ru-RU" sz="1200" b="1">
              <a:solidFill>
                <a:srgbClr val="FFFFFF"/>
              </a:solidFill>
              <a:latin typeface="Tahoma" panose="020B0604030504040204" pitchFamily="34" charset="0"/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7606" r:id="rId1"/>
    <p:sldLayoutId id="2147487607" r:id="rId2"/>
    <p:sldLayoutId id="2147487608" r:id="rId3"/>
    <p:sldLayoutId id="2147487609" r:id="rId4"/>
    <p:sldLayoutId id="2147487610" r:id="rId5"/>
    <p:sldLayoutId id="2147487611" r:id="rId6"/>
    <p:sldLayoutId id="2147487612" r:id="rId7"/>
    <p:sldLayoutId id="2147487613" r:id="rId8"/>
    <p:sldLayoutId id="2147487614" r:id="rId9"/>
    <p:sldLayoutId id="2147487615" r:id="rId10"/>
    <p:sldLayoutId id="2147487616" r:id="rId11"/>
    <p:sldLayoutId id="2147487617" r:id="rId12"/>
    <p:sldLayoutId id="2147487618" r:id="rId13"/>
    <p:sldLayoutId id="2147487619" r:id="rId14"/>
    <p:sldLayoutId id="2147487620" r:id="rId15"/>
    <p:sldLayoutId id="2147487621" r:id="rId16"/>
    <p:sldLayoutId id="2147487622" r:id="rId17"/>
    <p:sldLayoutId id="2147487623" r:id="rId18"/>
    <p:sldLayoutId id="2147487624" r:id="rId19"/>
    <p:sldLayoutId id="2147487625" r:id="rId20"/>
    <p:sldLayoutId id="2147487626" r:id="rId21"/>
    <p:sldLayoutId id="2147487627" r:id="rId22"/>
  </p:sldLayoutIdLst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2000">
          <a:solidFill>
            <a:srgbClr val="000000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2000">
          <a:solidFill>
            <a:srgbClr val="000000"/>
          </a:solidFill>
          <a:latin typeface="Tahoma" pitchFamily="34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2000">
          <a:solidFill>
            <a:srgbClr val="000000"/>
          </a:solidFill>
          <a:latin typeface="Tahoma" pitchFamily="34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2000">
          <a:solidFill>
            <a:srgbClr val="000000"/>
          </a:solidFill>
          <a:latin typeface="Tahoma" pitchFamily="34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2000">
          <a:solidFill>
            <a:srgbClr val="000000"/>
          </a:solidFill>
          <a:latin typeface="Tahoma" pitchFamily="34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2000">
          <a:solidFill>
            <a:srgbClr val="000000"/>
          </a:solidFill>
          <a:latin typeface="Tahoma" pitchFamily="34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2000">
          <a:solidFill>
            <a:srgbClr val="000000"/>
          </a:solidFill>
          <a:latin typeface="Tahoma" pitchFamily="34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2000">
          <a:solidFill>
            <a:srgbClr val="000000"/>
          </a:solidFill>
          <a:latin typeface="Tahoma" pitchFamily="34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2000">
          <a:solidFill>
            <a:srgbClr val="000000"/>
          </a:solidFill>
          <a:latin typeface="Tahoma" pitchFamily="34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Font typeface="Tahoma" panose="020B0604030504040204" pitchFamily="34" charset="0"/>
        <a:buChar char="■"/>
        <a:defRPr sz="1600">
          <a:solidFill>
            <a:srgbClr val="000000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Font typeface="Tahoma" panose="020B0604030504040204" pitchFamily="34" charset="0"/>
        <a:buChar char="■"/>
        <a:defRPr sz="1400">
          <a:solidFill>
            <a:srgbClr val="000000"/>
          </a:solidFill>
          <a:latin typeface="+mn-lt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Font typeface="Tahoma" panose="020B0604030504040204" pitchFamily="34" charset="0"/>
        <a:buChar char="■"/>
        <a:defRPr sz="1200">
          <a:solidFill>
            <a:srgbClr val="000000"/>
          </a:solidFill>
          <a:latin typeface="+mn-lt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Font typeface="Tahoma" panose="020B0604030504040204" pitchFamily="34" charset="0"/>
        <a:buChar char="■"/>
        <a:defRPr sz="1000">
          <a:solidFill>
            <a:srgbClr val="000000"/>
          </a:solidFill>
          <a:latin typeface="+mn-lt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Font typeface="Tahoma" panose="020B0604030504040204" pitchFamily="34" charset="0"/>
        <a:buChar char="■"/>
        <a:defRPr sz="1000">
          <a:solidFill>
            <a:srgbClr val="000000"/>
          </a:solidFill>
          <a:latin typeface="+mn-lt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lr>
          <a:schemeClr val="hlink"/>
        </a:buClr>
        <a:buFont typeface="Tahoma" pitchFamily="34" charset="0"/>
        <a:buChar char="■"/>
        <a:defRPr sz="1000">
          <a:solidFill>
            <a:srgbClr val="000000"/>
          </a:solidFill>
          <a:latin typeface="+mn-lt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lr>
          <a:schemeClr val="hlink"/>
        </a:buClr>
        <a:buFont typeface="Tahoma" pitchFamily="34" charset="0"/>
        <a:buChar char="■"/>
        <a:defRPr sz="1000">
          <a:solidFill>
            <a:srgbClr val="000000"/>
          </a:solidFill>
          <a:latin typeface="+mn-lt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lr>
          <a:schemeClr val="hlink"/>
        </a:buClr>
        <a:buFont typeface="Tahoma" pitchFamily="34" charset="0"/>
        <a:buChar char="■"/>
        <a:defRPr sz="1000">
          <a:solidFill>
            <a:srgbClr val="000000"/>
          </a:solidFill>
          <a:latin typeface="+mn-lt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lr>
          <a:schemeClr val="hlink"/>
        </a:buClr>
        <a:buFont typeface="Tahoma" pitchFamily="34" charset="0"/>
        <a:buChar char="■"/>
        <a:defRPr sz="1000">
          <a:solidFill>
            <a:srgbClr val="000000"/>
          </a:solidFill>
          <a:latin typeface="+mn-lt"/>
        </a:defRPr>
      </a:lvl9pPr>
    </p:bodyStyle>
    <p:otherStyle>
      <a:defPPr>
        <a:defRPr lang="ru-RU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6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gradFill rotWithShape="0">
          <a:gsLst>
            <a:gs pos="0">
              <a:schemeClr val="folHlink"/>
            </a:gs>
            <a:gs pos="100000">
              <a:schemeClr val="bg1"/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" name="Прямоугольник 122">
            <a:extLst>
              <a:ext uri="{FF2B5EF4-FFF2-40B4-BE49-F238E27FC236}">
                <a16:creationId xmlns:a16="http://schemas.microsoft.com/office/drawing/2014/main" id="{0D279FFA-6D00-40D7-871A-BA1080C36E9D}"/>
              </a:ext>
            </a:extLst>
          </p:cNvPr>
          <p:cNvSpPr/>
          <p:nvPr/>
        </p:nvSpPr>
        <p:spPr bwMode="auto">
          <a:xfrm rot="10800000">
            <a:off x="0" y="6072188"/>
            <a:ext cx="9144000" cy="785812"/>
          </a:xfrm>
          <a:prstGeom prst="rect">
            <a:avLst/>
          </a:prstGeom>
          <a:gradFill>
            <a:gsLst>
              <a:gs pos="0">
                <a:schemeClr val="accent1">
                  <a:lumMod val="40000"/>
                  <a:lumOff val="60000"/>
                </a:schemeClr>
              </a:gs>
              <a:gs pos="100000">
                <a:schemeClr val="bg1"/>
              </a:gs>
            </a:gsLst>
            <a:lin ang="5400000" scaled="0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/>
          <a:lstStyle/>
          <a:p>
            <a:pPr>
              <a:defRPr/>
            </a:pPr>
            <a:endParaRPr lang="ru-RU" b="1" dirty="0">
              <a:solidFill>
                <a:srgbClr val="000000"/>
              </a:solidFill>
              <a:latin typeface="Tahoma" pitchFamily="34" charset="0"/>
            </a:endParaRPr>
          </a:p>
        </p:txBody>
      </p:sp>
      <p:sp>
        <p:nvSpPr>
          <p:cNvPr id="114" name="Прямоугольник 113">
            <a:extLst>
              <a:ext uri="{FF2B5EF4-FFF2-40B4-BE49-F238E27FC236}">
                <a16:creationId xmlns:a16="http://schemas.microsoft.com/office/drawing/2014/main" id="{D2F08E90-8248-4F54-AFDC-B364176D4050}"/>
              </a:ext>
            </a:extLst>
          </p:cNvPr>
          <p:cNvSpPr/>
          <p:nvPr/>
        </p:nvSpPr>
        <p:spPr bwMode="auto">
          <a:xfrm>
            <a:off x="0" y="0"/>
            <a:ext cx="9144000" cy="1428750"/>
          </a:xfrm>
          <a:prstGeom prst="rect">
            <a:avLst/>
          </a:prstGeom>
          <a:gradFill>
            <a:gsLst>
              <a:gs pos="0">
                <a:schemeClr val="accent1">
                  <a:lumMod val="20000"/>
                  <a:lumOff val="80000"/>
                </a:schemeClr>
              </a:gs>
              <a:gs pos="100000">
                <a:schemeClr val="bg1"/>
              </a:gs>
            </a:gsLst>
            <a:lin ang="5400000" scaled="0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/>
          <a:lstStyle/>
          <a:p>
            <a:pPr>
              <a:defRPr/>
            </a:pPr>
            <a:endParaRPr lang="ru-RU" b="1" dirty="0">
              <a:solidFill>
                <a:srgbClr val="000000"/>
              </a:solidFill>
              <a:latin typeface="Tahoma" pitchFamily="34" charset="0"/>
            </a:endParaRPr>
          </a:p>
        </p:txBody>
      </p:sp>
      <p:sp>
        <p:nvSpPr>
          <p:cNvPr id="24580" name="Rectangle 5">
            <a:extLst>
              <a:ext uri="{FF2B5EF4-FFF2-40B4-BE49-F238E27FC236}">
                <a16:creationId xmlns:a16="http://schemas.microsoft.com/office/drawing/2014/main" id="{5258A485-49AC-4492-B091-D7EDF185FF6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 bwMode="auto">
          <a:xfrm>
            <a:off x="685800" y="209550"/>
            <a:ext cx="77724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ru-RU" altLang="ru-RU"/>
              <a:t>Click to edit Master title style</a:t>
            </a:r>
          </a:p>
        </p:txBody>
      </p:sp>
      <p:sp>
        <p:nvSpPr>
          <p:cNvPr id="169015" name="Freeform 55">
            <a:extLst>
              <a:ext uri="{FF2B5EF4-FFF2-40B4-BE49-F238E27FC236}">
                <a16:creationId xmlns:a16="http://schemas.microsoft.com/office/drawing/2014/main" id="{A7F82933-EBDE-45CB-8A6A-D2A8DA6254A3}"/>
              </a:ext>
            </a:extLst>
          </p:cNvPr>
          <p:cNvSpPr>
            <a:spLocks noEditPoints="1"/>
          </p:cNvSpPr>
          <p:nvPr/>
        </p:nvSpPr>
        <p:spPr bwMode="auto">
          <a:xfrm>
            <a:off x="8505825" y="5267325"/>
            <a:ext cx="638175" cy="1590675"/>
          </a:xfrm>
          <a:custGeom>
            <a:avLst/>
            <a:gdLst/>
            <a:ahLst/>
            <a:cxnLst>
              <a:cxn ang="0">
                <a:pos x="67" y="0"/>
              </a:cxn>
              <a:cxn ang="0">
                <a:pos x="31" y="93"/>
              </a:cxn>
              <a:cxn ang="0">
                <a:pos x="0" y="167"/>
              </a:cxn>
              <a:cxn ang="0">
                <a:pos x="56" y="167"/>
              </a:cxn>
              <a:cxn ang="0">
                <a:pos x="44" y="148"/>
              </a:cxn>
              <a:cxn ang="0">
                <a:pos x="21" y="117"/>
              </a:cxn>
              <a:cxn ang="0">
                <a:pos x="67" y="140"/>
              </a:cxn>
              <a:cxn ang="0">
                <a:pos x="37" y="157"/>
              </a:cxn>
              <a:cxn ang="0">
                <a:pos x="18" y="167"/>
              </a:cxn>
              <a:cxn ang="0">
                <a:pos x="13" y="167"/>
              </a:cxn>
              <a:cxn ang="0">
                <a:pos x="38" y="148"/>
              </a:cxn>
              <a:cxn ang="0">
                <a:pos x="67" y="127"/>
              </a:cxn>
              <a:cxn ang="0">
                <a:pos x="21" y="117"/>
              </a:cxn>
              <a:cxn ang="0">
                <a:pos x="46" y="144"/>
              </a:cxn>
              <a:cxn ang="0">
                <a:pos x="67" y="167"/>
              </a:cxn>
              <a:cxn ang="0">
                <a:pos x="67" y="147"/>
              </a:cxn>
              <a:cxn ang="0">
                <a:pos x="42" y="147"/>
              </a:cxn>
              <a:cxn ang="0">
                <a:pos x="8" y="149"/>
              </a:cxn>
              <a:cxn ang="0">
                <a:pos x="8" y="149"/>
              </a:cxn>
              <a:cxn ang="0">
                <a:pos x="42" y="149"/>
              </a:cxn>
              <a:cxn ang="0">
                <a:pos x="67" y="151"/>
              </a:cxn>
              <a:cxn ang="0">
                <a:pos x="67" y="99"/>
              </a:cxn>
              <a:cxn ang="0">
                <a:pos x="53" y="104"/>
              </a:cxn>
              <a:cxn ang="0">
                <a:pos x="21" y="117"/>
              </a:cxn>
              <a:cxn ang="0">
                <a:pos x="21" y="117"/>
              </a:cxn>
              <a:cxn ang="0">
                <a:pos x="54" y="98"/>
              </a:cxn>
              <a:cxn ang="0">
                <a:pos x="67" y="91"/>
              </a:cxn>
              <a:cxn ang="0">
                <a:pos x="67" y="107"/>
              </a:cxn>
              <a:cxn ang="0">
                <a:pos x="57" y="98"/>
              </a:cxn>
              <a:cxn ang="0">
                <a:pos x="37" y="79"/>
              </a:cxn>
              <a:cxn ang="0">
                <a:pos x="37" y="79"/>
              </a:cxn>
              <a:cxn ang="0">
                <a:pos x="58" y="96"/>
              </a:cxn>
              <a:cxn ang="0">
                <a:pos x="67" y="103"/>
              </a:cxn>
              <a:cxn ang="0">
                <a:pos x="67" y="56"/>
              </a:cxn>
              <a:cxn ang="0">
                <a:pos x="64" y="58"/>
              </a:cxn>
              <a:cxn ang="0">
                <a:pos x="37" y="79"/>
              </a:cxn>
              <a:cxn ang="0">
                <a:pos x="37" y="79"/>
              </a:cxn>
              <a:cxn ang="0">
                <a:pos x="64" y="65"/>
              </a:cxn>
              <a:cxn ang="0">
                <a:pos x="67" y="63"/>
              </a:cxn>
              <a:cxn ang="0">
                <a:pos x="53" y="38"/>
              </a:cxn>
              <a:cxn ang="0">
                <a:pos x="67" y="57"/>
              </a:cxn>
              <a:cxn ang="0">
                <a:pos x="67" y="28"/>
              </a:cxn>
              <a:cxn ang="0">
                <a:pos x="53" y="38"/>
              </a:cxn>
              <a:cxn ang="0">
                <a:pos x="67" y="53"/>
              </a:cxn>
              <a:cxn ang="0">
                <a:pos x="53" y="38"/>
              </a:cxn>
              <a:cxn ang="0">
                <a:pos x="67" y="24"/>
              </a:cxn>
            </a:cxnLst>
            <a:rect l="0" t="0" r="r" b="b"/>
            <a:pathLst>
              <a:path w="67" h="167">
                <a:moveTo>
                  <a:pt x="67" y="0"/>
                </a:moveTo>
                <a:cubicBezTo>
                  <a:pt x="56" y="31"/>
                  <a:pt x="44" y="62"/>
                  <a:pt x="31" y="93"/>
                </a:cubicBezTo>
                <a:cubicBezTo>
                  <a:pt x="21" y="118"/>
                  <a:pt x="11" y="142"/>
                  <a:pt x="0" y="167"/>
                </a:cubicBezTo>
                <a:moveTo>
                  <a:pt x="56" y="167"/>
                </a:moveTo>
                <a:cubicBezTo>
                  <a:pt x="52" y="161"/>
                  <a:pt x="48" y="154"/>
                  <a:pt x="44" y="148"/>
                </a:cubicBezTo>
                <a:cubicBezTo>
                  <a:pt x="36" y="138"/>
                  <a:pt x="28" y="128"/>
                  <a:pt x="21" y="117"/>
                </a:cubicBezTo>
                <a:moveTo>
                  <a:pt x="67" y="140"/>
                </a:moveTo>
                <a:cubicBezTo>
                  <a:pt x="57" y="146"/>
                  <a:pt x="47" y="151"/>
                  <a:pt x="37" y="157"/>
                </a:cubicBezTo>
                <a:cubicBezTo>
                  <a:pt x="30" y="160"/>
                  <a:pt x="24" y="163"/>
                  <a:pt x="18" y="167"/>
                </a:cubicBezTo>
                <a:moveTo>
                  <a:pt x="13" y="167"/>
                </a:moveTo>
                <a:cubicBezTo>
                  <a:pt x="21" y="160"/>
                  <a:pt x="29" y="154"/>
                  <a:pt x="38" y="148"/>
                </a:cubicBezTo>
                <a:cubicBezTo>
                  <a:pt x="47" y="141"/>
                  <a:pt x="57" y="134"/>
                  <a:pt x="67" y="127"/>
                </a:cubicBezTo>
                <a:moveTo>
                  <a:pt x="21" y="117"/>
                </a:moveTo>
                <a:cubicBezTo>
                  <a:pt x="29" y="126"/>
                  <a:pt x="37" y="135"/>
                  <a:pt x="46" y="144"/>
                </a:cubicBezTo>
                <a:cubicBezTo>
                  <a:pt x="53" y="151"/>
                  <a:pt x="60" y="159"/>
                  <a:pt x="67" y="167"/>
                </a:cubicBezTo>
                <a:moveTo>
                  <a:pt x="67" y="147"/>
                </a:moveTo>
                <a:cubicBezTo>
                  <a:pt x="58" y="147"/>
                  <a:pt x="50" y="147"/>
                  <a:pt x="42" y="147"/>
                </a:cubicBezTo>
                <a:cubicBezTo>
                  <a:pt x="31" y="148"/>
                  <a:pt x="20" y="148"/>
                  <a:pt x="8" y="149"/>
                </a:cubicBezTo>
                <a:moveTo>
                  <a:pt x="8" y="149"/>
                </a:moveTo>
                <a:cubicBezTo>
                  <a:pt x="20" y="149"/>
                  <a:pt x="31" y="149"/>
                  <a:pt x="42" y="149"/>
                </a:cubicBezTo>
                <a:cubicBezTo>
                  <a:pt x="50" y="150"/>
                  <a:pt x="58" y="150"/>
                  <a:pt x="67" y="151"/>
                </a:cubicBezTo>
                <a:moveTo>
                  <a:pt x="67" y="99"/>
                </a:moveTo>
                <a:cubicBezTo>
                  <a:pt x="62" y="100"/>
                  <a:pt x="58" y="102"/>
                  <a:pt x="53" y="104"/>
                </a:cubicBezTo>
                <a:cubicBezTo>
                  <a:pt x="42" y="108"/>
                  <a:pt x="32" y="113"/>
                  <a:pt x="21" y="117"/>
                </a:cubicBezTo>
                <a:moveTo>
                  <a:pt x="21" y="117"/>
                </a:moveTo>
                <a:cubicBezTo>
                  <a:pt x="32" y="111"/>
                  <a:pt x="43" y="104"/>
                  <a:pt x="54" y="98"/>
                </a:cubicBezTo>
                <a:cubicBezTo>
                  <a:pt x="58" y="95"/>
                  <a:pt x="62" y="93"/>
                  <a:pt x="67" y="91"/>
                </a:cubicBezTo>
                <a:moveTo>
                  <a:pt x="67" y="107"/>
                </a:moveTo>
                <a:cubicBezTo>
                  <a:pt x="63" y="104"/>
                  <a:pt x="60" y="101"/>
                  <a:pt x="57" y="98"/>
                </a:cubicBezTo>
                <a:cubicBezTo>
                  <a:pt x="50" y="92"/>
                  <a:pt x="44" y="85"/>
                  <a:pt x="37" y="79"/>
                </a:cubicBezTo>
                <a:moveTo>
                  <a:pt x="37" y="79"/>
                </a:moveTo>
                <a:cubicBezTo>
                  <a:pt x="44" y="84"/>
                  <a:pt x="51" y="90"/>
                  <a:pt x="58" y="96"/>
                </a:cubicBezTo>
                <a:cubicBezTo>
                  <a:pt x="61" y="98"/>
                  <a:pt x="64" y="101"/>
                  <a:pt x="67" y="103"/>
                </a:cubicBezTo>
                <a:moveTo>
                  <a:pt x="67" y="56"/>
                </a:moveTo>
                <a:cubicBezTo>
                  <a:pt x="66" y="57"/>
                  <a:pt x="65" y="57"/>
                  <a:pt x="64" y="58"/>
                </a:cubicBezTo>
                <a:cubicBezTo>
                  <a:pt x="56" y="65"/>
                  <a:pt x="47" y="72"/>
                  <a:pt x="37" y="79"/>
                </a:cubicBezTo>
                <a:moveTo>
                  <a:pt x="37" y="79"/>
                </a:moveTo>
                <a:cubicBezTo>
                  <a:pt x="46" y="74"/>
                  <a:pt x="55" y="69"/>
                  <a:pt x="64" y="65"/>
                </a:cubicBezTo>
                <a:cubicBezTo>
                  <a:pt x="65" y="64"/>
                  <a:pt x="66" y="64"/>
                  <a:pt x="67" y="63"/>
                </a:cubicBezTo>
                <a:moveTo>
                  <a:pt x="53" y="38"/>
                </a:moveTo>
                <a:cubicBezTo>
                  <a:pt x="57" y="44"/>
                  <a:pt x="62" y="50"/>
                  <a:pt x="67" y="57"/>
                </a:cubicBezTo>
                <a:moveTo>
                  <a:pt x="67" y="28"/>
                </a:moveTo>
                <a:cubicBezTo>
                  <a:pt x="62" y="31"/>
                  <a:pt x="58" y="35"/>
                  <a:pt x="53" y="38"/>
                </a:cubicBezTo>
                <a:cubicBezTo>
                  <a:pt x="57" y="43"/>
                  <a:pt x="62" y="48"/>
                  <a:pt x="67" y="53"/>
                </a:cubicBezTo>
                <a:moveTo>
                  <a:pt x="53" y="38"/>
                </a:moveTo>
                <a:cubicBezTo>
                  <a:pt x="58" y="33"/>
                  <a:pt x="62" y="28"/>
                  <a:pt x="67" y="24"/>
                </a:cubicBezTo>
              </a:path>
            </a:pathLst>
          </a:custGeom>
          <a:noFill/>
          <a:ln w="19050" cap="flat" cmpd="sng">
            <a:solidFill>
              <a:schemeClr val="accent6">
                <a:lumMod val="20000"/>
                <a:lumOff val="80000"/>
              </a:schemeClr>
            </a:solidFill>
            <a:prstDash val="solid"/>
            <a:miter lim="800000"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ru-RU" b="1" dirty="0">
              <a:solidFill>
                <a:srgbClr val="000000"/>
              </a:solidFill>
              <a:latin typeface="Tahoma" pitchFamily="34" charset="0"/>
            </a:endParaRPr>
          </a:p>
        </p:txBody>
      </p:sp>
      <p:sp>
        <p:nvSpPr>
          <p:cNvPr id="124" name="Freeform 55">
            <a:extLst>
              <a:ext uri="{FF2B5EF4-FFF2-40B4-BE49-F238E27FC236}">
                <a16:creationId xmlns:a16="http://schemas.microsoft.com/office/drawing/2014/main" id="{9780D8AF-E0C0-4A32-AE78-B142174DF03E}"/>
              </a:ext>
            </a:extLst>
          </p:cNvPr>
          <p:cNvSpPr>
            <a:spLocks noEditPoints="1"/>
          </p:cNvSpPr>
          <p:nvPr/>
        </p:nvSpPr>
        <p:spPr bwMode="auto">
          <a:xfrm flipH="1">
            <a:off x="0" y="5267325"/>
            <a:ext cx="638175" cy="1590675"/>
          </a:xfrm>
          <a:custGeom>
            <a:avLst/>
            <a:gdLst/>
            <a:ahLst/>
            <a:cxnLst>
              <a:cxn ang="0">
                <a:pos x="67" y="0"/>
              </a:cxn>
              <a:cxn ang="0">
                <a:pos x="31" y="93"/>
              </a:cxn>
              <a:cxn ang="0">
                <a:pos x="0" y="167"/>
              </a:cxn>
              <a:cxn ang="0">
                <a:pos x="56" y="167"/>
              </a:cxn>
              <a:cxn ang="0">
                <a:pos x="44" y="148"/>
              </a:cxn>
              <a:cxn ang="0">
                <a:pos x="21" y="117"/>
              </a:cxn>
              <a:cxn ang="0">
                <a:pos x="67" y="140"/>
              </a:cxn>
              <a:cxn ang="0">
                <a:pos x="37" y="157"/>
              </a:cxn>
              <a:cxn ang="0">
                <a:pos x="18" y="167"/>
              </a:cxn>
              <a:cxn ang="0">
                <a:pos x="13" y="167"/>
              </a:cxn>
              <a:cxn ang="0">
                <a:pos x="38" y="148"/>
              </a:cxn>
              <a:cxn ang="0">
                <a:pos x="67" y="127"/>
              </a:cxn>
              <a:cxn ang="0">
                <a:pos x="21" y="117"/>
              </a:cxn>
              <a:cxn ang="0">
                <a:pos x="46" y="144"/>
              </a:cxn>
              <a:cxn ang="0">
                <a:pos x="67" y="167"/>
              </a:cxn>
              <a:cxn ang="0">
                <a:pos x="67" y="147"/>
              </a:cxn>
              <a:cxn ang="0">
                <a:pos x="42" y="147"/>
              </a:cxn>
              <a:cxn ang="0">
                <a:pos x="8" y="149"/>
              </a:cxn>
              <a:cxn ang="0">
                <a:pos x="8" y="149"/>
              </a:cxn>
              <a:cxn ang="0">
                <a:pos x="42" y="149"/>
              </a:cxn>
              <a:cxn ang="0">
                <a:pos x="67" y="151"/>
              </a:cxn>
              <a:cxn ang="0">
                <a:pos x="67" y="99"/>
              </a:cxn>
              <a:cxn ang="0">
                <a:pos x="53" y="104"/>
              </a:cxn>
              <a:cxn ang="0">
                <a:pos x="21" y="117"/>
              </a:cxn>
              <a:cxn ang="0">
                <a:pos x="21" y="117"/>
              </a:cxn>
              <a:cxn ang="0">
                <a:pos x="54" y="98"/>
              </a:cxn>
              <a:cxn ang="0">
                <a:pos x="67" y="91"/>
              </a:cxn>
              <a:cxn ang="0">
                <a:pos x="67" y="107"/>
              </a:cxn>
              <a:cxn ang="0">
                <a:pos x="57" y="98"/>
              </a:cxn>
              <a:cxn ang="0">
                <a:pos x="37" y="79"/>
              </a:cxn>
              <a:cxn ang="0">
                <a:pos x="37" y="79"/>
              </a:cxn>
              <a:cxn ang="0">
                <a:pos x="58" y="96"/>
              </a:cxn>
              <a:cxn ang="0">
                <a:pos x="67" y="103"/>
              </a:cxn>
              <a:cxn ang="0">
                <a:pos x="67" y="56"/>
              </a:cxn>
              <a:cxn ang="0">
                <a:pos x="64" y="58"/>
              </a:cxn>
              <a:cxn ang="0">
                <a:pos x="37" y="79"/>
              </a:cxn>
              <a:cxn ang="0">
                <a:pos x="37" y="79"/>
              </a:cxn>
              <a:cxn ang="0">
                <a:pos x="64" y="65"/>
              </a:cxn>
              <a:cxn ang="0">
                <a:pos x="67" y="63"/>
              </a:cxn>
              <a:cxn ang="0">
                <a:pos x="53" y="38"/>
              </a:cxn>
              <a:cxn ang="0">
                <a:pos x="67" y="57"/>
              </a:cxn>
              <a:cxn ang="0">
                <a:pos x="67" y="28"/>
              </a:cxn>
              <a:cxn ang="0">
                <a:pos x="53" y="38"/>
              </a:cxn>
              <a:cxn ang="0">
                <a:pos x="67" y="53"/>
              </a:cxn>
              <a:cxn ang="0">
                <a:pos x="53" y="38"/>
              </a:cxn>
              <a:cxn ang="0">
                <a:pos x="67" y="24"/>
              </a:cxn>
            </a:cxnLst>
            <a:rect l="0" t="0" r="r" b="b"/>
            <a:pathLst>
              <a:path w="67" h="167">
                <a:moveTo>
                  <a:pt x="67" y="0"/>
                </a:moveTo>
                <a:cubicBezTo>
                  <a:pt x="56" y="31"/>
                  <a:pt x="44" y="62"/>
                  <a:pt x="31" y="93"/>
                </a:cubicBezTo>
                <a:cubicBezTo>
                  <a:pt x="21" y="118"/>
                  <a:pt x="11" y="142"/>
                  <a:pt x="0" y="167"/>
                </a:cubicBezTo>
                <a:moveTo>
                  <a:pt x="56" y="167"/>
                </a:moveTo>
                <a:cubicBezTo>
                  <a:pt x="52" y="161"/>
                  <a:pt x="48" y="154"/>
                  <a:pt x="44" y="148"/>
                </a:cubicBezTo>
                <a:cubicBezTo>
                  <a:pt x="36" y="138"/>
                  <a:pt x="28" y="128"/>
                  <a:pt x="21" y="117"/>
                </a:cubicBezTo>
                <a:moveTo>
                  <a:pt x="67" y="140"/>
                </a:moveTo>
                <a:cubicBezTo>
                  <a:pt x="57" y="146"/>
                  <a:pt x="47" y="151"/>
                  <a:pt x="37" y="157"/>
                </a:cubicBezTo>
                <a:cubicBezTo>
                  <a:pt x="30" y="160"/>
                  <a:pt x="24" y="163"/>
                  <a:pt x="18" y="167"/>
                </a:cubicBezTo>
                <a:moveTo>
                  <a:pt x="13" y="167"/>
                </a:moveTo>
                <a:cubicBezTo>
                  <a:pt x="21" y="160"/>
                  <a:pt x="29" y="154"/>
                  <a:pt x="38" y="148"/>
                </a:cubicBezTo>
                <a:cubicBezTo>
                  <a:pt x="47" y="141"/>
                  <a:pt x="57" y="134"/>
                  <a:pt x="67" y="127"/>
                </a:cubicBezTo>
                <a:moveTo>
                  <a:pt x="21" y="117"/>
                </a:moveTo>
                <a:cubicBezTo>
                  <a:pt x="29" y="126"/>
                  <a:pt x="37" y="135"/>
                  <a:pt x="46" y="144"/>
                </a:cubicBezTo>
                <a:cubicBezTo>
                  <a:pt x="53" y="151"/>
                  <a:pt x="60" y="159"/>
                  <a:pt x="67" y="167"/>
                </a:cubicBezTo>
                <a:moveTo>
                  <a:pt x="67" y="147"/>
                </a:moveTo>
                <a:cubicBezTo>
                  <a:pt x="58" y="147"/>
                  <a:pt x="50" y="147"/>
                  <a:pt x="42" y="147"/>
                </a:cubicBezTo>
                <a:cubicBezTo>
                  <a:pt x="31" y="148"/>
                  <a:pt x="20" y="148"/>
                  <a:pt x="8" y="149"/>
                </a:cubicBezTo>
                <a:moveTo>
                  <a:pt x="8" y="149"/>
                </a:moveTo>
                <a:cubicBezTo>
                  <a:pt x="20" y="149"/>
                  <a:pt x="31" y="149"/>
                  <a:pt x="42" y="149"/>
                </a:cubicBezTo>
                <a:cubicBezTo>
                  <a:pt x="50" y="150"/>
                  <a:pt x="58" y="150"/>
                  <a:pt x="67" y="151"/>
                </a:cubicBezTo>
                <a:moveTo>
                  <a:pt x="67" y="99"/>
                </a:moveTo>
                <a:cubicBezTo>
                  <a:pt x="62" y="100"/>
                  <a:pt x="58" y="102"/>
                  <a:pt x="53" y="104"/>
                </a:cubicBezTo>
                <a:cubicBezTo>
                  <a:pt x="42" y="108"/>
                  <a:pt x="32" y="113"/>
                  <a:pt x="21" y="117"/>
                </a:cubicBezTo>
                <a:moveTo>
                  <a:pt x="21" y="117"/>
                </a:moveTo>
                <a:cubicBezTo>
                  <a:pt x="32" y="111"/>
                  <a:pt x="43" y="104"/>
                  <a:pt x="54" y="98"/>
                </a:cubicBezTo>
                <a:cubicBezTo>
                  <a:pt x="58" y="95"/>
                  <a:pt x="62" y="93"/>
                  <a:pt x="67" y="91"/>
                </a:cubicBezTo>
                <a:moveTo>
                  <a:pt x="67" y="107"/>
                </a:moveTo>
                <a:cubicBezTo>
                  <a:pt x="63" y="104"/>
                  <a:pt x="60" y="101"/>
                  <a:pt x="57" y="98"/>
                </a:cubicBezTo>
                <a:cubicBezTo>
                  <a:pt x="50" y="92"/>
                  <a:pt x="44" y="85"/>
                  <a:pt x="37" y="79"/>
                </a:cubicBezTo>
                <a:moveTo>
                  <a:pt x="37" y="79"/>
                </a:moveTo>
                <a:cubicBezTo>
                  <a:pt x="44" y="84"/>
                  <a:pt x="51" y="90"/>
                  <a:pt x="58" y="96"/>
                </a:cubicBezTo>
                <a:cubicBezTo>
                  <a:pt x="61" y="98"/>
                  <a:pt x="64" y="101"/>
                  <a:pt x="67" y="103"/>
                </a:cubicBezTo>
                <a:moveTo>
                  <a:pt x="67" y="56"/>
                </a:moveTo>
                <a:cubicBezTo>
                  <a:pt x="66" y="57"/>
                  <a:pt x="65" y="57"/>
                  <a:pt x="64" y="58"/>
                </a:cubicBezTo>
                <a:cubicBezTo>
                  <a:pt x="56" y="65"/>
                  <a:pt x="47" y="72"/>
                  <a:pt x="37" y="79"/>
                </a:cubicBezTo>
                <a:moveTo>
                  <a:pt x="37" y="79"/>
                </a:moveTo>
                <a:cubicBezTo>
                  <a:pt x="46" y="74"/>
                  <a:pt x="55" y="69"/>
                  <a:pt x="64" y="65"/>
                </a:cubicBezTo>
                <a:cubicBezTo>
                  <a:pt x="65" y="64"/>
                  <a:pt x="66" y="64"/>
                  <a:pt x="67" y="63"/>
                </a:cubicBezTo>
                <a:moveTo>
                  <a:pt x="53" y="38"/>
                </a:moveTo>
                <a:cubicBezTo>
                  <a:pt x="57" y="44"/>
                  <a:pt x="62" y="50"/>
                  <a:pt x="67" y="57"/>
                </a:cubicBezTo>
                <a:moveTo>
                  <a:pt x="67" y="28"/>
                </a:moveTo>
                <a:cubicBezTo>
                  <a:pt x="62" y="31"/>
                  <a:pt x="58" y="35"/>
                  <a:pt x="53" y="38"/>
                </a:cubicBezTo>
                <a:cubicBezTo>
                  <a:pt x="57" y="43"/>
                  <a:pt x="62" y="48"/>
                  <a:pt x="67" y="53"/>
                </a:cubicBezTo>
                <a:moveTo>
                  <a:pt x="53" y="38"/>
                </a:moveTo>
                <a:cubicBezTo>
                  <a:pt x="58" y="33"/>
                  <a:pt x="62" y="28"/>
                  <a:pt x="67" y="24"/>
                </a:cubicBezTo>
              </a:path>
            </a:pathLst>
          </a:custGeom>
          <a:noFill/>
          <a:ln w="19050" cap="flat" cmpd="sng">
            <a:solidFill>
              <a:schemeClr val="accent6">
                <a:lumMod val="20000"/>
                <a:lumOff val="80000"/>
              </a:schemeClr>
            </a:solidFill>
            <a:prstDash val="solid"/>
            <a:miter lim="800000"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ru-RU" b="1" dirty="0">
              <a:solidFill>
                <a:srgbClr val="000000"/>
              </a:solidFill>
              <a:latin typeface="Tahoma" pitchFamily="34" charset="0"/>
            </a:endParaRPr>
          </a:p>
        </p:txBody>
      </p:sp>
      <p:pic>
        <p:nvPicPr>
          <p:cNvPr id="24583" name="Picture 7">
            <a:extLst>
              <a:ext uri="{FF2B5EF4-FFF2-40B4-BE49-F238E27FC236}">
                <a16:creationId xmlns:a16="http://schemas.microsoft.com/office/drawing/2014/main" id="{DDEB467B-B86A-4E03-B2F2-3F63D4750E8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4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90563" y="6286500"/>
            <a:ext cx="1524000" cy="466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4584" name="Группа 232">
            <a:extLst>
              <a:ext uri="{FF2B5EF4-FFF2-40B4-BE49-F238E27FC236}">
                <a16:creationId xmlns:a16="http://schemas.microsoft.com/office/drawing/2014/main" id="{0515D27B-2272-4356-ACD2-3ADD5B613C6B}"/>
              </a:ext>
            </a:extLst>
          </p:cNvPr>
          <p:cNvGrpSpPr>
            <a:grpSpLocks/>
          </p:cNvGrpSpPr>
          <p:nvPr/>
        </p:nvGrpSpPr>
        <p:grpSpPr bwMode="auto">
          <a:xfrm>
            <a:off x="1588" y="795338"/>
            <a:ext cx="9144000" cy="490537"/>
            <a:chOff x="838" y="1795475"/>
            <a:chExt cx="9144934" cy="490517"/>
          </a:xfrm>
        </p:grpSpPr>
        <p:sp>
          <p:nvSpPr>
            <p:cNvPr id="234" name="Freeform 2">
              <a:extLst>
                <a:ext uri="{FF2B5EF4-FFF2-40B4-BE49-F238E27FC236}">
                  <a16:creationId xmlns:a16="http://schemas.microsoft.com/office/drawing/2014/main" id="{AE07160E-31E2-46EB-B40C-A20DB1D097A6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31301" y="1849448"/>
              <a:ext cx="68270" cy="57148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39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4" y="74"/>
                </a:cxn>
                <a:cxn ang="0">
                  <a:pos x="55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39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4" y="74"/>
                  </a:lnTo>
                  <a:lnTo>
                    <a:pt x="55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35" name="Freeform 3">
              <a:extLst>
                <a:ext uri="{FF2B5EF4-FFF2-40B4-BE49-F238E27FC236}">
                  <a16:creationId xmlns:a16="http://schemas.microsoft.com/office/drawing/2014/main" id="{75094204-1641-4331-B5C1-CC061C66CF48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39240" y="2017716"/>
              <a:ext cx="68269" cy="57148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39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4" y="74"/>
                </a:cxn>
                <a:cxn ang="0">
                  <a:pos x="55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39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4" y="74"/>
                  </a:lnTo>
                  <a:lnTo>
                    <a:pt x="55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36" name="Freeform 4">
              <a:extLst>
                <a:ext uri="{FF2B5EF4-FFF2-40B4-BE49-F238E27FC236}">
                  <a16:creationId xmlns:a16="http://schemas.microsoft.com/office/drawing/2014/main" id="{08F0226A-13F1-46D8-BF7C-B65EECC4F277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07509" y="1844685"/>
              <a:ext cx="68270" cy="58736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37" name="Freeform 5">
              <a:extLst>
                <a:ext uri="{FF2B5EF4-FFF2-40B4-BE49-F238E27FC236}">
                  <a16:creationId xmlns:a16="http://schemas.microsoft.com/office/drawing/2014/main" id="{966FABC2-F153-423D-AF80-F34873D8EF91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17035" y="2012953"/>
              <a:ext cx="66682" cy="58736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38" name="Freeform 6">
              <a:extLst>
                <a:ext uri="{FF2B5EF4-FFF2-40B4-BE49-F238E27FC236}">
                  <a16:creationId xmlns:a16="http://schemas.microsoft.com/office/drawing/2014/main" id="{1BF131F7-F070-47A7-A6CE-F2B7E4944EC3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85305" y="1841510"/>
              <a:ext cx="68269" cy="57148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39" name="Freeform 7">
              <a:extLst>
                <a:ext uri="{FF2B5EF4-FFF2-40B4-BE49-F238E27FC236}">
                  <a16:creationId xmlns:a16="http://schemas.microsoft.com/office/drawing/2014/main" id="{826D7B47-763D-424E-BAE1-6A4618BDC962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93242" y="2009778"/>
              <a:ext cx="68270" cy="57148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0" name="Freeform 8">
              <a:extLst>
                <a:ext uri="{FF2B5EF4-FFF2-40B4-BE49-F238E27FC236}">
                  <a16:creationId xmlns:a16="http://schemas.microsoft.com/office/drawing/2014/main" id="{49DEF8F0-C1E5-493C-86CD-A02466310CD1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561512" y="1836748"/>
              <a:ext cx="68269" cy="58735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1" name="Freeform 9">
              <a:extLst>
                <a:ext uri="{FF2B5EF4-FFF2-40B4-BE49-F238E27FC236}">
                  <a16:creationId xmlns:a16="http://schemas.microsoft.com/office/drawing/2014/main" id="{2241BE30-6458-4430-B3AB-CD19DB3BF915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571038" y="2005016"/>
              <a:ext cx="68269" cy="58735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2" name="Freeform 10">
              <a:extLst>
                <a:ext uri="{FF2B5EF4-FFF2-40B4-BE49-F238E27FC236}">
                  <a16:creationId xmlns:a16="http://schemas.microsoft.com/office/drawing/2014/main" id="{5BCA71FB-AAB9-436B-B2FD-E8FAE11526FD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639307" y="1833573"/>
              <a:ext cx="68270" cy="58735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4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4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3" name="Freeform 11">
              <a:extLst>
                <a:ext uri="{FF2B5EF4-FFF2-40B4-BE49-F238E27FC236}">
                  <a16:creationId xmlns:a16="http://schemas.microsoft.com/office/drawing/2014/main" id="{530A1666-EF6A-4A30-942F-3939FF836F0A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648833" y="2001842"/>
              <a:ext cx="66682" cy="57148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4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4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4" name="Freeform 12">
              <a:extLst>
                <a:ext uri="{FF2B5EF4-FFF2-40B4-BE49-F238E27FC236}">
                  <a16:creationId xmlns:a16="http://schemas.microsoft.com/office/drawing/2014/main" id="{A60C2AF3-8D60-4412-A74B-E9D95F364531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17103" y="1828811"/>
              <a:ext cx="66682" cy="58736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7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7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5" name="Freeform 13">
              <a:extLst>
                <a:ext uri="{FF2B5EF4-FFF2-40B4-BE49-F238E27FC236}">
                  <a16:creationId xmlns:a16="http://schemas.microsoft.com/office/drawing/2014/main" id="{E3E6C514-79F1-43FF-9922-D8F586C75785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25041" y="1997079"/>
              <a:ext cx="68270" cy="58736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7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7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6" name="Freeform 14">
              <a:extLst>
                <a:ext uri="{FF2B5EF4-FFF2-40B4-BE49-F238E27FC236}">
                  <a16:creationId xmlns:a16="http://schemas.microsoft.com/office/drawing/2014/main" id="{E3BB5B6E-4868-4A7C-9F0C-92CD34F28393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93311" y="1825636"/>
              <a:ext cx="69857" cy="58736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20" y="36"/>
                </a:cxn>
                <a:cxn ang="0">
                  <a:pos x="120" y="49"/>
                </a:cxn>
                <a:cxn ang="0">
                  <a:pos x="120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3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20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20" y="36"/>
                  </a:lnTo>
                  <a:lnTo>
                    <a:pt x="120" y="49"/>
                  </a:lnTo>
                  <a:lnTo>
                    <a:pt x="120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3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7" name="Freeform 15">
              <a:extLst>
                <a:ext uri="{FF2B5EF4-FFF2-40B4-BE49-F238E27FC236}">
                  <a16:creationId xmlns:a16="http://schemas.microsoft.com/office/drawing/2014/main" id="{3EF9C809-0B6B-4653-B732-61F857AD441F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02837" y="1993904"/>
              <a:ext cx="69857" cy="58736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20" y="36"/>
                </a:cxn>
                <a:cxn ang="0">
                  <a:pos x="120" y="49"/>
                </a:cxn>
                <a:cxn ang="0">
                  <a:pos x="120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3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20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20" y="36"/>
                  </a:lnTo>
                  <a:lnTo>
                    <a:pt x="120" y="49"/>
                  </a:lnTo>
                  <a:lnTo>
                    <a:pt x="120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3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8" name="Freeform 16">
              <a:extLst>
                <a:ext uri="{FF2B5EF4-FFF2-40B4-BE49-F238E27FC236}">
                  <a16:creationId xmlns:a16="http://schemas.microsoft.com/office/drawing/2014/main" id="{7F59F8FC-5F88-4C8A-B1B0-84E657E90AE3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71106" y="1820874"/>
              <a:ext cx="69857" cy="58735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1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19" y="36"/>
                </a:cxn>
                <a:cxn ang="0">
                  <a:pos x="119" y="49"/>
                </a:cxn>
                <a:cxn ang="0">
                  <a:pos x="119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2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9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1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19" y="36"/>
                  </a:lnTo>
                  <a:lnTo>
                    <a:pt x="119" y="49"/>
                  </a:lnTo>
                  <a:lnTo>
                    <a:pt x="119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2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9" name="Freeform 17">
              <a:extLst>
                <a:ext uri="{FF2B5EF4-FFF2-40B4-BE49-F238E27FC236}">
                  <a16:creationId xmlns:a16="http://schemas.microsoft.com/office/drawing/2014/main" id="{2541D0B2-BAEB-40DA-A948-146EF5C57FCC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80632" y="1989142"/>
              <a:ext cx="68270" cy="58735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1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19" y="36"/>
                </a:cxn>
                <a:cxn ang="0">
                  <a:pos x="119" y="49"/>
                </a:cxn>
                <a:cxn ang="0">
                  <a:pos x="119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2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9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1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19" y="36"/>
                  </a:lnTo>
                  <a:lnTo>
                    <a:pt x="119" y="49"/>
                  </a:lnTo>
                  <a:lnTo>
                    <a:pt x="119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2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0" name="Rectangle 18">
              <a:extLst>
                <a:ext uri="{FF2B5EF4-FFF2-40B4-BE49-F238E27FC236}">
                  <a16:creationId xmlns:a16="http://schemas.microsoft.com/office/drawing/2014/main" id="{D32102AB-3AC2-48AC-9053-E244D15DFD1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940963" y="1844685"/>
              <a:ext cx="14289" cy="7938"/>
            </a:xfrm>
            <a:prstGeom prst="rect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1" name="Rectangle 19">
              <a:extLst>
                <a:ext uri="{FF2B5EF4-FFF2-40B4-BE49-F238E27FC236}">
                  <a16:creationId xmlns:a16="http://schemas.microsoft.com/office/drawing/2014/main" id="{9E5D263D-A334-4EEA-A0FB-7FDE595C73F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304311" y="1876434"/>
              <a:ext cx="15877" cy="9525"/>
            </a:xfrm>
            <a:prstGeom prst="rect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2" name="Rectangle 20">
              <a:extLst>
                <a:ext uri="{FF2B5EF4-FFF2-40B4-BE49-F238E27FC236}">
                  <a16:creationId xmlns:a16="http://schemas.microsoft.com/office/drawing/2014/main" id="{634A7A79-8299-4932-985F-0E77F454E6F3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948902" y="2011366"/>
              <a:ext cx="15877" cy="9525"/>
            </a:xfrm>
            <a:prstGeom prst="rect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3" name="Rectangle 21">
              <a:extLst>
                <a:ext uri="{FF2B5EF4-FFF2-40B4-BE49-F238E27FC236}">
                  <a16:creationId xmlns:a16="http://schemas.microsoft.com/office/drawing/2014/main" id="{47485FB9-D9EA-4AD0-BA76-445633860084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312249" y="2044702"/>
              <a:ext cx="15877" cy="9525"/>
            </a:xfrm>
            <a:prstGeom prst="rect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4" name="Freeform 22">
              <a:extLst>
                <a:ext uri="{FF2B5EF4-FFF2-40B4-BE49-F238E27FC236}">
                  <a16:creationId xmlns:a16="http://schemas.microsoft.com/office/drawing/2014/main" id="{FA085F41-FAF2-4D79-AA1B-F58F6D3F6CEB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958428" y="1836748"/>
              <a:ext cx="74620" cy="187317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00" y="0"/>
                </a:cxn>
                <a:cxn ang="0">
                  <a:pos x="129" y="144"/>
                </a:cxn>
                <a:cxn ang="0">
                  <a:pos x="129" y="179"/>
                </a:cxn>
                <a:cxn ang="0">
                  <a:pos x="103" y="321"/>
                </a:cxn>
                <a:cxn ang="0">
                  <a:pos x="0" y="321"/>
                </a:cxn>
                <a:cxn ang="0">
                  <a:pos x="0" y="285"/>
                </a:cxn>
                <a:cxn ang="0">
                  <a:pos x="58" y="285"/>
                </a:cxn>
                <a:cxn ang="0">
                  <a:pos x="58" y="38"/>
                </a:cxn>
                <a:cxn ang="0">
                  <a:pos x="0" y="38"/>
                </a:cxn>
                <a:cxn ang="0">
                  <a:pos x="0" y="0"/>
                </a:cxn>
              </a:cxnLst>
              <a:rect l="0" t="0" r="r" b="b"/>
              <a:pathLst>
                <a:path w="129" h="321">
                  <a:moveTo>
                    <a:pt x="0" y="0"/>
                  </a:moveTo>
                  <a:lnTo>
                    <a:pt x="100" y="0"/>
                  </a:lnTo>
                  <a:lnTo>
                    <a:pt x="129" y="144"/>
                  </a:lnTo>
                  <a:lnTo>
                    <a:pt x="129" y="179"/>
                  </a:lnTo>
                  <a:lnTo>
                    <a:pt x="103" y="321"/>
                  </a:lnTo>
                  <a:lnTo>
                    <a:pt x="0" y="321"/>
                  </a:lnTo>
                  <a:lnTo>
                    <a:pt x="0" y="285"/>
                  </a:lnTo>
                  <a:lnTo>
                    <a:pt x="58" y="285"/>
                  </a:lnTo>
                  <a:lnTo>
                    <a:pt x="58" y="38"/>
                  </a:lnTo>
                  <a:lnTo>
                    <a:pt x="0" y="3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5" name="Freeform 23">
              <a:extLst>
                <a:ext uri="{FF2B5EF4-FFF2-40B4-BE49-F238E27FC236}">
                  <a16:creationId xmlns:a16="http://schemas.microsoft.com/office/drawing/2014/main" id="{4787634F-7740-45CD-9BB2-F5DB84A918D7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234454" y="1873259"/>
              <a:ext cx="76208" cy="187317"/>
            </a:xfrm>
            <a:custGeom>
              <a:avLst/>
              <a:gdLst/>
              <a:ahLst/>
              <a:cxnLst>
                <a:cxn ang="0">
                  <a:pos x="129" y="0"/>
                </a:cxn>
                <a:cxn ang="0">
                  <a:pos x="29" y="0"/>
                </a:cxn>
                <a:cxn ang="0">
                  <a:pos x="0" y="144"/>
                </a:cxn>
                <a:cxn ang="0">
                  <a:pos x="0" y="179"/>
                </a:cxn>
                <a:cxn ang="0">
                  <a:pos x="26" y="321"/>
                </a:cxn>
                <a:cxn ang="0">
                  <a:pos x="129" y="321"/>
                </a:cxn>
                <a:cxn ang="0">
                  <a:pos x="129" y="285"/>
                </a:cxn>
                <a:cxn ang="0">
                  <a:pos x="71" y="285"/>
                </a:cxn>
                <a:cxn ang="0">
                  <a:pos x="71" y="38"/>
                </a:cxn>
                <a:cxn ang="0">
                  <a:pos x="129" y="38"/>
                </a:cxn>
                <a:cxn ang="0">
                  <a:pos x="129" y="0"/>
                </a:cxn>
              </a:cxnLst>
              <a:rect l="0" t="0" r="r" b="b"/>
              <a:pathLst>
                <a:path w="129" h="321">
                  <a:moveTo>
                    <a:pt x="129" y="0"/>
                  </a:moveTo>
                  <a:lnTo>
                    <a:pt x="29" y="0"/>
                  </a:lnTo>
                  <a:lnTo>
                    <a:pt x="0" y="144"/>
                  </a:lnTo>
                  <a:lnTo>
                    <a:pt x="0" y="179"/>
                  </a:lnTo>
                  <a:lnTo>
                    <a:pt x="26" y="321"/>
                  </a:lnTo>
                  <a:lnTo>
                    <a:pt x="129" y="321"/>
                  </a:lnTo>
                  <a:lnTo>
                    <a:pt x="129" y="285"/>
                  </a:lnTo>
                  <a:lnTo>
                    <a:pt x="71" y="285"/>
                  </a:lnTo>
                  <a:lnTo>
                    <a:pt x="71" y="38"/>
                  </a:lnTo>
                  <a:lnTo>
                    <a:pt x="129" y="38"/>
                  </a:lnTo>
                  <a:lnTo>
                    <a:pt x="129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6" name="Rectangle 24">
              <a:extLst>
                <a:ext uri="{FF2B5EF4-FFF2-40B4-BE49-F238E27FC236}">
                  <a16:creationId xmlns:a16="http://schemas.microsoft.com/office/drawing/2014/main" id="{2CB84070-71D7-41C1-BAD5-154CC800BD9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221753" y="1957393"/>
              <a:ext cx="12701" cy="22224"/>
            </a:xfrm>
            <a:prstGeom prst="rect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7" name="Rectangle 25">
              <a:extLst>
                <a:ext uri="{FF2B5EF4-FFF2-40B4-BE49-F238E27FC236}">
                  <a16:creationId xmlns:a16="http://schemas.microsoft.com/office/drawing/2014/main" id="{B1F53F9F-03A4-48D6-A140-91D903FFE90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9033047" y="1916120"/>
              <a:ext cx="12701" cy="22224"/>
            </a:xfrm>
            <a:prstGeom prst="rect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8" name="Rectangle 27">
              <a:extLst>
                <a:ext uri="{FF2B5EF4-FFF2-40B4-BE49-F238E27FC236}">
                  <a16:creationId xmlns:a16="http://schemas.microsoft.com/office/drawing/2014/main" id="{504FA033-8F54-4A7F-9EAE-4136403B7857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9045749" y="1917707"/>
              <a:ext cx="49218" cy="15874"/>
            </a:xfrm>
            <a:prstGeom prst="rect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9" name="Freeform 28">
              <a:extLst>
                <a:ext uri="{FF2B5EF4-FFF2-40B4-BE49-F238E27FC236}">
                  <a16:creationId xmlns:a16="http://schemas.microsoft.com/office/drawing/2014/main" id="{C030C317-D760-4C4B-83C9-53469E4DFCA3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088616" y="1911357"/>
              <a:ext cx="11113" cy="26987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12"/>
                </a:cxn>
                <a:cxn ang="0">
                  <a:pos x="19" y="22"/>
                </a:cxn>
                <a:cxn ang="0">
                  <a:pos x="16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12"/>
                  </a:lnTo>
                  <a:lnTo>
                    <a:pt x="19" y="22"/>
                  </a:lnTo>
                  <a:lnTo>
                    <a:pt x="16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0" name="Freeform 30">
              <a:extLst>
                <a:ext uri="{FF2B5EF4-FFF2-40B4-BE49-F238E27FC236}">
                  <a16:creationId xmlns:a16="http://schemas.microsoft.com/office/drawing/2014/main" id="{3792C02B-6661-4619-B33C-BF06B67DC11B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099729" y="1911357"/>
              <a:ext cx="11114" cy="25399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7" y="12"/>
                </a:cxn>
                <a:cxn ang="0">
                  <a:pos x="20" y="22"/>
                </a:cxn>
                <a:cxn ang="0">
                  <a:pos x="17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20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7" y="12"/>
                  </a:lnTo>
                  <a:lnTo>
                    <a:pt x="20" y="22"/>
                  </a:lnTo>
                  <a:lnTo>
                    <a:pt x="17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1" name="Freeform 32">
              <a:extLst>
                <a:ext uri="{FF2B5EF4-FFF2-40B4-BE49-F238E27FC236}">
                  <a16:creationId xmlns:a16="http://schemas.microsoft.com/office/drawing/2014/main" id="{D62743A8-389B-4EF3-A333-44EF530E3D62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110843" y="1911357"/>
              <a:ext cx="11113" cy="25399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6" y="12"/>
                </a:cxn>
                <a:cxn ang="0">
                  <a:pos x="19" y="22"/>
                </a:cxn>
                <a:cxn ang="0">
                  <a:pos x="16" y="35"/>
                </a:cxn>
                <a:cxn ang="0">
                  <a:pos x="9" y="45"/>
                </a:cxn>
                <a:cxn ang="0">
                  <a:pos x="6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6" y="12"/>
                  </a:lnTo>
                  <a:lnTo>
                    <a:pt x="19" y="22"/>
                  </a:lnTo>
                  <a:lnTo>
                    <a:pt x="16" y="35"/>
                  </a:lnTo>
                  <a:lnTo>
                    <a:pt x="9" y="45"/>
                  </a:lnTo>
                  <a:lnTo>
                    <a:pt x="6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2" name="Freeform 34">
              <a:extLst>
                <a:ext uri="{FF2B5EF4-FFF2-40B4-BE49-F238E27FC236}">
                  <a16:creationId xmlns:a16="http://schemas.microsoft.com/office/drawing/2014/main" id="{DA0D579D-06A3-4D21-BFEE-703AF2AC8E51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121957" y="1909770"/>
              <a:ext cx="12701" cy="26986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20" y="12"/>
                </a:cxn>
                <a:cxn ang="0">
                  <a:pos x="20" y="22"/>
                </a:cxn>
                <a:cxn ang="0">
                  <a:pos x="20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20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20" y="12"/>
                  </a:lnTo>
                  <a:lnTo>
                    <a:pt x="20" y="22"/>
                  </a:lnTo>
                  <a:lnTo>
                    <a:pt x="20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3" name="Freeform 36">
              <a:extLst>
                <a:ext uri="{FF2B5EF4-FFF2-40B4-BE49-F238E27FC236}">
                  <a16:creationId xmlns:a16="http://schemas.microsoft.com/office/drawing/2014/main" id="{784E9DEE-53C5-4DCF-8AD3-14E2CA9E32DA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134658" y="1909770"/>
              <a:ext cx="11114" cy="25399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2" y="0"/>
                </a:cxn>
                <a:cxn ang="0">
                  <a:pos x="19" y="12"/>
                </a:cxn>
                <a:cxn ang="0">
                  <a:pos x="19" y="22"/>
                </a:cxn>
                <a:cxn ang="0">
                  <a:pos x="19" y="35"/>
                </a:cxn>
                <a:cxn ang="0">
                  <a:pos x="12" y="45"/>
                </a:cxn>
                <a:cxn ang="0">
                  <a:pos x="6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6" y="0"/>
                  </a:lnTo>
                  <a:lnTo>
                    <a:pt x="12" y="0"/>
                  </a:lnTo>
                  <a:lnTo>
                    <a:pt x="19" y="12"/>
                  </a:lnTo>
                  <a:lnTo>
                    <a:pt x="19" y="22"/>
                  </a:lnTo>
                  <a:lnTo>
                    <a:pt x="19" y="35"/>
                  </a:lnTo>
                  <a:lnTo>
                    <a:pt x="12" y="45"/>
                  </a:lnTo>
                  <a:lnTo>
                    <a:pt x="6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4" name="Freeform 38">
              <a:extLst>
                <a:ext uri="{FF2B5EF4-FFF2-40B4-BE49-F238E27FC236}">
                  <a16:creationId xmlns:a16="http://schemas.microsoft.com/office/drawing/2014/main" id="{810BBBE1-1A14-4D82-9BD3-099579A5ACCB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29714" y="1990729"/>
              <a:ext cx="11113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4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4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4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5" name="Freeform 39">
              <a:extLst>
                <a:ext uri="{FF2B5EF4-FFF2-40B4-BE49-F238E27FC236}">
                  <a16:creationId xmlns:a16="http://schemas.microsoft.com/office/drawing/2014/main" id="{5CE84735-FE3D-49D7-9738-3B4AED744C25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07509" y="1987554"/>
              <a:ext cx="11114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6" name="Freeform 40">
              <a:extLst>
                <a:ext uri="{FF2B5EF4-FFF2-40B4-BE49-F238E27FC236}">
                  <a16:creationId xmlns:a16="http://schemas.microsoft.com/office/drawing/2014/main" id="{0DECD80F-172D-44A7-9FCA-4B14050C95E4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83716" y="1982792"/>
              <a:ext cx="11114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7" name="Freeform 41">
              <a:extLst>
                <a:ext uri="{FF2B5EF4-FFF2-40B4-BE49-F238E27FC236}">
                  <a16:creationId xmlns:a16="http://schemas.microsoft.com/office/drawing/2014/main" id="{7BB5FED8-9AA9-4D27-A024-DFA223DD87A8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561512" y="1979617"/>
              <a:ext cx="11113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8" name="Freeform 42">
              <a:extLst>
                <a:ext uri="{FF2B5EF4-FFF2-40B4-BE49-F238E27FC236}">
                  <a16:creationId xmlns:a16="http://schemas.microsoft.com/office/drawing/2014/main" id="{5446140B-5AB3-4DB9-A101-BFF16622DB22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639307" y="1974855"/>
              <a:ext cx="11114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9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9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9" name="Freeform 43">
              <a:extLst>
                <a:ext uri="{FF2B5EF4-FFF2-40B4-BE49-F238E27FC236}">
                  <a16:creationId xmlns:a16="http://schemas.microsoft.com/office/drawing/2014/main" id="{E29665A2-E3AD-4529-9770-C23DFE5F3875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15515" y="1971680"/>
              <a:ext cx="11114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0" name="Freeform 44">
              <a:extLst>
                <a:ext uri="{FF2B5EF4-FFF2-40B4-BE49-F238E27FC236}">
                  <a16:creationId xmlns:a16="http://schemas.microsoft.com/office/drawing/2014/main" id="{AAC25652-A225-4531-A8FB-FCA44210F899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93311" y="1966918"/>
              <a:ext cx="11113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7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1" name="Freeform 45">
              <a:extLst>
                <a:ext uri="{FF2B5EF4-FFF2-40B4-BE49-F238E27FC236}">
                  <a16:creationId xmlns:a16="http://schemas.microsoft.com/office/drawing/2014/main" id="{D06C6AEE-020E-42F2-8307-5CA2541F3603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72694" y="1963743"/>
              <a:ext cx="11113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2" name="Freeform 46">
              <a:extLst>
                <a:ext uri="{FF2B5EF4-FFF2-40B4-BE49-F238E27FC236}">
                  <a16:creationId xmlns:a16="http://schemas.microsoft.com/office/drawing/2014/main" id="{1144FA9F-EED4-4AA8-A5F7-C091C3076EC1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21775" y="1822461"/>
              <a:ext cx="11114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4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4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4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3" name="Freeform 47">
              <a:extLst>
                <a:ext uri="{FF2B5EF4-FFF2-40B4-BE49-F238E27FC236}">
                  <a16:creationId xmlns:a16="http://schemas.microsoft.com/office/drawing/2014/main" id="{3027591A-3B60-4B8D-81A7-1A71D2871B69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99571" y="1819286"/>
              <a:ext cx="11113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4" name="Freeform 48">
              <a:extLst>
                <a:ext uri="{FF2B5EF4-FFF2-40B4-BE49-F238E27FC236}">
                  <a16:creationId xmlns:a16="http://schemas.microsoft.com/office/drawing/2014/main" id="{59AF7129-062E-4262-BD6B-29CE92A9715F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75779" y="1814524"/>
              <a:ext cx="11113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5" name="Freeform 49">
              <a:extLst>
                <a:ext uri="{FF2B5EF4-FFF2-40B4-BE49-F238E27FC236}">
                  <a16:creationId xmlns:a16="http://schemas.microsoft.com/office/drawing/2014/main" id="{9067F304-0381-4350-B060-F46D824D48D9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553574" y="1811349"/>
              <a:ext cx="11114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6" name="Freeform 50">
              <a:extLst>
                <a:ext uri="{FF2B5EF4-FFF2-40B4-BE49-F238E27FC236}">
                  <a16:creationId xmlns:a16="http://schemas.microsoft.com/office/drawing/2014/main" id="{CCDA34B6-4CCB-4AD2-95EB-4D3007E8FF52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629781" y="1806587"/>
              <a:ext cx="11114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9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9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7" name="Freeform 51">
              <a:extLst>
                <a:ext uri="{FF2B5EF4-FFF2-40B4-BE49-F238E27FC236}">
                  <a16:creationId xmlns:a16="http://schemas.microsoft.com/office/drawing/2014/main" id="{286E0197-7894-4A7F-A752-4DC62587E318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07577" y="1803412"/>
              <a:ext cx="11113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8" name="Freeform 52">
              <a:extLst>
                <a:ext uri="{FF2B5EF4-FFF2-40B4-BE49-F238E27FC236}">
                  <a16:creationId xmlns:a16="http://schemas.microsoft.com/office/drawing/2014/main" id="{33BAF07C-26A1-454D-B7DA-93BAF20AED0A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83785" y="1800237"/>
              <a:ext cx="11113" cy="11270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7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9" name="Freeform 53">
              <a:extLst>
                <a:ext uri="{FF2B5EF4-FFF2-40B4-BE49-F238E27FC236}">
                  <a16:creationId xmlns:a16="http://schemas.microsoft.com/office/drawing/2014/main" id="{46431AD5-EEB7-4FC7-95E2-175C9834E43E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63168" y="1795475"/>
              <a:ext cx="11113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0" name="Freeform 2">
              <a:extLst>
                <a:ext uri="{FF2B5EF4-FFF2-40B4-BE49-F238E27FC236}">
                  <a16:creationId xmlns:a16="http://schemas.microsoft.com/office/drawing/2014/main" id="{12A3CEF7-EFC0-4AEA-9382-B0525C395B97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747039" y="1849448"/>
              <a:ext cx="68269" cy="57148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39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4" y="74"/>
                </a:cxn>
                <a:cxn ang="0">
                  <a:pos x="55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39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4" y="74"/>
                  </a:lnTo>
                  <a:lnTo>
                    <a:pt x="55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1" name="Freeform 3">
              <a:extLst>
                <a:ext uri="{FF2B5EF4-FFF2-40B4-BE49-F238E27FC236}">
                  <a16:creationId xmlns:a16="http://schemas.microsoft.com/office/drawing/2014/main" id="{6729B42E-10A6-4BD7-A3F8-EABDB8B83C39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739100" y="2017716"/>
              <a:ext cx="68270" cy="57148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39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4" y="74"/>
                </a:cxn>
                <a:cxn ang="0">
                  <a:pos x="55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39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4" y="74"/>
                  </a:lnTo>
                  <a:lnTo>
                    <a:pt x="55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2" name="Freeform 4">
              <a:extLst>
                <a:ext uri="{FF2B5EF4-FFF2-40B4-BE49-F238E27FC236}">
                  <a16:creationId xmlns:a16="http://schemas.microsoft.com/office/drawing/2014/main" id="{A5663319-895B-4ACD-B0A0-F6F0F377AE62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670831" y="1844685"/>
              <a:ext cx="66682" cy="58736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3" name="Freeform 5">
              <a:extLst>
                <a:ext uri="{FF2B5EF4-FFF2-40B4-BE49-F238E27FC236}">
                  <a16:creationId xmlns:a16="http://schemas.microsoft.com/office/drawing/2014/main" id="{D33CAF1C-9FDE-4AA2-B823-EB605F6E9E0C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661305" y="2012953"/>
              <a:ext cx="68269" cy="58736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4" name="Freeform 6">
              <a:extLst>
                <a:ext uri="{FF2B5EF4-FFF2-40B4-BE49-F238E27FC236}">
                  <a16:creationId xmlns:a16="http://schemas.microsoft.com/office/drawing/2014/main" id="{08F47C47-06B1-4C31-A766-C0FA82073BC9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593035" y="1841510"/>
              <a:ext cx="68270" cy="57148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5" name="Freeform 7">
              <a:extLst>
                <a:ext uri="{FF2B5EF4-FFF2-40B4-BE49-F238E27FC236}">
                  <a16:creationId xmlns:a16="http://schemas.microsoft.com/office/drawing/2014/main" id="{D0C5B9E6-F005-40AC-AAA2-373FB5E17B22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585098" y="2009778"/>
              <a:ext cx="66682" cy="57148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6" name="Freeform 8">
              <a:extLst>
                <a:ext uri="{FF2B5EF4-FFF2-40B4-BE49-F238E27FC236}">
                  <a16:creationId xmlns:a16="http://schemas.microsoft.com/office/drawing/2014/main" id="{04E40A5A-2874-47AD-9C08-BF6E15274D6F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515241" y="1836748"/>
              <a:ext cx="68269" cy="58735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7" name="Freeform 9">
              <a:extLst>
                <a:ext uri="{FF2B5EF4-FFF2-40B4-BE49-F238E27FC236}">
                  <a16:creationId xmlns:a16="http://schemas.microsoft.com/office/drawing/2014/main" id="{5C19F273-9396-439C-97A0-8411B04528E6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507302" y="2005016"/>
              <a:ext cx="68270" cy="58735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8" name="Freeform 10">
              <a:extLst>
                <a:ext uri="{FF2B5EF4-FFF2-40B4-BE49-F238E27FC236}">
                  <a16:creationId xmlns:a16="http://schemas.microsoft.com/office/drawing/2014/main" id="{21CE2A64-A8A1-4890-A9F7-2143DA94D9A7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439033" y="1833573"/>
              <a:ext cx="66682" cy="58735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4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4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9" name="Freeform 11">
              <a:extLst>
                <a:ext uri="{FF2B5EF4-FFF2-40B4-BE49-F238E27FC236}">
                  <a16:creationId xmlns:a16="http://schemas.microsoft.com/office/drawing/2014/main" id="{930AB5E6-CFDF-4E94-A192-0B0EC1E09D77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429507" y="2001842"/>
              <a:ext cx="68269" cy="57148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4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4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0" name="Freeform 12">
              <a:extLst>
                <a:ext uri="{FF2B5EF4-FFF2-40B4-BE49-F238E27FC236}">
                  <a16:creationId xmlns:a16="http://schemas.microsoft.com/office/drawing/2014/main" id="{D2B26215-4AC9-4A27-8D7B-677519F71DE7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361237" y="1828811"/>
              <a:ext cx="68270" cy="58736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7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7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1" name="Freeform 13">
              <a:extLst>
                <a:ext uri="{FF2B5EF4-FFF2-40B4-BE49-F238E27FC236}">
                  <a16:creationId xmlns:a16="http://schemas.microsoft.com/office/drawing/2014/main" id="{B8432F39-C4FF-4F87-8AF6-D3C4BED5E9B1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353299" y="1997079"/>
              <a:ext cx="66682" cy="58736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7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7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2" name="Freeform 14">
              <a:extLst>
                <a:ext uri="{FF2B5EF4-FFF2-40B4-BE49-F238E27FC236}">
                  <a16:creationId xmlns:a16="http://schemas.microsoft.com/office/drawing/2014/main" id="{AB21F8C5-7741-455F-861D-972115738A05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281854" y="1825636"/>
              <a:ext cx="69857" cy="58736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20" y="36"/>
                </a:cxn>
                <a:cxn ang="0">
                  <a:pos x="120" y="49"/>
                </a:cxn>
                <a:cxn ang="0">
                  <a:pos x="120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3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20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20" y="36"/>
                  </a:lnTo>
                  <a:lnTo>
                    <a:pt x="120" y="49"/>
                  </a:lnTo>
                  <a:lnTo>
                    <a:pt x="120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3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3" name="Freeform 15">
              <a:extLst>
                <a:ext uri="{FF2B5EF4-FFF2-40B4-BE49-F238E27FC236}">
                  <a16:creationId xmlns:a16="http://schemas.microsoft.com/office/drawing/2014/main" id="{A04EC615-889D-4781-9977-ECD29946522C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273916" y="1993904"/>
              <a:ext cx="69857" cy="58736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20" y="36"/>
                </a:cxn>
                <a:cxn ang="0">
                  <a:pos x="120" y="49"/>
                </a:cxn>
                <a:cxn ang="0">
                  <a:pos x="120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3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20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20" y="36"/>
                  </a:lnTo>
                  <a:lnTo>
                    <a:pt x="120" y="49"/>
                  </a:lnTo>
                  <a:lnTo>
                    <a:pt x="120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3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4" name="Freeform 16">
              <a:extLst>
                <a:ext uri="{FF2B5EF4-FFF2-40B4-BE49-F238E27FC236}">
                  <a16:creationId xmlns:a16="http://schemas.microsoft.com/office/drawing/2014/main" id="{AD369422-56C2-477A-AE0F-F547F89227AF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205646" y="1820874"/>
              <a:ext cx="68270" cy="58735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1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19" y="36"/>
                </a:cxn>
                <a:cxn ang="0">
                  <a:pos x="119" y="49"/>
                </a:cxn>
                <a:cxn ang="0">
                  <a:pos x="119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2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9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1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19" y="36"/>
                  </a:lnTo>
                  <a:lnTo>
                    <a:pt x="119" y="49"/>
                  </a:lnTo>
                  <a:lnTo>
                    <a:pt x="119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2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5" name="Freeform 17">
              <a:extLst>
                <a:ext uri="{FF2B5EF4-FFF2-40B4-BE49-F238E27FC236}">
                  <a16:creationId xmlns:a16="http://schemas.microsoft.com/office/drawing/2014/main" id="{B2337855-8EB0-4C45-AD4C-A07FCD680E21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196120" y="1989142"/>
              <a:ext cx="69857" cy="58735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1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19" y="36"/>
                </a:cxn>
                <a:cxn ang="0">
                  <a:pos x="119" y="49"/>
                </a:cxn>
                <a:cxn ang="0">
                  <a:pos x="119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2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9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1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19" y="36"/>
                  </a:lnTo>
                  <a:lnTo>
                    <a:pt x="119" y="49"/>
                  </a:lnTo>
                  <a:lnTo>
                    <a:pt x="119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2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6" name="Rectangle 18">
              <a:extLst>
                <a:ext uri="{FF2B5EF4-FFF2-40B4-BE49-F238E27FC236}">
                  <a16:creationId xmlns:a16="http://schemas.microsoft.com/office/drawing/2014/main" id="{AC1476C9-9753-453D-A91E-DC0D573AC524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 rot="173527" flipH="1">
              <a:off x="189769" y="1844685"/>
              <a:ext cx="15877" cy="7938"/>
            </a:xfrm>
            <a:prstGeom prst="rect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7" name="Rectangle 19">
              <a:extLst>
                <a:ext uri="{FF2B5EF4-FFF2-40B4-BE49-F238E27FC236}">
                  <a16:creationId xmlns:a16="http://schemas.microsoft.com/office/drawing/2014/main" id="{C099AEA3-7F38-4EDB-BE19-2D4AD9B55B6F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 rot="173527" flipH="1">
              <a:off x="826422" y="1876434"/>
              <a:ext cx="15877" cy="9525"/>
            </a:xfrm>
            <a:prstGeom prst="rect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8" name="Rectangle 20">
              <a:extLst>
                <a:ext uri="{FF2B5EF4-FFF2-40B4-BE49-F238E27FC236}">
                  <a16:creationId xmlns:a16="http://schemas.microsoft.com/office/drawing/2014/main" id="{AB3356FD-3F77-4766-BB5D-16F673688C6E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 rot="173527" flipH="1">
              <a:off x="181831" y="2011366"/>
              <a:ext cx="14288" cy="9525"/>
            </a:xfrm>
            <a:prstGeom prst="rect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9" name="Rectangle 21">
              <a:extLst>
                <a:ext uri="{FF2B5EF4-FFF2-40B4-BE49-F238E27FC236}">
                  <a16:creationId xmlns:a16="http://schemas.microsoft.com/office/drawing/2014/main" id="{132C0854-F38F-49FE-A166-BF8EE14F21C3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 rot="173527" flipH="1">
              <a:off x="818484" y="2044702"/>
              <a:ext cx="14289" cy="9525"/>
            </a:xfrm>
            <a:prstGeom prst="rect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0" name="Freeform 22">
              <a:extLst>
                <a:ext uri="{FF2B5EF4-FFF2-40B4-BE49-F238E27FC236}">
                  <a16:creationId xmlns:a16="http://schemas.microsoft.com/office/drawing/2014/main" id="{9F44536B-EB69-4409-A892-A2BCD8C33172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111974" y="1836748"/>
              <a:ext cx="76208" cy="187317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00" y="0"/>
                </a:cxn>
                <a:cxn ang="0">
                  <a:pos x="129" y="144"/>
                </a:cxn>
                <a:cxn ang="0">
                  <a:pos x="129" y="179"/>
                </a:cxn>
                <a:cxn ang="0">
                  <a:pos x="103" y="321"/>
                </a:cxn>
                <a:cxn ang="0">
                  <a:pos x="0" y="321"/>
                </a:cxn>
                <a:cxn ang="0">
                  <a:pos x="0" y="285"/>
                </a:cxn>
                <a:cxn ang="0">
                  <a:pos x="58" y="285"/>
                </a:cxn>
                <a:cxn ang="0">
                  <a:pos x="58" y="38"/>
                </a:cxn>
                <a:cxn ang="0">
                  <a:pos x="0" y="38"/>
                </a:cxn>
                <a:cxn ang="0">
                  <a:pos x="0" y="0"/>
                </a:cxn>
              </a:cxnLst>
              <a:rect l="0" t="0" r="r" b="b"/>
              <a:pathLst>
                <a:path w="129" h="321">
                  <a:moveTo>
                    <a:pt x="0" y="0"/>
                  </a:moveTo>
                  <a:lnTo>
                    <a:pt x="100" y="0"/>
                  </a:lnTo>
                  <a:lnTo>
                    <a:pt x="129" y="144"/>
                  </a:lnTo>
                  <a:lnTo>
                    <a:pt x="129" y="179"/>
                  </a:lnTo>
                  <a:lnTo>
                    <a:pt x="103" y="321"/>
                  </a:lnTo>
                  <a:lnTo>
                    <a:pt x="0" y="321"/>
                  </a:lnTo>
                  <a:lnTo>
                    <a:pt x="0" y="285"/>
                  </a:lnTo>
                  <a:lnTo>
                    <a:pt x="58" y="285"/>
                  </a:lnTo>
                  <a:lnTo>
                    <a:pt x="58" y="38"/>
                  </a:lnTo>
                  <a:lnTo>
                    <a:pt x="0" y="3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1" name="Freeform 23">
              <a:extLst>
                <a:ext uri="{FF2B5EF4-FFF2-40B4-BE49-F238E27FC236}">
                  <a16:creationId xmlns:a16="http://schemas.microsoft.com/office/drawing/2014/main" id="{2AA1ECB9-81EE-492C-B61E-D9F891EC92C8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835948" y="1873259"/>
              <a:ext cx="74620" cy="187317"/>
            </a:xfrm>
            <a:custGeom>
              <a:avLst/>
              <a:gdLst/>
              <a:ahLst/>
              <a:cxnLst>
                <a:cxn ang="0">
                  <a:pos x="129" y="0"/>
                </a:cxn>
                <a:cxn ang="0">
                  <a:pos x="29" y="0"/>
                </a:cxn>
                <a:cxn ang="0">
                  <a:pos x="0" y="144"/>
                </a:cxn>
                <a:cxn ang="0">
                  <a:pos x="0" y="179"/>
                </a:cxn>
                <a:cxn ang="0">
                  <a:pos x="26" y="321"/>
                </a:cxn>
                <a:cxn ang="0">
                  <a:pos x="129" y="321"/>
                </a:cxn>
                <a:cxn ang="0">
                  <a:pos x="129" y="285"/>
                </a:cxn>
                <a:cxn ang="0">
                  <a:pos x="71" y="285"/>
                </a:cxn>
                <a:cxn ang="0">
                  <a:pos x="71" y="38"/>
                </a:cxn>
                <a:cxn ang="0">
                  <a:pos x="129" y="38"/>
                </a:cxn>
                <a:cxn ang="0">
                  <a:pos x="129" y="0"/>
                </a:cxn>
              </a:cxnLst>
              <a:rect l="0" t="0" r="r" b="b"/>
              <a:pathLst>
                <a:path w="129" h="321">
                  <a:moveTo>
                    <a:pt x="129" y="0"/>
                  </a:moveTo>
                  <a:lnTo>
                    <a:pt x="29" y="0"/>
                  </a:lnTo>
                  <a:lnTo>
                    <a:pt x="0" y="144"/>
                  </a:lnTo>
                  <a:lnTo>
                    <a:pt x="0" y="179"/>
                  </a:lnTo>
                  <a:lnTo>
                    <a:pt x="26" y="321"/>
                  </a:lnTo>
                  <a:lnTo>
                    <a:pt x="129" y="321"/>
                  </a:lnTo>
                  <a:lnTo>
                    <a:pt x="129" y="285"/>
                  </a:lnTo>
                  <a:lnTo>
                    <a:pt x="71" y="285"/>
                  </a:lnTo>
                  <a:lnTo>
                    <a:pt x="71" y="38"/>
                  </a:lnTo>
                  <a:lnTo>
                    <a:pt x="129" y="38"/>
                  </a:lnTo>
                  <a:lnTo>
                    <a:pt x="129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2" name="Rectangle 25">
              <a:extLst>
                <a:ext uri="{FF2B5EF4-FFF2-40B4-BE49-F238E27FC236}">
                  <a16:creationId xmlns:a16="http://schemas.microsoft.com/office/drawing/2014/main" id="{AF4D3403-6E0F-4649-9F22-7DB99B7F0A48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 rot="173527" flipH="1">
              <a:off x="99273" y="1916120"/>
              <a:ext cx="14288" cy="22224"/>
            </a:xfrm>
            <a:prstGeom prst="rect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3" name="Rectangle 27">
              <a:extLst>
                <a:ext uri="{FF2B5EF4-FFF2-40B4-BE49-F238E27FC236}">
                  <a16:creationId xmlns:a16="http://schemas.microsoft.com/office/drawing/2014/main" id="{1DCE3A12-0F53-4625-B740-73A61CF5393F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 rot="173527" flipH="1">
              <a:off x="51643" y="1917707"/>
              <a:ext cx="49217" cy="15874"/>
            </a:xfrm>
            <a:prstGeom prst="rect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4" name="Freeform 28">
              <a:extLst>
                <a:ext uri="{FF2B5EF4-FFF2-40B4-BE49-F238E27FC236}">
                  <a16:creationId xmlns:a16="http://schemas.microsoft.com/office/drawing/2014/main" id="{313D539E-8930-4CDC-A6AE-231354E4ECC3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46880" y="1911357"/>
              <a:ext cx="11114" cy="26987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12"/>
                </a:cxn>
                <a:cxn ang="0">
                  <a:pos x="19" y="22"/>
                </a:cxn>
                <a:cxn ang="0">
                  <a:pos x="16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12"/>
                  </a:lnTo>
                  <a:lnTo>
                    <a:pt x="19" y="22"/>
                  </a:lnTo>
                  <a:lnTo>
                    <a:pt x="16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5" name="Freeform 30">
              <a:extLst>
                <a:ext uri="{FF2B5EF4-FFF2-40B4-BE49-F238E27FC236}">
                  <a16:creationId xmlns:a16="http://schemas.microsoft.com/office/drawing/2014/main" id="{C944F033-0702-4FB6-B078-631BD21FD560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34178" y="1911357"/>
              <a:ext cx="12701" cy="25399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7" y="12"/>
                </a:cxn>
                <a:cxn ang="0">
                  <a:pos x="20" y="22"/>
                </a:cxn>
                <a:cxn ang="0">
                  <a:pos x="17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20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7" y="12"/>
                  </a:lnTo>
                  <a:lnTo>
                    <a:pt x="20" y="22"/>
                  </a:lnTo>
                  <a:lnTo>
                    <a:pt x="17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6" name="Freeform 32">
              <a:extLst>
                <a:ext uri="{FF2B5EF4-FFF2-40B4-BE49-F238E27FC236}">
                  <a16:creationId xmlns:a16="http://schemas.microsoft.com/office/drawing/2014/main" id="{015A0911-68F1-4E68-8D58-FF9571B14F3D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23065" y="1911357"/>
              <a:ext cx="11113" cy="25399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6" y="12"/>
                </a:cxn>
                <a:cxn ang="0">
                  <a:pos x="19" y="22"/>
                </a:cxn>
                <a:cxn ang="0">
                  <a:pos x="16" y="35"/>
                </a:cxn>
                <a:cxn ang="0">
                  <a:pos x="9" y="45"/>
                </a:cxn>
                <a:cxn ang="0">
                  <a:pos x="6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6" y="12"/>
                  </a:lnTo>
                  <a:lnTo>
                    <a:pt x="19" y="22"/>
                  </a:lnTo>
                  <a:lnTo>
                    <a:pt x="16" y="35"/>
                  </a:lnTo>
                  <a:lnTo>
                    <a:pt x="9" y="45"/>
                  </a:lnTo>
                  <a:lnTo>
                    <a:pt x="6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7" name="Freeform 34">
              <a:extLst>
                <a:ext uri="{FF2B5EF4-FFF2-40B4-BE49-F238E27FC236}">
                  <a16:creationId xmlns:a16="http://schemas.microsoft.com/office/drawing/2014/main" id="{D0B52602-26C5-48A7-BD43-F9180BAEFA4B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11951" y="1909770"/>
              <a:ext cx="11114" cy="26986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20" y="12"/>
                </a:cxn>
                <a:cxn ang="0">
                  <a:pos x="20" y="22"/>
                </a:cxn>
                <a:cxn ang="0">
                  <a:pos x="20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20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20" y="12"/>
                  </a:lnTo>
                  <a:lnTo>
                    <a:pt x="20" y="22"/>
                  </a:lnTo>
                  <a:lnTo>
                    <a:pt x="20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8" name="Freeform 36">
              <a:extLst>
                <a:ext uri="{FF2B5EF4-FFF2-40B4-BE49-F238E27FC236}">
                  <a16:creationId xmlns:a16="http://schemas.microsoft.com/office/drawing/2014/main" id="{1AFCB89F-C2FD-47BF-BA52-C0327026453B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838" y="1909770"/>
              <a:ext cx="11113" cy="25399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2" y="0"/>
                </a:cxn>
                <a:cxn ang="0">
                  <a:pos x="19" y="12"/>
                </a:cxn>
                <a:cxn ang="0">
                  <a:pos x="19" y="22"/>
                </a:cxn>
                <a:cxn ang="0">
                  <a:pos x="19" y="35"/>
                </a:cxn>
                <a:cxn ang="0">
                  <a:pos x="12" y="45"/>
                </a:cxn>
                <a:cxn ang="0">
                  <a:pos x="6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6" y="0"/>
                  </a:lnTo>
                  <a:lnTo>
                    <a:pt x="12" y="0"/>
                  </a:lnTo>
                  <a:lnTo>
                    <a:pt x="19" y="12"/>
                  </a:lnTo>
                  <a:lnTo>
                    <a:pt x="19" y="22"/>
                  </a:lnTo>
                  <a:lnTo>
                    <a:pt x="19" y="35"/>
                  </a:lnTo>
                  <a:lnTo>
                    <a:pt x="12" y="45"/>
                  </a:lnTo>
                  <a:lnTo>
                    <a:pt x="6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9" name="Freeform 38">
              <a:extLst>
                <a:ext uri="{FF2B5EF4-FFF2-40B4-BE49-F238E27FC236}">
                  <a16:creationId xmlns:a16="http://schemas.microsoft.com/office/drawing/2014/main" id="{8C5B4F59-DA87-46A2-B227-CCDC8FBDDE16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804195" y="1990729"/>
              <a:ext cx="12701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4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4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4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0" name="Freeform 39">
              <a:extLst>
                <a:ext uri="{FF2B5EF4-FFF2-40B4-BE49-F238E27FC236}">
                  <a16:creationId xmlns:a16="http://schemas.microsoft.com/office/drawing/2014/main" id="{4F3DBF2A-AB58-468B-AA26-58C140BA5B2F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727987" y="1987554"/>
              <a:ext cx="11113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1" name="Freeform 40">
              <a:extLst>
                <a:ext uri="{FF2B5EF4-FFF2-40B4-BE49-F238E27FC236}">
                  <a16:creationId xmlns:a16="http://schemas.microsoft.com/office/drawing/2014/main" id="{B68E30CF-505E-4DA9-93D3-D4297E8135E7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650191" y="1982792"/>
              <a:ext cx="11114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2" name="Freeform 41">
              <a:extLst>
                <a:ext uri="{FF2B5EF4-FFF2-40B4-BE49-F238E27FC236}">
                  <a16:creationId xmlns:a16="http://schemas.microsoft.com/office/drawing/2014/main" id="{C8469278-1CF2-4591-8C55-C645CD7451B3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572396" y="1979617"/>
              <a:ext cx="12701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3" name="Freeform 42">
              <a:extLst>
                <a:ext uri="{FF2B5EF4-FFF2-40B4-BE49-F238E27FC236}">
                  <a16:creationId xmlns:a16="http://schemas.microsoft.com/office/drawing/2014/main" id="{E54D80C6-5742-45E3-A235-F524B5BDF629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496189" y="1974855"/>
              <a:ext cx="11113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9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9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4" name="Freeform 43">
              <a:extLst>
                <a:ext uri="{FF2B5EF4-FFF2-40B4-BE49-F238E27FC236}">
                  <a16:creationId xmlns:a16="http://schemas.microsoft.com/office/drawing/2014/main" id="{62CBA4AC-290D-415A-8E11-A4FA0337E83D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418393" y="1971680"/>
              <a:ext cx="11114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5" name="Freeform 44">
              <a:extLst>
                <a:ext uri="{FF2B5EF4-FFF2-40B4-BE49-F238E27FC236}">
                  <a16:creationId xmlns:a16="http://schemas.microsoft.com/office/drawing/2014/main" id="{33A3C6FC-4A53-402B-B30F-D2AE572AA587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342185" y="1966918"/>
              <a:ext cx="11114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7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6" name="Freeform 45">
              <a:extLst>
                <a:ext uri="{FF2B5EF4-FFF2-40B4-BE49-F238E27FC236}">
                  <a16:creationId xmlns:a16="http://schemas.microsoft.com/office/drawing/2014/main" id="{098FA706-A0BA-4E1D-A1DE-D2071044C854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262802" y="1963743"/>
              <a:ext cx="11114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7" name="Freeform 46">
              <a:extLst>
                <a:ext uri="{FF2B5EF4-FFF2-40B4-BE49-F238E27FC236}">
                  <a16:creationId xmlns:a16="http://schemas.microsoft.com/office/drawing/2014/main" id="{41C840F5-3089-458A-8D46-F919B043837B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813721" y="1822461"/>
              <a:ext cx="11113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4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4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4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8" name="Freeform 47">
              <a:extLst>
                <a:ext uri="{FF2B5EF4-FFF2-40B4-BE49-F238E27FC236}">
                  <a16:creationId xmlns:a16="http://schemas.microsoft.com/office/drawing/2014/main" id="{E00C1880-1B02-4249-8639-BF5783791875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735925" y="1819286"/>
              <a:ext cx="11114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9" name="Freeform 48">
              <a:extLst>
                <a:ext uri="{FF2B5EF4-FFF2-40B4-BE49-F238E27FC236}">
                  <a16:creationId xmlns:a16="http://schemas.microsoft.com/office/drawing/2014/main" id="{62EB8D23-2B89-41CF-B555-A746F7062B20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659717" y="1814524"/>
              <a:ext cx="11114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0" name="Freeform 49">
              <a:extLst>
                <a:ext uri="{FF2B5EF4-FFF2-40B4-BE49-F238E27FC236}">
                  <a16:creationId xmlns:a16="http://schemas.microsoft.com/office/drawing/2014/main" id="{0F0EC800-7923-4790-B76A-82C2507FF84E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581922" y="1811349"/>
              <a:ext cx="11113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1" name="Freeform 50">
              <a:extLst>
                <a:ext uri="{FF2B5EF4-FFF2-40B4-BE49-F238E27FC236}">
                  <a16:creationId xmlns:a16="http://schemas.microsoft.com/office/drawing/2014/main" id="{7AA2F270-C1E9-414E-A622-E1EE31DBBEAD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504126" y="1806587"/>
              <a:ext cx="11114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9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9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2" name="Freeform 51">
              <a:extLst>
                <a:ext uri="{FF2B5EF4-FFF2-40B4-BE49-F238E27FC236}">
                  <a16:creationId xmlns:a16="http://schemas.microsoft.com/office/drawing/2014/main" id="{F580CA17-6D62-4B30-B723-A86D2CA1EB40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427919" y="1803412"/>
              <a:ext cx="11114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3" name="Freeform 52">
              <a:extLst>
                <a:ext uri="{FF2B5EF4-FFF2-40B4-BE49-F238E27FC236}">
                  <a16:creationId xmlns:a16="http://schemas.microsoft.com/office/drawing/2014/main" id="{BFCC2137-1590-4121-9DA7-FBAB7B9E8DDC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350124" y="1800237"/>
              <a:ext cx="11113" cy="11270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7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4" name="Freeform 53">
              <a:extLst>
                <a:ext uri="{FF2B5EF4-FFF2-40B4-BE49-F238E27FC236}">
                  <a16:creationId xmlns:a16="http://schemas.microsoft.com/office/drawing/2014/main" id="{AA6D07AD-41F4-49C5-A9FE-0E244D433C42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270741" y="1795475"/>
              <a:ext cx="11113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5" name="Полилиния 324">
              <a:extLst>
                <a:ext uri="{FF2B5EF4-FFF2-40B4-BE49-F238E27FC236}">
                  <a16:creationId xmlns:a16="http://schemas.microsoft.com/office/drawing/2014/main" id="{50BB0408-D867-4521-827A-CDE051477911}"/>
                </a:ext>
              </a:extLst>
            </p:cNvPr>
            <p:cNvSpPr/>
            <p:nvPr userDrawn="1"/>
          </p:nvSpPr>
          <p:spPr bwMode="auto">
            <a:xfrm>
              <a:off x="1004240" y="1974855"/>
              <a:ext cx="7114314" cy="142869"/>
            </a:xfrm>
            <a:custGeom>
              <a:avLst/>
              <a:gdLst>
                <a:gd name="connsiteX0" fmla="*/ 0 w 7114673"/>
                <a:gd name="connsiteY0" fmla="*/ 0 h 0"/>
                <a:gd name="connsiteX1" fmla="*/ 7114673 w 7114673"/>
                <a:gd name="connsiteY1" fmla="*/ 0 h 0"/>
                <a:gd name="connsiteX2" fmla="*/ 7114673 w 7114673"/>
                <a:gd name="connsiteY2" fmla="*/ 0 h 0"/>
                <a:gd name="connsiteX0" fmla="*/ 0 w 7114673"/>
                <a:gd name="connsiteY0" fmla="*/ 0 h 0"/>
                <a:gd name="connsiteX1" fmla="*/ 7114673 w 7114673"/>
                <a:gd name="connsiteY1" fmla="*/ 0 h 0"/>
                <a:gd name="connsiteX2" fmla="*/ 7114673 w 7114673"/>
                <a:gd name="connsiteY2" fmla="*/ 0 h 0"/>
                <a:gd name="connsiteX0" fmla="*/ 0 w 7114673"/>
                <a:gd name="connsiteY0" fmla="*/ 0 h 98776"/>
                <a:gd name="connsiteX1" fmla="*/ 7114673 w 7114673"/>
                <a:gd name="connsiteY1" fmla="*/ 0 h 98776"/>
                <a:gd name="connsiteX2" fmla="*/ 7114673 w 7114673"/>
                <a:gd name="connsiteY2" fmla="*/ 0 h 98776"/>
                <a:gd name="connsiteX0" fmla="*/ 0 w 7114673"/>
                <a:gd name="connsiteY0" fmla="*/ 1337 h 64730"/>
                <a:gd name="connsiteX1" fmla="*/ 3643306 w 7114673"/>
                <a:gd name="connsiteY1" fmla="*/ 64730 h 64730"/>
                <a:gd name="connsiteX2" fmla="*/ 7114673 w 7114673"/>
                <a:gd name="connsiteY2" fmla="*/ 1337 h 64730"/>
                <a:gd name="connsiteX3" fmla="*/ 7114673 w 7114673"/>
                <a:gd name="connsiteY3" fmla="*/ 1337 h 64730"/>
                <a:gd name="connsiteX0" fmla="*/ 0 w 7114673"/>
                <a:gd name="connsiteY0" fmla="*/ 1337 h 116131"/>
                <a:gd name="connsiteX1" fmla="*/ 3643306 w 7114673"/>
                <a:gd name="connsiteY1" fmla="*/ 64730 h 116131"/>
                <a:gd name="connsiteX2" fmla="*/ 7114673 w 7114673"/>
                <a:gd name="connsiteY2" fmla="*/ 1337 h 116131"/>
                <a:gd name="connsiteX3" fmla="*/ 7114673 w 7114673"/>
                <a:gd name="connsiteY3" fmla="*/ 1337 h 116131"/>
                <a:gd name="connsiteX0" fmla="*/ 0 w 7114673"/>
                <a:gd name="connsiteY0" fmla="*/ 0 h 0"/>
                <a:gd name="connsiteX1" fmla="*/ 7114673 w 7114673"/>
                <a:gd name="connsiteY1" fmla="*/ 0 h 0"/>
                <a:gd name="connsiteX2" fmla="*/ 7114673 w 7114673"/>
                <a:gd name="connsiteY2" fmla="*/ 0 h 0"/>
                <a:gd name="connsiteX0" fmla="*/ 0 w 7114673"/>
                <a:gd name="connsiteY0" fmla="*/ 0 h 259197"/>
                <a:gd name="connsiteX1" fmla="*/ 7114673 w 7114673"/>
                <a:gd name="connsiteY1" fmla="*/ 0 h 259197"/>
                <a:gd name="connsiteX2" fmla="*/ 7114673 w 7114673"/>
                <a:gd name="connsiteY2" fmla="*/ 0 h 259197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64241"/>
                <a:gd name="connsiteX1" fmla="*/ 3643306 w 7114673"/>
                <a:gd name="connsiteY1" fmla="*/ 142852 h 164241"/>
                <a:gd name="connsiteX2" fmla="*/ 5022911 w 7114673"/>
                <a:gd name="connsiteY2" fmla="*/ 128337 h 164241"/>
                <a:gd name="connsiteX3" fmla="*/ 7114673 w 7114673"/>
                <a:gd name="connsiteY3" fmla="*/ 0 h 164241"/>
                <a:gd name="connsiteX4" fmla="*/ 7114673 w 7114673"/>
                <a:gd name="connsiteY4" fmla="*/ 0 h 164241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5255 h 148107"/>
                <a:gd name="connsiteX1" fmla="*/ 3643306 w 7114673"/>
                <a:gd name="connsiteY1" fmla="*/ 148107 h 148107"/>
                <a:gd name="connsiteX2" fmla="*/ 7114673 w 7114673"/>
                <a:gd name="connsiteY2" fmla="*/ 5255 h 148107"/>
                <a:gd name="connsiteX3" fmla="*/ 7114673 w 7114673"/>
                <a:gd name="connsiteY3" fmla="*/ 5255 h 148107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14673" h="142852">
                  <a:moveTo>
                    <a:pt x="0" y="0"/>
                  </a:moveTo>
                  <a:cubicBezTo>
                    <a:pt x="1079383" y="39898"/>
                    <a:pt x="2256426" y="122573"/>
                    <a:pt x="3643306" y="142852"/>
                  </a:cubicBezTo>
                  <a:cubicBezTo>
                    <a:pt x="4829085" y="142852"/>
                    <a:pt x="6367148" y="58417"/>
                    <a:pt x="7114673" y="0"/>
                  </a:cubicBezTo>
                  <a:lnTo>
                    <a:pt x="7114673" y="0"/>
                  </a:lnTo>
                </a:path>
              </a:pathLst>
            </a:custGeom>
            <a:noFill/>
            <a:ln w="19050" cap="flat" cmpd="sng" algn="ctr">
              <a:solidFill>
                <a:schemeClr val="accent2">
                  <a:lumMod val="40000"/>
                  <a:lumOff val="6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6" name="Полилиния 325">
              <a:extLst>
                <a:ext uri="{FF2B5EF4-FFF2-40B4-BE49-F238E27FC236}">
                  <a16:creationId xmlns:a16="http://schemas.microsoft.com/office/drawing/2014/main" id="{AA96123A-296B-4BAF-A4DA-E930A01E9F9A}"/>
                </a:ext>
              </a:extLst>
            </p:cNvPr>
            <p:cNvSpPr/>
            <p:nvPr userDrawn="1"/>
          </p:nvSpPr>
          <p:spPr bwMode="auto">
            <a:xfrm>
              <a:off x="2425" y="1976443"/>
              <a:ext cx="995465" cy="309549"/>
            </a:xfrm>
            <a:custGeom>
              <a:avLst/>
              <a:gdLst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96043" h="310243">
                  <a:moveTo>
                    <a:pt x="996043" y="0"/>
                  </a:moveTo>
                  <a:cubicBezTo>
                    <a:pt x="764069" y="166704"/>
                    <a:pt x="546356" y="280324"/>
                    <a:pt x="0" y="310243"/>
                  </a:cubicBezTo>
                </a:path>
              </a:pathLst>
            </a:custGeom>
            <a:noFill/>
            <a:ln w="19050" cap="flat" cmpd="sng" algn="ctr">
              <a:solidFill>
                <a:schemeClr val="accent2">
                  <a:lumMod val="40000"/>
                  <a:lumOff val="6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7" name="Rectangle 24">
              <a:extLst>
                <a:ext uri="{FF2B5EF4-FFF2-40B4-BE49-F238E27FC236}">
                  <a16:creationId xmlns:a16="http://schemas.microsoft.com/office/drawing/2014/main" id="{152B7EF2-25B1-4926-9E40-489E05B82DCF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 rot="173527" flipH="1">
              <a:off x="910568" y="1957393"/>
              <a:ext cx="12701" cy="22224"/>
            </a:xfrm>
            <a:prstGeom prst="rect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8" name="Rectangle 26">
              <a:extLst>
                <a:ext uri="{FF2B5EF4-FFF2-40B4-BE49-F238E27FC236}">
                  <a16:creationId xmlns:a16="http://schemas.microsoft.com/office/drawing/2014/main" id="{9B9FF2DD-DE36-4999-9506-5460347A3CFE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 rot="173527" flipH="1">
              <a:off x="923269" y="1962155"/>
              <a:ext cx="49218" cy="15874"/>
            </a:xfrm>
            <a:prstGeom prst="rect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9" name="Freeform 29">
              <a:extLst>
                <a:ext uri="{FF2B5EF4-FFF2-40B4-BE49-F238E27FC236}">
                  <a16:creationId xmlns:a16="http://schemas.microsoft.com/office/drawing/2014/main" id="{1F49AB80-C02A-4D48-AF07-4858A240D382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966137" y="1958980"/>
              <a:ext cx="11113" cy="25399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9" y="0"/>
                </a:cxn>
                <a:cxn ang="0">
                  <a:pos x="3" y="12"/>
                </a:cxn>
                <a:cxn ang="0">
                  <a:pos x="0" y="22"/>
                </a:cxn>
                <a:cxn ang="0">
                  <a:pos x="3" y="35"/>
                </a:cxn>
                <a:cxn ang="0">
                  <a:pos x="9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9" y="0"/>
                  </a:lnTo>
                  <a:lnTo>
                    <a:pt x="3" y="12"/>
                  </a:lnTo>
                  <a:lnTo>
                    <a:pt x="0" y="22"/>
                  </a:lnTo>
                  <a:lnTo>
                    <a:pt x="3" y="35"/>
                  </a:lnTo>
                  <a:lnTo>
                    <a:pt x="9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30" name="Freeform 31">
              <a:extLst>
                <a:ext uri="{FF2B5EF4-FFF2-40B4-BE49-F238E27FC236}">
                  <a16:creationId xmlns:a16="http://schemas.microsoft.com/office/drawing/2014/main" id="{C28C759B-C3D6-49B3-B06B-D79BB6960BDF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977250" y="1958980"/>
              <a:ext cx="12701" cy="25399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13" y="0"/>
                </a:cxn>
                <a:cxn ang="0">
                  <a:pos x="10" y="0"/>
                </a:cxn>
                <a:cxn ang="0">
                  <a:pos x="4" y="12"/>
                </a:cxn>
                <a:cxn ang="0">
                  <a:pos x="0" y="22"/>
                </a:cxn>
                <a:cxn ang="0">
                  <a:pos x="4" y="35"/>
                </a:cxn>
                <a:cxn ang="0">
                  <a:pos x="10" y="45"/>
                </a:cxn>
                <a:cxn ang="0">
                  <a:pos x="13" y="45"/>
                </a:cxn>
                <a:cxn ang="0">
                  <a:pos x="20" y="45"/>
                </a:cxn>
                <a:cxn ang="0">
                  <a:pos x="20" y="22"/>
                </a:cxn>
                <a:cxn ang="0">
                  <a:pos x="20" y="0"/>
                </a:cxn>
              </a:cxnLst>
              <a:rect l="0" t="0" r="r" b="b"/>
              <a:pathLst>
                <a:path w="20" h="45">
                  <a:moveTo>
                    <a:pt x="20" y="0"/>
                  </a:moveTo>
                  <a:lnTo>
                    <a:pt x="13" y="0"/>
                  </a:lnTo>
                  <a:lnTo>
                    <a:pt x="10" y="0"/>
                  </a:lnTo>
                  <a:lnTo>
                    <a:pt x="4" y="12"/>
                  </a:lnTo>
                  <a:lnTo>
                    <a:pt x="0" y="22"/>
                  </a:lnTo>
                  <a:lnTo>
                    <a:pt x="4" y="35"/>
                  </a:lnTo>
                  <a:lnTo>
                    <a:pt x="10" y="45"/>
                  </a:lnTo>
                  <a:lnTo>
                    <a:pt x="13" y="45"/>
                  </a:lnTo>
                  <a:lnTo>
                    <a:pt x="20" y="45"/>
                  </a:lnTo>
                  <a:lnTo>
                    <a:pt x="20" y="22"/>
                  </a:lnTo>
                  <a:lnTo>
                    <a:pt x="2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31" name="Freeform 33">
              <a:extLst>
                <a:ext uri="{FF2B5EF4-FFF2-40B4-BE49-F238E27FC236}">
                  <a16:creationId xmlns:a16="http://schemas.microsoft.com/office/drawing/2014/main" id="{53C5D697-564A-452A-8CCC-116BFAE5F7A9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989951" y="1958980"/>
              <a:ext cx="11114" cy="26987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10" y="0"/>
                </a:cxn>
                <a:cxn ang="0">
                  <a:pos x="3" y="12"/>
                </a:cxn>
                <a:cxn ang="0">
                  <a:pos x="0" y="22"/>
                </a:cxn>
                <a:cxn ang="0">
                  <a:pos x="3" y="35"/>
                </a:cxn>
                <a:cxn ang="0">
                  <a:pos x="10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10" y="0"/>
                  </a:lnTo>
                  <a:lnTo>
                    <a:pt x="3" y="12"/>
                  </a:lnTo>
                  <a:lnTo>
                    <a:pt x="0" y="22"/>
                  </a:lnTo>
                  <a:lnTo>
                    <a:pt x="3" y="35"/>
                  </a:lnTo>
                  <a:lnTo>
                    <a:pt x="10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32" name="Freeform 35">
              <a:extLst>
                <a:ext uri="{FF2B5EF4-FFF2-40B4-BE49-F238E27FC236}">
                  <a16:creationId xmlns:a16="http://schemas.microsoft.com/office/drawing/2014/main" id="{43EB94E1-07F9-47CA-B286-8A702463F60E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1001065" y="1960568"/>
              <a:ext cx="11113" cy="25399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9" y="0"/>
                </a:cxn>
                <a:cxn ang="0">
                  <a:pos x="0" y="12"/>
                </a:cxn>
                <a:cxn ang="0">
                  <a:pos x="0" y="22"/>
                </a:cxn>
                <a:cxn ang="0">
                  <a:pos x="0" y="35"/>
                </a:cxn>
                <a:cxn ang="0">
                  <a:pos x="9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9" y="0"/>
                  </a:lnTo>
                  <a:lnTo>
                    <a:pt x="0" y="12"/>
                  </a:lnTo>
                  <a:lnTo>
                    <a:pt x="0" y="22"/>
                  </a:lnTo>
                  <a:lnTo>
                    <a:pt x="0" y="35"/>
                  </a:lnTo>
                  <a:lnTo>
                    <a:pt x="9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33" name="Freeform 37">
              <a:extLst>
                <a:ext uri="{FF2B5EF4-FFF2-40B4-BE49-F238E27FC236}">
                  <a16:creationId xmlns:a16="http://schemas.microsoft.com/office/drawing/2014/main" id="{4E396911-4A31-4BAC-B85B-F67CDEC9DCA9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1012178" y="1960568"/>
              <a:ext cx="11114" cy="26986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13" y="0"/>
                </a:cxn>
                <a:cxn ang="0">
                  <a:pos x="7" y="0"/>
                </a:cxn>
                <a:cxn ang="0">
                  <a:pos x="0" y="12"/>
                </a:cxn>
                <a:cxn ang="0">
                  <a:pos x="0" y="22"/>
                </a:cxn>
                <a:cxn ang="0">
                  <a:pos x="0" y="35"/>
                </a:cxn>
                <a:cxn ang="0">
                  <a:pos x="7" y="45"/>
                </a:cxn>
                <a:cxn ang="0">
                  <a:pos x="13" y="45"/>
                </a:cxn>
                <a:cxn ang="0">
                  <a:pos x="20" y="45"/>
                </a:cxn>
                <a:cxn ang="0">
                  <a:pos x="20" y="22"/>
                </a:cxn>
                <a:cxn ang="0">
                  <a:pos x="20" y="0"/>
                </a:cxn>
              </a:cxnLst>
              <a:rect l="0" t="0" r="r" b="b"/>
              <a:pathLst>
                <a:path w="20" h="45">
                  <a:moveTo>
                    <a:pt x="20" y="0"/>
                  </a:moveTo>
                  <a:lnTo>
                    <a:pt x="13" y="0"/>
                  </a:lnTo>
                  <a:lnTo>
                    <a:pt x="7" y="0"/>
                  </a:lnTo>
                  <a:lnTo>
                    <a:pt x="0" y="12"/>
                  </a:lnTo>
                  <a:lnTo>
                    <a:pt x="0" y="22"/>
                  </a:lnTo>
                  <a:lnTo>
                    <a:pt x="0" y="35"/>
                  </a:lnTo>
                  <a:lnTo>
                    <a:pt x="7" y="45"/>
                  </a:lnTo>
                  <a:lnTo>
                    <a:pt x="13" y="45"/>
                  </a:lnTo>
                  <a:lnTo>
                    <a:pt x="20" y="45"/>
                  </a:lnTo>
                  <a:lnTo>
                    <a:pt x="20" y="22"/>
                  </a:lnTo>
                  <a:lnTo>
                    <a:pt x="2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34" name="Полилиния 333">
              <a:extLst>
                <a:ext uri="{FF2B5EF4-FFF2-40B4-BE49-F238E27FC236}">
                  <a16:creationId xmlns:a16="http://schemas.microsoft.com/office/drawing/2014/main" id="{50E9C47E-CD4E-4C31-9A8A-96DD9DC61F84}"/>
                </a:ext>
              </a:extLst>
            </p:cNvPr>
            <p:cNvSpPr/>
            <p:nvPr userDrawn="1"/>
          </p:nvSpPr>
          <p:spPr bwMode="auto">
            <a:xfrm flipH="1">
              <a:off x="8150307" y="1976443"/>
              <a:ext cx="995465" cy="309549"/>
            </a:xfrm>
            <a:custGeom>
              <a:avLst/>
              <a:gdLst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96043" h="310243">
                  <a:moveTo>
                    <a:pt x="996043" y="0"/>
                  </a:moveTo>
                  <a:cubicBezTo>
                    <a:pt x="764069" y="166704"/>
                    <a:pt x="546356" y="280324"/>
                    <a:pt x="0" y="310243"/>
                  </a:cubicBezTo>
                </a:path>
              </a:pathLst>
            </a:custGeom>
            <a:noFill/>
            <a:ln w="19050" cap="flat" cmpd="sng" algn="ctr">
              <a:solidFill>
                <a:schemeClr val="accent2">
                  <a:lumMod val="40000"/>
                  <a:lumOff val="6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35" name="Rectangle 26">
              <a:extLst>
                <a:ext uri="{FF2B5EF4-FFF2-40B4-BE49-F238E27FC236}">
                  <a16:creationId xmlns:a16="http://schemas.microsoft.com/office/drawing/2014/main" id="{77128BEC-AF2D-4228-BCEE-585F98F4B16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172535" y="1962155"/>
              <a:ext cx="49218" cy="15874"/>
            </a:xfrm>
            <a:prstGeom prst="rect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36" name="Freeform 29">
              <a:extLst>
                <a:ext uri="{FF2B5EF4-FFF2-40B4-BE49-F238E27FC236}">
                  <a16:creationId xmlns:a16="http://schemas.microsoft.com/office/drawing/2014/main" id="{7C9283E0-1F65-412B-B51D-C940A0A69AF6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67772" y="1958980"/>
              <a:ext cx="11113" cy="25399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9" y="0"/>
                </a:cxn>
                <a:cxn ang="0">
                  <a:pos x="3" y="12"/>
                </a:cxn>
                <a:cxn ang="0">
                  <a:pos x="0" y="22"/>
                </a:cxn>
                <a:cxn ang="0">
                  <a:pos x="3" y="35"/>
                </a:cxn>
                <a:cxn ang="0">
                  <a:pos x="9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9" y="0"/>
                  </a:lnTo>
                  <a:lnTo>
                    <a:pt x="3" y="12"/>
                  </a:lnTo>
                  <a:lnTo>
                    <a:pt x="0" y="22"/>
                  </a:lnTo>
                  <a:lnTo>
                    <a:pt x="3" y="35"/>
                  </a:lnTo>
                  <a:lnTo>
                    <a:pt x="9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37" name="Freeform 31">
              <a:extLst>
                <a:ext uri="{FF2B5EF4-FFF2-40B4-BE49-F238E27FC236}">
                  <a16:creationId xmlns:a16="http://schemas.microsoft.com/office/drawing/2014/main" id="{2FF0E8B8-E7B5-42E2-8560-F55A899C8C6E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56658" y="1958980"/>
              <a:ext cx="11114" cy="25399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13" y="0"/>
                </a:cxn>
                <a:cxn ang="0">
                  <a:pos x="10" y="0"/>
                </a:cxn>
                <a:cxn ang="0">
                  <a:pos x="4" y="12"/>
                </a:cxn>
                <a:cxn ang="0">
                  <a:pos x="0" y="22"/>
                </a:cxn>
                <a:cxn ang="0">
                  <a:pos x="4" y="35"/>
                </a:cxn>
                <a:cxn ang="0">
                  <a:pos x="10" y="45"/>
                </a:cxn>
                <a:cxn ang="0">
                  <a:pos x="13" y="45"/>
                </a:cxn>
                <a:cxn ang="0">
                  <a:pos x="20" y="45"/>
                </a:cxn>
                <a:cxn ang="0">
                  <a:pos x="20" y="22"/>
                </a:cxn>
                <a:cxn ang="0">
                  <a:pos x="20" y="0"/>
                </a:cxn>
              </a:cxnLst>
              <a:rect l="0" t="0" r="r" b="b"/>
              <a:pathLst>
                <a:path w="20" h="45">
                  <a:moveTo>
                    <a:pt x="20" y="0"/>
                  </a:moveTo>
                  <a:lnTo>
                    <a:pt x="13" y="0"/>
                  </a:lnTo>
                  <a:lnTo>
                    <a:pt x="10" y="0"/>
                  </a:lnTo>
                  <a:lnTo>
                    <a:pt x="4" y="12"/>
                  </a:lnTo>
                  <a:lnTo>
                    <a:pt x="0" y="22"/>
                  </a:lnTo>
                  <a:lnTo>
                    <a:pt x="4" y="35"/>
                  </a:lnTo>
                  <a:lnTo>
                    <a:pt x="10" y="45"/>
                  </a:lnTo>
                  <a:lnTo>
                    <a:pt x="13" y="45"/>
                  </a:lnTo>
                  <a:lnTo>
                    <a:pt x="20" y="45"/>
                  </a:lnTo>
                  <a:lnTo>
                    <a:pt x="20" y="22"/>
                  </a:lnTo>
                  <a:lnTo>
                    <a:pt x="2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38" name="Freeform 33">
              <a:extLst>
                <a:ext uri="{FF2B5EF4-FFF2-40B4-BE49-F238E27FC236}">
                  <a16:creationId xmlns:a16="http://schemas.microsoft.com/office/drawing/2014/main" id="{D1131E03-804C-4CE3-8C0B-659C1CFE91AC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45545" y="1958980"/>
              <a:ext cx="11113" cy="26987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10" y="0"/>
                </a:cxn>
                <a:cxn ang="0">
                  <a:pos x="3" y="12"/>
                </a:cxn>
                <a:cxn ang="0">
                  <a:pos x="0" y="22"/>
                </a:cxn>
                <a:cxn ang="0">
                  <a:pos x="3" y="35"/>
                </a:cxn>
                <a:cxn ang="0">
                  <a:pos x="10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10" y="0"/>
                  </a:lnTo>
                  <a:lnTo>
                    <a:pt x="3" y="12"/>
                  </a:lnTo>
                  <a:lnTo>
                    <a:pt x="0" y="22"/>
                  </a:lnTo>
                  <a:lnTo>
                    <a:pt x="3" y="35"/>
                  </a:lnTo>
                  <a:lnTo>
                    <a:pt x="10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39" name="Freeform 35">
              <a:extLst>
                <a:ext uri="{FF2B5EF4-FFF2-40B4-BE49-F238E27FC236}">
                  <a16:creationId xmlns:a16="http://schemas.microsoft.com/office/drawing/2014/main" id="{40144AC1-EF1E-4502-96C6-C4006F7971D2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34431" y="1960568"/>
              <a:ext cx="11114" cy="25399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9" y="0"/>
                </a:cxn>
                <a:cxn ang="0">
                  <a:pos x="0" y="12"/>
                </a:cxn>
                <a:cxn ang="0">
                  <a:pos x="0" y="22"/>
                </a:cxn>
                <a:cxn ang="0">
                  <a:pos x="0" y="35"/>
                </a:cxn>
                <a:cxn ang="0">
                  <a:pos x="9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9" y="0"/>
                  </a:lnTo>
                  <a:lnTo>
                    <a:pt x="0" y="12"/>
                  </a:lnTo>
                  <a:lnTo>
                    <a:pt x="0" y="22"/>
                  </a:lnTo>
                  <a:lnTo>
                    <a:pt x="0" y="35"/>
                  </a:lnTo>
                  <a:lnTo>
                    <a:pt x="9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40" name="Freeform 37">
              <a:extLst>
                <a:ext uri="{FF2B5EF4-FFF2-40B4-BE49-F238E27FC236}">
                  <a16:creationId xmlns:a16="http://schemas.microsoft.com/office/drawing/2014/main" id="{46345BAC-168E-4BD9-8942-3FCEAA8C983D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21729" y="1960568"/>
              <a:ext cx="12701" cy="26986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13" y="0"/>
                </a:cxn>
                <a:cxn ang="0">
                  <a:pos x="7" y="0"/>
                </a:cxn>
                <a:cxn ang="0">
                  <a:pos x="0" y="12"/>
                </a:cxn>
                <a:cxn ang="0">
                  <a:pos x="0" y="22"/>
                </a:cxn>
                <a:cxn ang="0">
                  <a:pos x="0" y="35"/>
                </a:cxn>
                <a:cxn ang="0">
                  <a:pos x="7" y="45"/>
                </a:cxn>
                <a:cxn ang="0">
                  <a:pos x="13" y="45"/>
                </a:cxn>
                <a:cxn ang="0">
                  <a:pos x="20" y="45"/>
                </a:cxn>
                <a:cxn ang="0">
                  <a:pos x="20" y="22"/>
                </a:cxn>
                <a:cxn ang="0">
                  <a:pos x="20" y="0"/>
                </a:cxn>
              </a:cxnLst>
              <a:rect l="0" t="0" r="r" b="b"/>
              <a:pathLst>
                <a:path w="20" h="45">
                  <a:moveTo>
                    <a:pt x="20" y="0"/>
                  </a:moveTo>
                  <a:lnTo>
                    <a:pt x="13" y="0"/>
                  </a:lnTo>
                  <a:lnTo>
                    <a:pt x="7" y="0"/>
                  </a:lnTo>
                  <a:lnTo>
                    <a:pt x="0" y="12"/>
                  </a:lnTo>
                  <a:lnTo>
                    <a:pt x="0" y="22"/>
                  </a:lnTo>
                  <a:lnTo>
                    <a:pt x="0" y="35"/>
                  </a:lnTo>
                  <a:lnTo>
                    <a:pt x="7" y="45"/>
                  </a:lnTo>
                  <a:lnTo>
                    <a:pt x="13" y="45"/>
                  </a:lnTo>
                  <a:lnTo>
                    <a:pt x="20" y="45"/>
                  </a:lnTo>
                  <a:lnTo>
                    <a:pt x="20" y="22"/>
                  </a:lnTo>
                  <a:lnTo>
                    <a:pt x="2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</p:grpSp>
      <p:sp>
        <p:nvSpPr>
          <p:cNvPr id="341" name="Овал 340">
            <a:extLst>
              <a:ext uri="{FF2B5EF4-FFF2-40B4-BE49-F238E27FC236}">
                <a16:creationId xmlns:a16="http://schemas.microsoft.com/office/drawing/2014/main" id="{C35C1EAD-52F7-47AC-BAC7-401BDBC10E31}"/>
              </a:ext>
            </a:extLst>
          </p:cNvPr>
          <p:cNvSpPr/>
          <p:nvPr/>
        </p:nvSpPr>
        <p:spPr bwMode="auto">
          <a:xfrm>
            <a:off x="8818563" y="3071813"/>
            <a:ext cx="428625" cy="428625"/>
          </a:xfrm>
          <a:prstGeom prst="ellipse">
            <a:avLst/>
          </a:prstGeom>
          <a:solidFill>
            <a:srgbClr val="DC5252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>
              <a:defRPr/>
            </a:pPr>
            <a:endParaRPr lang="ru-RU" b="1" dirty="0">
              <a:solidFill>
                <a:srgbClr val="000000"/>
              </a:solidFill>
              <a:latin typeface="Tahoma" pitchFamily="34" charset="0"/>
            </a:endParaRPr>
          </a:p>
        </p:txBody>
      </p:sp>
      <p:sp>
        <p:nvSpPr>
          <p:cNvPr id="24586" name="Rectangle 6">
            <a:extLst>
              <a:ext uri="{FF2B5EF4-FFF2-40B4-BE49-F238E27FC236}">
                <a16:creationId xmlns:a16="http://schemas.microsoft.com/office/drawing/2014/main" id="{5E16557B-A76C-4E01-AB51-C16CE9318F7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775700" y="3100388"/>
            <a:ext cx="457200" cy="3603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algn="ctr"/>
            <a:fld id="{5B4F0E66-B293-49E4-B957-C9D670926081}" type="slidenum">
              <a:rPr lang="ru-RU" altLang="ru-RU" sz="1200" b="1">
                <a:solidFill>
                  <a:srgbClr val="FFFFFF"/>
                </a:solidFill>
                <a:latin typeface="Tahoma" panose="020B0604030504040204" pitchFamily="34" charset="0"/>
              </a:rPr>
              <a:pPr algn="ctr"/>
              <a:t>‹#›</a:t>
            </a:fld>
            <a:endParaRPr lang="ru-RU" altLang="ru-RU" sz="1200" b="1">
              <a:solidFill>
                <a:srgbClr val="FFFFFF"/>
              </a:solidFill>
              <a:latin typeface="Tahoma" panose="020B0604030504040204" pitchFamily="34" charset="0"/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7628" r:id="rId1"/>
    <p:sldLayoutId id="2147487629" r:id="rId2"/>
    <p:sldLayoutId id="2147487630" r:id="rId3"/>
    <p:sldLayoutId id="2147487631" r:id="rId4"/>
    <p:sldLayoutId id="2147487632" r:id="rId5"/>
    <p:sldLayoutId id="2147487633" r:id="rId6"/>
    <p:sldLayoutId id="2147487634" r:id="rId7"/>
    <p:sldLayoutId id="2147487635" r:id="rId8"/>
    <p:sldLayoutId id="2147487636" r:id="rId9"/>
    <p:sldLayoutId id="2147487637" r:id="rId10"/>
    <p:sldLayoutId id="2147487638" r:id="rId11"/>
    <p:sldLayoutId id="2147487639" r:id="rId12"/>
    <p:sldLayoutId id="2147487640" r:id="rId13"/>
    <p:sldLayoutId id="2147487641" r:id="rId14"/>
    <p:sldLayoutId id="2147487642" r:id="rId15"/>
    <p:sldLayoutId id="2147487643" r:id="rId16"/>
    <p:sldLayoutId id="2147487644" r:id="rId17"/>
    <p:sldLayoutId id="2147487645" r:id="rId18"/>
    <p:sldLayoutId id="2147487646" r:id="rId19"/>
    <p:sldLayoutId id="2147487647" r:id="rId20"/>
    <p:sldLayoutId id="2147487648" r:id="rId21"/>
    <p:sldLayoutId id="2147487649" r:id="rId22"/>
  </p:sldLayoutIdLst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2000">
          <a:solidFill>
            <a:srgbClr val="000000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2000">
          <a:solidFill>
            <a:srgbClr val="000000"/>
          </a:solidFill>
          <a:latin typeface="Tahoma" pitchFamily="34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2000">
          <a:solidFill>
            <a:srgbClr val="000000"/>
          </a:solidFill>
          <a:latin typeface="Tahoma" pitchFamily="34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2000">
          <a:solidFill>
            <a:srgbClr val="000000"/>
          </a:solidFill>
          <a:latin typeface="Tahoma" pitchFamily="34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2000">
          <a:solidFill>
            <a:srgbClr val="000000"/>
          </a:solidFill>
          <a:latin typeface="Tahoma" pitchFamily="34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2000">
          <a:solidFill>
            <a:srgbClr val="000000"/>
          </a:solidFill>
          <a:latin typeface="Tahoma" pitchFamily="34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2000">
          <a:solidFill>
            <a:srgbClr val="000000"/>
          </a:solidFill>
          <a:latin typeface="Tahoma" pitchFamily="34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2000">
          <a:solidFill>
            <a:srgbClr val="000000"/>
          </a:solidFill>
          <a:latin typeface="Tahoma" pitchFamily="34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2000">
          <a:solidFill>
            <a:srgbClr val="000000"/>
          </a:solidFill>
          <a:latin typeface="Tahoma" pitchFamily="34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Font typeface="Tahoma" panose="020B0604030504040204" pitchFamily="34" charset="0"/>
        <a:buChar char="■"/>
        <a:defRPr sz="1600">
          <a:solidFill>
            <a:srgbClr val="000000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Font typeface="Tahoma" panose="020B0604030504040204" pitchFamily="34" charset="0"/>
        <a:buChar char="■"/>
        <a:defRPr sz="1400">
          <a:solidFill>
            <a:srgbClr val="000000"/>
          </a:solidFill>
          <a:latin typeface="+mn-lt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Font typeface="Tahoma" panose="020B0604030504040204" pitchFamily="34" charset="0"/>
        <a:buChar char="■"/>
        <a:defRPr sz="1200">
          <a:solidFill>
            <a:srgbClr val="000000"/>
          </a:solidFill>
          <a:latin typeface="+mn-lt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Font typeface="Tahoma" panose="020B0604030504040204" pitchFamily="34" charset="0"/>
        <a:buChar char="■"/>
        <a:defRPr sz="1000">
          <a:solidFill>
            <a:srgbClr val="000000"/>
          </a:solidFill>
          <a:latin typeface="+mn-lt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Font typeface="Tahoma" panose="020B0604030504040204" pitchFamily="34" charset="0"/>
        <a:buChar char="■"/>
        <a:defRPr sz="1000">
          <a:solidFill>
            <a:srgbClr val="000000"/>
          </a:solidFill>
          <a:latin typeface="+mn-lt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lr>
          <a:schemeClr val="hlink"/>
        </a:buClr>
        <a:buFont typeface="Tahoma" pitchFamily="34" charset="0"/>
        <a:buChar char="■"/>
        <a:defRPr sz="1000">
          <a:solidFill>
            <a:srgbClr val="000000"/>
          </a:solidFill>
          <a:latin typeface="+mn-lt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lr>
          <a:schemeClr val="hlink"/>
        </a:buClr>
        <a:buFont typeface="Tahoma" pitchFamily="34" charset="0"/>
        <a:buChar char="■"/>
        <a:defRPr sz="1000">
          <a:solidFill>
            <a:srgbClr val="000000"/>
          </a:solidFill>
          <a:latin typeface="+mn-lt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lr>
          <a:schemeClr val="hlink"/>
        </a:buClr>
        <a:buFont typeface="Tahoma" pitchFamily="34" charset="0"/>
        <a:buChar char="■"/>
        <a:defRPr sz="1000">
          <a:solidFill>
            <a:srgbClr val="000000"/>
          </a:solidFill>
          <a:latin typeface="+mn-lt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lr>
          <a:schemeClr val="hlink"/>
        </a:buClr>
        <a:buFont typeface="Tahoma" pitchFamily="34" charset="0"/>
        <a:buChar char="■"/>
        <a:defRPr sz="1000">
          <a:solidFill>
            <a:srgbClr val="000000"/>
          </a:solidFill>
          <a:latin typeface="+mn-lt"/>
        </a:defRPr>
      </a:lvl9pPr>
    </p:bodyStyle>
    <p:otherStyle>
      <a:defPPr>
        <a:defRPr lang="ru-RU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7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gradFill rotWithShape="0">
          <a:gsLst>
            <a:gs pos="0">
              <a:schemeClr val="folHlink"/>
            </a:gs>
            <a:gs pos="100000">
              <a:schemeClr val="bg1"/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" name="Прямоугольник 122">
            <a:extLst>
              <a:ext uri="{FF2B5EF4-FFF2-40B4-BE49-F238E27FC236}">
                <a16:creationId xmlns:a16="http://schemas.microsoft.com/office/drawing/2014/main" id="{053DC0F2-93AF-4346-8CED-187DE114B449}"/>
              </a:ext>
            </a:extLst>
          </p:cNvPr>
          <p:cNvSpPr/>
          <p:nvPr/>
        </p:nvSpPr>
        <p:spPr bwMode="auto">
          <a:xfrm rot="10800000">
            <a:off x="0" y="6072188"/>
            <a:ext cx="9144000" cy="785812"/>
          </a:xfrm>
          <a:prstGeom prst="rect">
            <a:avLst/>
          </a:prstGeom>
          <a:gradFill>
            <a:gsLst>
              <a:gs pos="0">
                <a:schemeClr val="accent1">
                  <a:lumMod val="40000"/>
                  <a:lumOff val="60000"/>
                </a:schemeClr>
              </a:gs>
              <a:gs pos="100000">
                <a:schemeClr val="bg1"/>
              </a:gs>
            </a:gsLst>
            <a:lin ang="5400000" scaled="0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/>
          <a:lstStyle/>
          <a:p>
            <a:pPr>
              <a:defRPr/>
            </a:pPr>
            <a:endParaRPr lang="ru-RU" b="1" dirty="0">
              <a:solidFill>
                <a:srgbClr val="000000"/>
              </a:solidFill>
              <a:latin typeface="Tahoma" pitchFamily="34" charset="0"/>
            </a:endParaRPr>
          </a:p>
        </p:txBody>
      </p:sp>
      <p:sp>
        <p:nvSpPr>
          <p:cNvPr id="114" name="Прямоугольник 113">
            <a:extLst>
              <a:ext uri="{FF2B5EF4-FFF2-40B4-BE49-F238E27FC236}">
                <a16:creationId xmlns:a16="http://schemas.microsoft.com/office/drawing/2014/main" id="{CFF5210B-C347-4056-B5F1-51651DF2A541}"/>
              </a:ext>
            </a:extLst>
          </p:cNvPr>
          <p:cNvSpPr/>
          <p:nvPr/>
        </p:nvSpPr>
        <p:spPr bwMode="auto">
          <a:xfrm>
            <a:off x="0" y="0"/>
            <a:ext cx="9144000" cy="1428750"/>
          </a:xfrm>
          <a:prstGeom prst="rect">
            <a:avLst/>
          </a:prstGeom>
          <a:gradFill>
            <a:gsLst>
              <a:gs pos="0">
                <a:schemeClr val="accent1">
                  <a:lumMod val="20000"/>
                  <a:lumOff val="80000"/>
                </a:schemeClr>
              </a:gs>
              <a:gs pos="100000">
                <a:schemeClr val="bg1"/>
              </a:gs>
            </a:gsLst>
            <a:lin ang="5400000" scaled="0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/>
          <a:lstStyle/>
          <a:p>
            <a:pPr>
              <a:defRPr/>
            </a:pPr>
            <a:endParaRPr lang="ru-RU" b="1" dirty="0">
              <a:solidFill>
                <a:srgbClr val="000000"/>
              </a:solidFill>
              <a:latin typeface="Tahoma" pitchFamily="34" charset="0"/>
            </a:endParaRPr>
          </a:p>
        </p:txBody>
      </p:sp>
      <p:sp>
        <p:nvSpPr>
          <p:cNvPr id="25604" name="Rectangle 5">
            <a:extLst>
              <a:ext uri="{FF2B5EF4-FFF2-40B4-BE49-F238E27FC236}">
                <a16:creationId xmlns:a16="http://schemas.microsoft.com/office/drawing/2014/main" id="{DAF8BA18-411E-42D3-8BF3-A38C7E02A4C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 bwMode="auto">
          <a:xfrm>
            <a:off x="685800" y="209550"/>
            <a:ext cx="77724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ru-RU" altLang="ru-RU"/>
              <a:t>Click to edit Master title style</a:t>
            </a:r>
          </a:p>
        </p:txBody>
      </p:sp>
      <p:sp>
        <p:nvSpPr>
          <p:cNvPr id="169015" name="Freeform 55">
            <a:extLst>
              <a:ext uri="{FF2B5EF4-FFF2-40B4-BE49-F238E27FC236}">
                <a16:creationId xmlns:a16="http://schemas.microsoft.com/office/drawing/2014/main" id="{1E1969A5-8A44-4FB6-B523-BA605D258069}"/>
              </a:ext>
            </a:extLst>
          </p:cNvPr>
          <p:cNvSpPr>
            <a:spLocks noEditPoints="1"/>
          </p:cNvSpPr>
          <p:nvPr/>
        </p:nvSpPr>
        <p:spPr bwMode="auto">
          <a:xfrm>
            <a:off x="8505825" y="5267325"/>
            <a:ext cx="638175" cy="1590675"/>
          </a:xfrm>
          <a:custGeom>
            <a:avLst/>
            <a:gdLst/>
            <a:ahLst/>
            <a:cxnLst>
              <a:cxn ang="0">
                <a:pos x="67" y="0"/>
              </a:cxn>
              <a:cxn ang="0">
                <a:pos x="31" y="93"/>
              </a:cxn>
              <a:cxn ang="0">
                <a:pos x="0" y="167"/>
              </a:cxn>
              <a:cxn ang="0">
                <a:pos x="56" y="167"/>
              </a:cxn>
              <a:cxn ang="0">
                <a:pos x="44" y="148"/>
              </a:cxn>
              <a:cxn ang="0">
                <a:pos x="21" y="117"/>
              </a:cxn>
              <a:cxn ang="0">
                <a:pos x="67" y="140"/>
              </a:cxn>
              <a:cxn ang="0">
                <a:pos x="37" y="157"/>
              </a:cxn>
              <a:cxn ang="0">
                <a:pos x="18" y="167"/>
              </a:cxn>
              <a:cxn ang="0">
                <a:pos x="13" y="167"/>
              </a:cxn>
              <a:cxn ang="0">
                <a:pos x="38" y="148"/>
              </a:cxn>
              <a:cxn ang="0">
                <a:pos x="67" y="127"/>
              </a:cxn>
              <a:cxn ang="0">
                <a:pos x="21" y="117"/>
              </a:cxn>
              <a:cxn ang="0">
                <a:pos x="46" y="144"/>
              </a:cxn>
              <a:cxn ang="0">
                <a:pos x="67" y="167"/>
              </a:cxn>
              <a:cxn ang="0">
                <a:pos x="67" y="147"/>
              </a:cxn>
              <a:cxn ang="0">
                <a:pos x="42" y="147"/>
              </a:cxn>
              <a:cxn ang="0">
                <a:pos x="8" y="149"/>
              </a:cxn>
              <a:cxn ang="0">
                <a:pos x="8" y="149"/>
              </a:cxn>
              <a:cxn ang="0">
                <a:pos x="42" y="149"/>
              </a:cxn>
              <a:cxn ang="0">
                <a:pos x="67" y="151"/>
              </a:cxn>
              <a:cxn ang="0">
                <a:pos x="67" y="99"/>
              </a:cxn>
              <a:cxn ang="0">
                <a:pos x="53" y="104"/>
              </a:cxn>
              <a:cxn ang="0">
                <a:pos x="21" y="117"/>
              </a:cxn>
              <a:cxn ang="0">
                <a:pos x="21" y="117"/>
              </a:cxn>
              <a:cxn ang="0">
                <a:pos x="54" y="98"/>
              </a:cxn>
              <a:cxn ang="0">
                <a:pos x="67" y="91"/>
              </a:cxn>
              <a:cxn ang="0">
                <a:pos x="67" y="107"/>
              </a:cxn>
              <a:cxn ang="0">
                <a:pos x="57" y="98"/>
              </a:cxn>
              <a:cxn ang="0">
                <a:pos x="37" y="79"/>
              </a:cxn>
              <a:cxn ang="0">
                <a:pos x="37" y="79"/>
              </a:cxn>
              <a:cxn ang="0">
                <a:pos x="58" y="96"/>
              </a:cxn>
              <a:cxn ang="0">
                <a:pos x="67" y="103"/>
              </a:cxn>
              <a:cxn ang="0">
                <a:pos x="67" y="56"/>
              </a:cxn>
              <a:cxn ang="0">
                <a:pos x="64" y="58"/>
              </a:cxn>
              <a:cxn ang="0">
                <a:pos x="37" y="79"/>
              </a:cxn>
              <a:cxn ang="0">
                <a:pos x="37" y="79"/>
              </a:cxn>
              <a:cxn ang="0">
                <a:pos x="64" y="65"/>
              </a:cxn>
              <a:cxn ang="0">
                <a:pos x="67" y="63"/>
              </a:cxn>
              <a:cxn ang="0">
                <a:pos x="53" y="38"/>
              </a:cxn>
              <a:cxn ang="0">
                <a:pos x="67" y="57"/>
              </a:cxn>
              <a:cxn ang="0">
                <a:pos x="67" y="28"/>
              </a:cxn>
              <a:cxn ang="0">
                <a:pos x="53" y="38"/>
              </a:cxn>
              <a:cxn ang="0">
                <a:pos x="67" y="53"/>
              </a:cxn>
              <a:cxn ang="0">
                <a:pos x="53" y="38"/>
              </a:cxn>
              <a:cxn ang="0">
                <a:pos x="67" y="24"/>
              </a:cxn>
            </a:cxnLst>
            <a:rect l="0" t="0" r="r" b="b"/>
            <a:pathLst>
              <a:path w="67" h="167">
                <a:moveTo>
                  <a:pt x="67" y="0"/>
                </a:moveTo>
                <a:cubicBezTo>
                  <a:pt x="56" y="31"/>
                  <a:pt x="44" y="62"/>
                  <a:pt x="31" y="93"/>
                </a:cubicBezTo>
                <a:cubicBezTo>
                  <a:pt x="21" y="118"/>
                  <a:pt x="11" y="142"/>
                  <a:pt x="0" y="167"/>
                </a:cubicBezTo>
                <a:moveTo>
                  <a:pt x="56" y="167"/>
                </a:moveTo>
                <a:cubicBezTo>
                  <a:pt x="52" y="161"/>
                  <a:pt x="48" y="154"/>
                  <a:pt x="44" y="148"/>
                </a:cubicBezTo>
                <a:cubicBezTo>
                  <a:pt x="36" y="138"/>
                  <a:pt x="28" y="128"/>
                  <a:pt x="21" y="117"/>
                </a:cubicBezTo>
                <a:moveTo>
                  <a:pt x="67" y="140"/>
                </a:moveTo>
                <a:cubicBezTo>
                  <a:pt x="57" y="146"/>
                  <a:pt x="47" y="151"/>
                  <a:pt x="37" y="157"/>
                </a:cubicBezTo>
                <a:cubicBezTo>
                  <a:pt x="30" y="160"/>
                  <a:pt x="24" y="163"/>
                  <a:pt x="18" y="167"/>
                </a:cubicBezTo>
                <a:moveTo>
                  <a:pt x="13" y="167"/>
                </a:moveTo>
                <a:cubicBezTo>
                  <a:pt x="21" y="160"/>
                  <a:pt x="29" y="154"/>
                  <a:pt x="38" y="148"/>
                </a:cubicBezTo>
                <a:cubicBezTo>
                  <a:pt x="47" y="141"/>
                  <a:pt x="57" y="134"/>
                  <a:pt x="67" y="127"/>
                </a:cubicBezTo>
                <a:moveTo>
                  <a:pt x="21" y="117"/>
                </a:moveTo>
                <a:cubicBezTo>
                  <a:pt x="29" y="126"/>
                  <a:pt x="37" y="135"/>
                  <a:pt x="46" y="144"/>
                </a:cubicBezTo>
                <a:cubicBezTo>
                  <a:pt x="53" y="151"/>
                  <a:pt x="60" y="159"/>
                  <a:pt x="67" y="167"/>
                </a:cubicBezTo>
                <a:moveTo>
                  <a:pt x="67" y="147"/>
                </a:moveTo>
                <a:cubicBezTo>
                  <a:pt x="58" y="147"/>
                  <a:pt x="50" y="147"/>
                  <a:pt x="42" y="147"/>
                </a:cubicBezTo>
                <a:cubicBezTo>
                  <a:pt x="31" y="148"/>
                  <a:pt x="20" y="148"/>
                  <a:pt x="8" y="149"/>
                </a:cubicBezTo>
                <a:moveTo>
                  <a:pt x="8" y="149"/>
                </a:moveTo>
                <a:cubicBezTo>
                  <a:pt x="20" y="149"/>
                  <a:pt x="31" y="149"/>
                  <a:pt x="42" y="149"/>
                </a:cubicBezTo>
                <a:cubicBezTo>
                  <a:pt x="50" y="150"/>
                  <a:pt x="58" y="150"/>
                  <a:pt x="67" y="151"/>
                </a:cubicBezTo>
                <a:moveTo>
                  <a:pt x="67" y="99"/>
                </a:moveTo>
                <a:cubicBezTo>
                  <a:pt x="62" y="100"/>
                  <a:pt x="58" y="102"/>
                  <a:pt x="53" y="104"/>
                </a:cubicBezTo>
                <a:cubicBezTo>
                  <a:pt x="42" y="108"/>
                  <a:pt x="32" y="113"/>
                  <a:pt x="21" y="117"/>
                </a:cubicBezTo>
                <a:moveTo>
                  <a:pt x="21" y="117"/>
                </a:moveTo>
                <a:cubicBezTo>
                  <a:pt x="32" y="111"/>
                  <a:pt x="43" y="104"/>
                  <a:pt x="54" y="98"/>
                </a:cubicBezTo>
                <a:cubicBezTo>
                  <a:pt x="58" y="95"/>
                  <a:pt x="62" y="93"/>
                  <a:pt x="67" y="91"/>
                </a:cubicBezTo>
                <a:moveTo>
                  <a:pt x="67" y="107"/>
                </a:moveTo>
                <a:cubicBezTo>
                  <a:pt x="63" y="104"/>
                  <a:pt x="60" y="101"/>
                  <a:pt x="57" y="98"/>
                </a:cubicBezTo>
                <a:cubicBezTo>
                  <a:pt x="50" y="92"/>
                  <a:pt x="44" y="85"/>
                  <a:pt x="37" y="79"/>
                </a:cubicBezTo>
                <a:moveTo>
                  <a:pt x="37" y="79"/>
                </a:moveTo>
                <a:cubicBezTo>
                  <a:pt x="44" y="84"/>
                  <a:pt x="51" y="90"/>
                  <a:pt x="58" y="96"/>
                </a:cubicBezTo>
                <a:cubicBezTo>
                  <a:pt x="61" y="98"/>
                  <a:pt x="64" y="101"/>
                  <a:pt x="67" y="103"/>
                </a:cubicBezTo>
                <a:moveTo>
                  <a:pt x="67" y="56"/>
                </a:moveTo>
                <a:cubicBezTo>
                  <a:pt x="66" y="57"/>
                  <a:pt x="65" y="57"/>
                  <a:pt x="64" y="58"/>
                </a:cubicBezTo>
                <a:cubicBezTo>
                  <a:pt x="56" y="65"/>
                  <a:pt x="47" y="72"/>
                  <a:pt x="37" y="79"/>
                </a:cubicBezTo>
                <a:moveTo>
                  <a:pt x="37" y="79"/>
                </a:moveTo>
                <a:cubicBezTo>
                  <a:pt x="46" y="74"/>
                  <a:pt x="55" y="69"/>
                  <a:pt x="64" y="65"/>
                </a:cubicBezTo>
                <a:cubicBezTo>
                  <a:pt x="65" y="64"/>
                  <a:pt x="66" y="64"/>
                  <a:pt x="67" y="63"/>
                </a:cubicBezTo>
                <a:moveTo>
                  <a:pt x="53" y="38"/>
                </a:moveTo>
                <a:cubicBezTo>
                  <a:pt x="57" y="44"/>
                  <a:pt x="62" y="50"/>
                  <a:pt x="67" y="57"/>
                </a:cubicBezTo>
                <a:moveTo>
                  <a:pt x="67" y="28"/>
                </a:moveTo>
                <a:cubicBezTo>
                  <a:pt x="62" y="31"/>
                  <a:pt x="58" y="35"/>
                  <a:pt x="53" y="38"/>
                </a:cubicBezTo>
                <a:cubicBezTo>
                  <a:pt x="57" y="43"/>
                  <a:pt x="62" y="48"/>
                  <a:pt x="67" y="53"/>
                </a:cubicBezTo>
                <a:moveTo>
                  <a:pt x="53" y="38"/>
                </a:moveTo>
                <a:cubicBezTo>
                  <a:pt x="58" y="33"/>
                  <a:pt x="62" y="28"/>
                  <a:pt x="67" y="24"/>
                </a:cubicBezTo>
              </a:path>
            </a:pathLst>
          </a:custGeom>
          <a:noFill/>
          <a:ln w="19050" cap="flat" cmpd="sng">
            <a:solidFill>
              <a:schemeClr val="accent6">
                <a:lumMod val="20000"/>
                <a:lumOff val="80000"/>
              </a:schemeClr>
            </a:solidFill>
            <a:prstDash val="solid"/>
            <a:miter lim="800000"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ru-RU" b="1" dirty="0">
              <a:solidFill>
                <a:srgbClr val="000000"/>
              </a:solidFill>
              <a:latin typeface="Tahoma" pitchFamily="34" charset="0"/>
            </a:endParaRPr>
          </a:p>
        </p:txBody>
      </p:sp>
      <p:sp>
        <p:nvSpPr>
          <p:cNvPr id="124" name="Freeform 55">
            <a:extLst>
              <a:ext uri="{FF2B5EF4-FFF2-40B4-BE49-F238E27FC236}">
                <a16:creationId xmlns:a16="http://schemas.microsoft.com/office/drawing/2014/main" id="{42F3F8C2-236C-4A50-B763-2C1A50A5F56A}"/>
              </a:ext>
            </a:extLst>
          </p:cNvPr>
          <p:cNvSpPr>
            <a:spLocks noEditPoints="1"/>
          </p:cNvSpPr>
          <p:nvPr/>
        </p:nvSpPr>
        <p:spPr bwMode="auto">
          <a:xfrm flipH="1">
            <a:off x="0" y="5267325"/>
            <a:ext cx="638175" cy="1590675"/>
          </a:xfrm>
          <a:custGeom>
            <a:avLst/>
            <a:gdLst/>
            <a:ahLst/>
            <a:cxnLst>
              <a:cxn ang="0">
                <a:pos x="67" y="0"/>
              </a:cxn>
              <a:cxn ang="0">
                <a:pos x="31" y="93"/>
              </a:cxn>
              <a:cxn ang="0">
                <a:pos x="0" y="167"/>
              </a:cxn>
              <a:cxn ang="0">
                <a:pos x="56" y="167"/>
              </a:cxn>
              <a:cxn ang="0">
                <a:pos x="44" y="148"/>
              </a:cxn>
              <a:cxn ang="0">
                <a:pos x="21" y="117"/>
              </a:cxn>
              <a:cxn ang="0">
                <a:pos x="67" y="140"/>
              </a:cxn>
              <a:cxn ang="0">
                <a:pos x="37" y="157"/>
              </a:cxn>
              <a:cxn ang="0">
                <a:pos x="18" y="167"/>
              </a:cxn>
              <a:cxn ang="0">
                <a:pos x="13" y="167"/>
              </a:cxn>
              <a:cxn ang="0">
                <a:pos x="38" y="148"/>
              </a:cxn>
              <a:cxn ang="0">
                <a:pos x="67" y="127"/>
              </a:cxn>
              <a:cxn ang="0">
                <a:pos x="21" y="117"/>
              </a:cxn>
              <a:cxn ang="0">
                <a:pos x="46" y="144"/>
              </a:cxn>
              <a:cxn ang="0">
                <a:pos x="67" y="167"/>
              </a:cxn>
              <a:cxn ang="0">
                <a:pos x="67" y="147"/>
              </a:cxn>
              <a:cxn ang="0">
                <a:pos x="42" y="147"/>
              </a:cxn>
              <a:cxn ang="0">
                <a:pos x="8" y="149"/>
              </a:cxn>
              <a:cxn ang="0">
                <a:pos x="8" y="149"/>
              </a:cxn>
              <a:cxn ang="0">
                <a:pos x="42" y="149"/>
              </a:cxn>
              <a:cxn ang="0">
                <a:pos x="67" y="151"/>
              </a:cxn>
              <a:cxn ang="0">
                <a:pos x="67" y="99"/>
              </a:cxn>
              <a:cxn ang="0">
                <a:pos x="53" y="104"/>
              </a:cxn>
              <a:cxn ang="0">
                <a:pos x="21" y="117"/>
              </a:cxn>
              <a:cxn ang="0">
                <a:pos x="21" y="117"/>
              </a:cxn>
              <a:cxn ang="0">
                <a:pos x="54" y="98"/>
              </a:cxn>
              <a:cxn ang="0">
                <a:pos x="67" y="91"/>
              </a:cxn>
              <a:cxn ang="0">
                <a:pos x="67" y="107"/>
              </a:cxn>
              <a:cxn ang="0">
                <a:pos x="57" y="98"/>
              </a:cxn>
              <a:cxn ang="0">
                <a:pos x="37" y="79"/>
              </a:cxn>
              <a:cxn ang="0">
                <a:pos x="37" y="79"/>
              </a:cxn>
              <a:cxn ang="0">
                <a:pos x="58" y="96"/>
              </a:cxn>
              <a:cxn ang="0">
                <a:pos x="67" y="103"/>
              </a:cxn>
              <a:cxn ang="0">
                <a:pos x="67" y="56"/>
              </a:cxn>
              <a:cxn ang="0">
                <a:pos x="64" y="58"/>
              </a:cxn>
              <a:cxn ang="0">
                <a:pos x="37" y="79"/>
              </a:cxn>
              <a:cxn ang="0">
                <a:pos x="37" y="79"/>
              </a:cxn>
              <a:cxn ang="0">
                <a:pos x="64" y="65"/>
              </a:cxn>
              <a:cxn ang="0">
                <a:pos x="67" y="63"/>
              </a:cxn>
              <a:cxn ang="0">
                <a:pos x="53" y="38"/>
              </a:cxn>
              <a:cxn ang="0">
                <a:pos x="67" y="57"/>
              </a:cxn>
              <a:cxn ang="0">
                <a:pos x="67" y="28"/>
              </a:cxn>
              <a:cxn ang="0">
                <a:pos x="53" y="38"/>
              </a:cxn>
              <a:cxn ang="0">
                <a:pos x="67" y="53"/>
              </a:cxn>
              <a:cxn ang="0">
                <a:pos x="53" y="38"/>
              </a:cxn>
              <a:cxn ang="0">
                <a:pos x="67" y="24"/>
              </a:cxn>
            </a:cxnLst>
            <a:rect l="0" t="0" r="r" b="b"/>
            <a:pathLst>
              <a:path w="67" h="167">
                <a:moveTo>
                  <a:pt x="67" y="0"/>
                </a:moveTo>
                <a:cubicBezTo>
                  <a:pt x="56" y="31"/>
                  <a:pt x="44" y="62"/>
                  <a:pt x="31" y="93"/>
                </a:cubicBezTo>
                <a:cubicBezTo>
                  <a:pt x="21" y="118"/>
                  <a:pt x="11" y="142"/>
                  <a:pt x="0" y="167"/>
                </a:cubicBezTo>
                <a:moveTo>
                  <a:pt x="56" y="167"/>
                </a:moveTo>
                <a:cubicBezTo>
                  <a:pt x="52" y="161"/>
                  <a:pt x="48" y="154"/>
                  <a:pt x="44" y="148"/>
                </a:cubicBezTo>
                <a:cubicBezTo>
                  <a:pt x="36" y="138"/>
                  <a:pt x="28" y="128"/>
                  <a:pt x="21" y="117"/>
                </a:cubicBezTo>
                <a:moveTo>
                  <a:pt x="67" y="140"/>
                </a:moveTo>
                <a:cubicBezTo>
                  <a:pt x="57" y="146"/>
                  <a:pt x="47" y="151"/>
                  <a:pt x="37" y="157"/>
                </a:cubicBezTo>
                <a:cubicBezTo>
                  <a:pt x="30" y="160"/>
                  <a:pt x="24" y="163"/>
                  <a:pt x="18" y="167"/>
                </a:cubicBezTo>
                <a:moveTo>
                  <a:pt x="13" y="167"/>
                </a:moveTo>
                <a:cubicBezTo>
                  <a:pt x="21" y="160"/>
                  <a:pt x="29" y="154"/>
                  <a:pt x="38" y="148"/>
                </a:cubicBezTo>
                <a:cubicBezTo>
                  <a:pt x="47" y="141"/>
                  <a:pt x="57" y="134"/>
                  <a:pt x="67" y="127"/>
                </a:cubicBezTo>
                <a:moveTo>
                  <a:pt x="21" y="117"/>
                </a:moveTo>
                <a:cubicBezTo>
                  <a:pt x="29" y="126"/>
                  <a:pt x="37" y="135"/>
                  <a:pt x="46" y="144"/>
                </a:cubicBezTo>
                <a:cubicBezTo>
                  <a:pt x="53" y="151"/>
                  <a:pt x="60" y="159"/>
                  <a:pt x="67" y="167"/>
                </a:cubicBezTo>
                <a:moveTo>
                  <a:pt x="67" y="147"/>
                </a:moveTo>
                <a:cubicBezTo>
                  <a:pt x="58" y="147"/>
                  <a:pt x="50" y="147"/>
                  <a:pt x="42" y="147"/>
                </a:cubicBezTo>
                <a:cubicBezTo>
                  <a:pt x="31" y="148"/>
                  <a:pt x="20" y="148"/>
                  <a:pt x="8" y="149"/>
                </a:cubicBezTo>
                <a:moveTo>
                  <a:pt x="8" y="149"/>
                </a:moveTo>
                <a:cubicBezTo>
                  <a:pt x="20" y="149"/>
                  <a:pt x="31" y="149"/>
                  <a:pt x="42" y="149"/>
                </a:cubicBezTo>
                <a:cubicBezTo>
                  <a:pt x="50" y="150"/>
                  <a:pt x="58" y="150"/>
                  <a:pt x="67" y="151"/>
                </a:cubicBezTo>
                <a:moveTo>
                  <a:pt x="67" y="99"/>
                </a:moveTo>
                <a:cubicBezTo>
                  <a:pt x="62" y="100"/>
                  <a:pt x="58" y="102"/>
                  <a:pt x="53" y="104"/>
                </a:cubicBezTo>
                <a:cubicBezTo>
                  <a:pt x="42" y="108"/>
                  <a:pt x="32" y="113"/>
                  <a:pt x="21" y="117"/>
                </a:cubicBezTo>
                <a:moveTo>
                  <a:pt x="21" y="117"/>
                </a:moveTo>
                <a:cubicBezTo>
                  <a:pt x="32" y="111"/>
                  <a:pt x="43" y="104"/>
                  <a:pt x="54" y="98"/>
                </a:cubicBezTo>
                <a:cubicBezTo>
                  <a:pt x="58" y="95"/>
                  <a:pt x="62" y="93"/>
                  <a:pt x="67" y="91"/>
                </a:cubicBezTo>
                <a:moveTo>
                  <a:pt x="67" y="107"/>
                </a:moveTo>
                <a:cubicBezTo>
                  <a:pt x="63" y="104"/>
                  <a:pt x="60" y="101"/>
                  <a:pt x="57" y="98"/>
                </a:cubicBezTo>
                <a:cubicBezTo>
                  <a:pt x="50" y="92"/>
                  <a:pt x="44" y="85"/>
                  <a:pt x="37" y="79"/>
                </a:cubicBezTo>
                <a:moveTo>
                  <a:pt x="37" y="79"/>
                </a:moveTo>
                <a:cubicBezTo>
                  <a:pt x="44" y="84"/>
                  <a:pt x="51" y="90"/>
                  <a:pt x="58" y="96"/>
                </a:cubicBezTo>
                <a:cubicBezTo>
                  <a:pt x="61" y="98"/>
                  <a:pt x="64" y="101"/>
                  <a:pt x="67" y="103"/>
                </a:cubicBezTo>
                <a:moveTo>
                  <a:pt x="67" y="56"/>
                </a:moveTo>
                <a:cubicBezTo>
                  <a:pt x="66" y="57"/>
                  <a:pt x="65" y="57"/>
                  <a:pt x="64" y="58"/>
                </a:cubicBezTo>
                <a:cubicBezTo>
                  <a:pt x="56" y="65"/>
                  <a:pt x="47" y="72"/>
                  <a:pt x="37" y="79"/>
                </a:cubicBezTo>
                <a:moveTo>
                  <a:pt x="37" y="79"/>
                </a:moveTo>
                <a:cubicBezTo>
                  <a:pt x="46" y="74"/>
                  <a:pt x="55" y="69"/>
                  <a:pt x="64" y="65"/>
                </a:cubicBezTo>
                <a:cubicBezTo>
                  <a:pt x="65" y="64"/>
                  <a:pt x="66" y="64"/>
                  <a:pt x="67" y="63"/>
                </a:cubicBezTo>
                <a:moveTo>
                  <a:pt x="53" y="38"/>
                </a:moveTo>
                <a:cubicBezTo>
                  <a:pt x="57" y="44"/>
                  <a:pt x="62" y="50"/>
                  <a:pt x="67" y="57"/>
                </a:cubicBezTo>
                <a:moveTo>
                  <a:pt x="67" y="28"/>
                </a:moveTo>
                <a:cubicBezTo>
                  <a:pt x="62" y="31"/>
                  <a:pt x="58" y="35"/>
                  <a:pt x="53" y="38"/>
                </a:cubicBezTo>
                <a:cubicBezTo>
                  <a:pt x="57" y="43"/>
                  <a:pt x="62" y="48"/>
                  <a:pt x="67" y="53"/>
                </a:cubicBezTo>
                <a:moveTo>
                  <a:pt x="53" y="38"/>
                </a:moveTo>
                <a:cubicBezTo>
                  <a:pt x="58" y="33"/>
                  <a:pt x="62" y="28"/>
                  <a:pt x="67" y="24"/>
                </a:cubicBezTo>
              </a:path>
            </a:pathLst>
          </a:custGeom>
          <a:noFill/>
          <a:ln w="19050" cap="flat" cmpd="sng">
            <a:solidFill>
              <a:schemeClr val="accent6">
                <a:lumMod val="20000"/>
                <a:lumOff val="80000"/>
              </a:schemeClr>
            </a:solidFill>
            <a:prstDash val="solid"/>
            <a:miter lim="800000"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ru-RU" b="1" dirty="0">
              <a:solidFill>
                <a:srgbClr val="000000"/>
              </a:solidFill>
              <a:latin typeface="Tahoma" pitchFamily="34" charset="0"/>
            </a:endParaRPr>
          </a:p>
        </p:txBody>
      </p:sp>
      <p:pic>
        <p:nvPicPr>
          <p:cNvPr id="25607" name="Picture 7">
            <a:extLst>
              <a:ext uri="{FF2B5EF4-FFF2-40B4-BE49-F238E27FC236}">
                <a16:creationId xmlns:a16="http://schemas.microsoft.com/office/drawing/2014/main" id="{CFFFDA85-04E7-4A55-85AB-3FA7E28D68A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4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90563" y="6286500"/>
            <a:ext cx="1524000" cy="466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5608" name="Группа 232">
            <a:extLst>
              <a:ext uri="{FF2B5EF4-FFF2-40B4-BE49-F238E27FC236}">
                <a16:creationId xmlns:a16="http://schemas.microsoft.com/office/drawing/2014/main" id="{5CD4B81E-65E3-4C47-96FB-0CB0F7C11A33}"/>
              </a:ext>
            </a:extLst>
          </p:cNvPr>
          <p:cNvGrpSpPr>
            <a:grpSpLocks/>
          </p:cNvGrpSpPr>
          <p:nvPr/>
        </p:nvGrpSpPr>
        <p:grpSpPr bwMode="auto">
          <a:xfrm>
            <a:off x="1588" y="795338"/>
            <a:ext cx="9144000" cy="490537"/>
            <a:chOff x="838" y="1795475"/>
            <a:chExt cx="9144934" cy="490517"/>
          </a:xfrm>
        </p:grpSpPr>
        <p:sp>
          <p:nvSpPr>
            <p:cNvPr id="234" name="Freeform 2">
              <a:extLst>
                <a:ext uri="{FF2B5EF4-FFF2-40B4-BE49-F238E27FC236}">
                  <a16:creationId xmlns:a16="http://schemas.microsoft.com/office/drawing/2014/main" id="{5E037532-BF2B-499B-AF51-A253CA15A07B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31301" y="1849448"/>
              <a:ext cx="68270" cy="57148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39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4" y="74"/>
                </a:cxn>
                <a:cxn ang="0">
                  <a:pos x="55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39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4" y="74"/>
                  </a:lnTo>
                  <a:lnTo>
                    <a:pt x="55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35" name="Freeform 3">
              <a:extLst>
                <a:ext uri="{FF2B5EF4-FFF2-40B4-BE49-F238E27FC236}">
                  <a16:creationId xmlns:a16="http://schemas.microsoft.com/office/drawing/2014/main" id="{21F8F452-1B70-483B-929C-42E44F0C1BD3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39240" y="2017716"/>
              <a:ext cx="68269" cy="57148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39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4" y="74"/>
                </a:cxn>
                <a:cxn ang="0">
                  <a:pos x="55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39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4" y="74"/>
                  </a:lnTo>
                  <a:lnTo>
                    <a:pt x="55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36" name="Freeform 4">
              <a:extLst>
                <a:ext uri="{FF2B5EF4-FFF2-40B4-BE49-F238E27FC236}">
                  <a16:creationId xmlns:a16="http://schemas.microsoft.com/office/drawing/2014/main" id="{9BBE12CD-6812-4E82-B21D-A4F458E057FB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07509" y="1844685"/>
              <a:ext cx="68270" cy="58736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37" name="Freeform 5">
              <a:extLst>
                <a:ext uri="{FF2B5EF4-FFF2-40B4-BE49-F238E27FC236}">
                  <a16:creationId xmlns:a16="http://schemas.microsoft.com/office/drawing/2014/main" id="{60130BDA-4CA4-4BCD-A7D5-C200B717FDAC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17035" y="2012953"/>
              <a:ext cx="66682" cy="58736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38" name="Freeform 6">
              <a:extLst>
                <a:ext uri="{FF2B5EF4-FFF2-40B4-BE49-F238E27FC236}">
                  <a16:creationId xmlns:a16="http://schemas.microsoft.com/office/drawing/2014/main" id="{41563843-FFAB-407B-A518-5BA43FEBF925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85305" y="1841510"/>
              <a:ext cx="68269" cy="57148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39" name="Freeform 7">
              <a:extLst>
                <a:ext uri="{FF2B5EF4-FFF2-40B4-BE49-F238E27FC236}">
                  <a16:creationId xmlns:a16="http://schemas.microsoft.com/office/drawing/2014/main" id="{76C28EB5-6F31-4DBE-B42C-E43406AF1F18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93242" y="2009778"/>
              <a:ext cx="68270" cy="57148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0" name="Freeform 8">
              <a:extLst>
                <a:ext uri="{FF2B5EF4-FFF2-40B4-BE49-F238E27FC236}">
                  <a16:creationId xmlns:a16="http://schemas.microsoft.com/office/drawing/2014/main" id="{2D3F3F1C-0FD4-4C4A-985C-83093DF408E9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561512" y="1836748"/>
              <a:ext cx="68269" cy="58735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1" name="Freeform 9">
              <a:extLst>
                <a:ext uri="{FF2B5EF4-FFF2-40B4-BE49-F238E27FC236}">
                  <a16:creationId xmlns:a16="http://schemas.microsoft.com/office/drawing/2014/main" id="{23FAE3E7-22A6-4AA8-878F-79139069E49A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571038" y="2005016"/>
              <a:ext cx="68269" cy="58735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2" name="Freeform 10">
              <a:extLst>
                <a:ext uri="{FF2B5EF4-FFF2-40B4-BE49-F238E27FC236}">
                  <a16:creationId xmlns:a16="http://schemas.microsoft.com/office/drawing/2014/main" id="{7E029D3A-C09F-4C5A-BAD3-CEA00CAC2A84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639307" y="1833573"/>
              <a:ext cx="68270" cy="58735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4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4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3" name="Freeform 11">
              <a:extLst>
                <a:ext uri="{FF2B5EF4-FFF2-40B4-BE49-F238E27FC236}">
                  <a16:creationId xmlns:a16="http://schemas.microsoft.com/office/drawing/2014/main" id="{6AF412DC-8D2B-4DE1-9980-93C786EA223C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648833" y="2001842"/>
              <a:ext cx="66682" cy="57148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4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4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4" name="Freeform 12">
              <a:extLst>
                <a:ext uri="{FF2B5EF4-FFF2-40B4-BE49-F238E27FC236}">
                  <a16:creationId xmlns:a16="http://schemas.microsoft.com/office/drawing/2014/main" id="{4D4B57A0-C1AD-4386-973E-3131EA3FEE54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17103" y="1828811"/>
              <a:ext cx="66682" cy="58736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7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7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5" name="Freeform 13">
              <a:extLst>
                <a:ext uri="{FF2B5EF4-FFF2-40B4-BE49-F238E27FC236}">
                  <a16:creationId xmlns:a16="http://schemas.microsoft.com/office/drawing/2014/main" id="{7F45A90E-2A17-47D2-850F-892438FA7E30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25041" y="1997079"/>
              <a:ext cx="68270" cy="58736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7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7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6" name="Freeform 14">
              <a:extLst>
                <a:ext uri="{FF2B5EF4-FFF2-40B4-BE49-F238E27FC236}">
                  <a16:creationId xmlns:a16="http://schemas.microsoft.com/office/drawing/2014/main" id="{9AF40D6F-6B79-4B14-8ACF-B17A789E956B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93311" y="1825636"/>
              <a:ext cx="69857" cy="58736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20" y="36"/>
                </a:cxn>
                <a:cxn ang="0">
                  <a:pos x="120" y="49"/>
                </a:cxn>
                <a:cxn ang="0">
                  <a:pos x="120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3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20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20" y="36"/>
                  </a:lnTo>
                  <a:lnTo>
                    <a:pt x="120" y="49"/>
                  </a:lnTo>
                  <a:lnTo>
                    <a:pt x="120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3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7" name="Freeform 15">
              <a:extLst>
                <a:ext uri="{FF2B5EF4-FFF2-40B4-BE49-F238E27FC236}">
                  <a16:creationId xmlns:a16="http://schemas.microsoft.com/office/drawing/2014/main" id="{881DB873-8B80-469F-8C07-A7FC3C8A4EC9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02837" y="1993904"/>
              <a:ext cx="69857" cy="58736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20" y="36"/>
                </a:cxn>
                <a:cxn ang="0">
                  <a:pos x="120" y="49"/>
                </a:cxn>
                <a:cxn ang="0">
                  <a:pos x="120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3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20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20" y="36"/>
                  </a:lnTo>
                  <a:lnTo>
                    <a:pt x="120" y="49"/>
                  </a:lnTo>
                  <a:lnTo>
                    <a:pt x="120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3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8" name="Freeform 16">
              <a:extLst>
                <a:ext uri="{FF2B5EF4-FFF2-40B4-BE49-F238E27FC236}">
                  <a16:creationId xmlns:a16="http://schemas.microsoft.com/office/drawing/2014/main" id="{737447E1-6730-4015-A425-49AAB7E0221C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71106" y="1820874"/>
              <a:ext cx="69857" cy="58735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1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19" y="36"/>
                </a:cxn>
                <a:cxn ang="0">
                  <a:pos x="119" y="49"/>
                </a:cxn>
                <a:cxn ang="0">
                  <a:pos x="119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2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9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1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19" y="36"/>
                  </a:lnTo>
                  <a:lnTo>
                    <a:pt x="119" y="49"/>
                  </a:lnTo>
                  <a:lnTo>
                    <a:pt x="119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2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9" name="Freeform 17">
              <a:extLst>
                <a:ext uri="{FF2B5EF4-FFF2-40B4-BE49-F238E27FC236}">
                  <a16:creationId xmlns:a16="http://schemas.microsoft.com/office/drawing/2014/main" id="{360DFE76-FB4F-45E1-A63C-733F5EF7FC08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80632" y="1989142"/>
              <a:ext cx="68270" cy="58735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1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19" y="36"/>
                </a:cxn>
                <a:cxn ang="0">
                  <a:pos x="119" y="49"/>
                </a:cxn>
                <a:cxn ang="0">
                  <a:pos x="119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2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9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1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19" y="36"/>
                  </a:lnTo>
                  <a:lnTo>
                    <a:pt x="119" y="49"/>
                  </a:lnTo>
                  <a:lnTo>
                    <a:pt x="119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2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0" name="Rectangle 18">
              <a:extLst>
                <a:ext uri="{FF2B5EF4-FFF2-40B4-BE49-F238E27FC236}">
                  <a16:creationId xmlns:a16="http://schemas.microsoft.com/office/drawing/2014/main" id="{E9CD5A8A-CAD4-499B-A94E-4B1F6058975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940963" y="1844685"/>
              <a:ext cx="14289" cy="7938"/>
            </a:xfrm>
            <a:prstGeom prst="rect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1" name="Rectangle 19">
              <a:extLst>
                <a:ext uri="{FF2B5EF4-FFF2-40B4-BE49-F238E27FC236}">
                  <a16:creationId xmlns:a16="http://schemas.microsoft.com/office/drawing/2014/main" id="{F7A7FC14-4E74-4AE3-90D1-14E07DE80AF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304311" y="1876434"/>
              <a:ext cx="15877" cy="9525"/>
            </a:xfrm>
            <a:prstGeom prst="rect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2" name="Rectangle 20">
              <a:extLst>
                <a:ext uri="{FF2B5EF4-FFF2-40B4-BE49-F238E27FC236}">
                  <a16:creationId xmlns:a16="http://schemas.microsoft.com/office/drawing/2014/main" id="{524267A7-8FF2-498B-A116-725340C1056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948902" y="2011366"/>
              <a:ext cx="15877" cy="9525"/>
            </a:xfrm>
            <a:prstGeom prst="rect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3" name="Rectangle 21">
              <a:extLst>
                <a:ext uri="{FF2B5EF4-FFF2-40B4-BE49-F238E27FC236}">
                  <a16:creationId xmlns:a16="http://schemas.microsoft.com/office/drawing/2014/main" id="{8E4E84D1-CF39-417A-93BC-9462AF6D1CD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312249" y="2044702"/>
              <a:ext cx="15877" cy="9525"/>
            </a:xfrm>
            <a:prstGeom prst="rect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4" name="Freeform 22">
              <a:extLst>
                <a:ext uri="{FF2B5EF4-FFF2-40B4-BE49-F238E27FC236}">
                  <a16:creationId xmlns:a16="http://schemas.microsoft.com/office/drawing/2014/main" id="{AF5420F2-9E0B-4DF9-8063-D755EB8D159B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958428" y="1836748"/>
              <a:ext cx="74620" cy="187317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00" y="0"/>
                </a:cxn>
                <a:cxn ang="0">
                  <a:pos x="129" y="144"/>
                </a:cxn>
                <a:cxn ang="0">
                  <a:pos x="129" y="179"/>
                </a:cxn>
                <a:cxn ang="0">
                  <a:pos x="103" y="321"/>
                </a:cxn>
                <a:cxn ang="0">
                  <a:pos x="0" y="321"/>
                </a:cxn>
                <a:cxn ang="0">
                  <a:pos x="0" y="285"/>
                </a:cxn>
                <a:cxn ang="0">
                  <a:pos x="58" y="285"/>
                </a:cxn>
                <a:cxn ang="0">
                  <a:pos x="58" y="38"/>
                </a:cxn>
                <a:cxn ang="0">
                  <a:pos x="0" y="38"/>
                </a:cxn>
                <a:cxn ang="0">
                  <a:pos x="0" y="0"/>
                </a:cxn>
              </a:cxnLst>
              <a:rect l="0" t="0" r="r" b="b"/>
              <a:pathLst>
                <a:path w="129" h="321">
                  <a:moveTo>
                    <a:pt x="0" y="0"/>
                  </a:moveTo>
                  <a:lnTo>
                    <a:pt x="100" y="0"/>
                  </a:lnTo>
                  <a:lnTo>
                    <a:pt x="129" y="144"/>
                  </a:lnTo>
                  <a:lnTo>
                    <a:pt x="129" y="179"/>
                  </a:lnTo>
                  <a:lnTo>
                    <a:pt x="103" y="321"/>
                  </a:lnTo>
                  <a:lnTo>
                    <a:pt x="0" y="321"/>
                  </a:lnTo>
                  <a:lnTo>
                    <a:pt x="0" y="285"/>
                  </a:lnTo>
                  <a:lnTo>
                    <a:pt x="58" y="285"/>
                  </a:lnTo>
                  <a:lnTo>
                    <a:pt x="58" y="38"/>
                  </a:lnTo>
                  <a:lnTo>
                    <a:pt x="0" y="3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5" name="Freeform 23">
              <a:extLst>
                <a:ext uri="{FF2B5EF4-FFF2-40B4-BE49-F238E27FC236}">
                  <a16:creationId xmlns:a16="http://schemas.microsoft.com/office/drawing/2014/main" id="{59B27330-D50B-4243-9BB3-1B4DCDB460C4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234454" y="1873259"/>
              <a:ext cx="76208" cy="187317"/>
            </a:xfrm>
            <a:custGeom>
              <a:avLst/>
              <a:gdLst/>
              <a:ahLst/>
              <a:cxnLst>
                <a:cxn ang="0">
                  <a:pos x="129" y="0"/>
                </a:cxn>
                <a:cxn ang="0">
                  <a:pos x="29" y="0"/>
                </a:cxn>
                <a:cxn ang="0">
                  <a:pos x="0" y="144"/>
                </a:cxn>
                <a:cxn ang="0">
                  <a:pos x="0" y="179"/>
                </a:cxn>
                <a:cxn ang="0">
                  <a:pos x="26" y="321"/>
                </a:cxn>
                <a:cxn ang="0">
                  <a:pos x="129" y="321"/>
                </a:cxn>
                <a:cxn ang="0">
                  <a:pos x="129" y="285"/>
                </a:cxn>
                <a:cxn ang="0">
                  <a:pos x="71" y="285"/>
                </a:cxn>
                <a:cxn ang="0">
                  <a:pos x="71" y="38"/>
                </a:cxn>
                <a:cxn ang="0">
                  <a:pos x="129" y="38"/>
                </a:cxn>
                <a:cxn ang="0">
                  <a:pos x="129" y="0"/>
                </a:cxn>
              </a:cxnLst>
              <a:rect l="0" t="0" r="r" b="b"/>
              <a:pathLst>
                <a:path w="129" h="321">
                  <a:moveTo>
                    <a:pt x="129" y="0"/>
                  </a:moveTo>
                  <a:lnTo>
                    <a:pt x="29" y="0"/>
                  </a:lnTo>
                  <a:lnTo>
                    <a:pt x="0" y="144"/>
                  </a:lnTo>
                  <a:lnTo>
                    <a:pt x="0" y="179"/>
                  </a:lnTo>
                  <a:lnTo>
                    <a:pt x="26" y="321"/>
                  </a:lnTo>
                  <a:lnTo>
                    <a:pt x="129" y="321"/>
                  </a:lnTo>
                  <a:lnTo>
                    <a:pt x="129" y="285"/>
                  </a:lnTo>
                  <a:lnTo>
                    <a:pt x="71" y="285"/>
                  </a:lnTo>
                  <a:lnTo>
                    <a:pt x="71" y="38"/>
                  </a:lnTo>
                  <a:lnTo>
                    <a:pt x="129" y="38"/>
                  </a:lnTo>
                  <a:lnTo>
                    <a:pt x="129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6" name="Rectangle 24">
              <a:extLst>
                <a:ext uri="{FF2B5EF4-FFF2-40B4-BE49-F238E27FC236}">
                  <a16:creationId xmlns:a16="http://schemas.microsoft.com/office/drawing/2014/main" id="{125A0B64-DAB5-4F7B-BB1F-41BFF474C8D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221753" y="1957393"/>
              <a:ext cx="12701" cy="22224"/>
            </a:xfrm>
            <a:prstGeom prst="rect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7" name="Rectangle 25">
              <a:extLst>
                <a:ext uri="{FF2B5EF4-FFF2-40B4-BE49-F238E27FC236}">
                  <a16:creationId xmlns:a16="http://schemas.microsoft.com/office/drawing/2014/main" id="{AF263EFA-E7B1-463C-B36C-D2935FA7D5E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9033047" y="1916120"/>
              <a:ext cx="12701" cy="22224"/>
            </a:xfrm>
            <a:prstGeom prst="rect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8" name="Rectangle 27">
              <a:extLst>
                <a:ext uri="{FF2B5EF4-FFF2-40B4-BE49-F238E27FC236}">
                  <a16:creationId xmlns:a16="http://schemas.microsoft.com/office/drawing/2014/main" id="{0A773C25-3195-4B48-A9C4-77FA09537F2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9045749" y="1917707"/>
              <a:ext cx="49218" cy="15874"/>
            </a:xfrm>
            <a:prstGeom prst="rect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9" name="Freeform 28">
              <a:extLst>
                <a:ext uri="{FF2B5EF4-FFF2-40B4-BE49-F238E27FC236}">
                  <a16:creationId xmlns:a16="http://schemas.microsoft.com/office/drawing/2014/main" id="{B5FC90FF-70E8-4B0B-84C0-D25995790792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088616" y="1911357"/>
              <a:ext cx="11113" cy="26987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12"/>
                </a:cxn>
                <a:cxn ang="0">
                  <a:pos x="19" y="22"/>
                </a:cxn>
                <a:cxn ang="0">
                  <a:pos x="16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12"/>
                  </a:lnTo>
                  <a:lnTo>
                    <a:pt x="19" y="22"/>
                  </a:lnTo>
                  <a:lnTo>
                    <a:pt x="16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0" name="Freeform 30">
              <a:extLst>
                <a:ext uri="{FF2B5EF4-FFF2-40B4-BE49-F238E27FC236}">
                  <a16:creationId xmlns:a16="http://schemas.microsoft.com/office/drawing/2014/main" id="{F287C934-F500-474B-A97C-8CC69B5D5AF4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099729" y="1911357"/>
              <a:ext cx="11114" cy="25399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7" y="12"/>
                </a:cxn>
                <a:cxn ang="0">
                  <a:pos x="20" y="22"/>
                </a:cxn>
                <a:cxn ang="0">
                  <a:pos x="17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20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7" y="12"/>
                  </a:lnTo>
                  <a:lnTo>
                    <a:pt x="20" y="22"/>
                  </a:lnTo>
                  <a:lnTo>
                    <a:pt x="17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1" name="Freeform 32">
              <a:extLst>
                <a:ext uri="{FF2B5EF4-FFF2-40B4-BE49-F238E27FC236}">
                  <a16:creationId xmlns:a16="http://schemas.microsoft.com/office/drawing/2014/main" id="{3488198D-CE09-4483-8D14-587644BE1819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110843" y="1911357"/>
              <a:ext cx="11113" cy="25399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6" y="12"/>
                </a:cxn>
                <a:cxn ang="0">
                  <a:pos x="19" y="22"/>
                </a:cxn>
                <a:cxn ang="0">
                  <a:pos x="16" y="35"/>
                </a:cxn>
                <a:cxn ang="0">
                  <a:pos x="9" y="45"/>
                </a:cxn>
                <a:cxn ang="0">
                  <a:pos x="6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6" y="12"/>
                  </a:lnTo>
                  <a:lnTo>
                    <a:pt x="19" y="22"/>
                  </a:lnTo>
                  <a:lnTo>
                    <a:pt x="16" y="35"/>
                  </a:lnTo>
                  <a:lnTo>
                    <a:pt x="9" y="45"/>
                  </a:lnTo>
                  <a:lnTo>
                    <a:pt x="6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2" name="Freeform 34">
              <a:extLst>
                <a:ext uri="{FF2B5EF4-FFF2-40B4-BE49-F238E27FC236}">
                  <a16:creationId xmlns:a16="http://schemas.microsoft.com/office/drawing/2014/main" id="{FD4551D1-111C-4F0E-9068-969FAAEDA3B3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121957" y="1909770"/>
              <a:ext cx="12701" cy="26986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20" y="12"/>
                </a:cxn>
                <a:cxn ang="0">
                  <a:pos x="20" y="22"/>
                </a:cxn>
                <a:cxn ang="0">
                  <a:pos x="20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20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20" y="12"/>
                  </a:lnTo>
                  <a:lnTo>
                    <a:pt x="20" y="22"/>
                  </a:lnTo>
                  <a:lnTo>
                    <a:pt x="20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3" name="Freeform 36">
              <a:extLst>
                <a:ext uri="{FF2B5EF4-FFF2-40B4-BE49-F238E27FC236}">
                  <a16:creationId xmlns:a16="http://schemas.microsoft.com/office/drawing/2014/main" id="{B0235580-37EC-41AA-ADE2-FA37C6C40D08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9134658" y="1909770"/>
              <a:ext cx="11114" cy="25399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2" y="0"/>
                </a:cxn>
                <a:cxn ang="0">
                  <a:pos x="19" y="12"/>
                </a:cxn>
                <a:cxn ang="0">
                  <a:pos x="19" y="22"/>
                </a:cxn>
                <a:cxn ang="0">
                  <a:pos x="19" y="35"/>
                </a:cxn>
                <a:cxn ang="0">
                  <a:pos x="12" y="45"/>
                </a:cxn>
                <a:cxn ang="0">
                  <a:pos x="6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6" y="0"/>
                  </a:lnTo>
                  <a:lnTo>
                    <a:pt x="12" y="0"/>
                  </a:lnTo>
                  <a:lnTo>
                    <a:pt x="19" y="12"/>
                  </a:lnTo>
                  <a:lnTo>
                    <a:pt x="19" y="22"/>
                  </a:lnTo>
                  <a:lnTo>
                    <a:pt x="19" y="35"/>
                  </a:lnTo>
                  <a:lnTo>
                    <a:pt x="12" y="45"/>
                  </a:lnTo>
                  <a:lnTo>
                    <a:pt x="6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4" name="Freeform 38">
              <a:extLst>
                <a:ext uri="{FF2B5EF4-FFF2-40B4-BE49-F238E27FC236}">
                  <a16:creationId xmlns:a16="http://schemas.microsoft.com/office/drawing/2014/main" id="{2D1824FB-7326-445A-8CDC-66C2B537B4AE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29714" y="1990729"/>
              <a:ext cx="11113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4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4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4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5" name="Freeform 39">
              <a:extLst>
                <a:ext uri="{FF2B5EF4-FFF2-40B4-BE49-F238E27FC236}">
                  <a16:creationId xmlns:a16="http://schemas.microsoft.com/office/drawing/2014/main" id="{BE017AAD-4CDE-44CB-827E-29474DACDA40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07509" y="1987554"/>
              <a:ext cx="11114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6" name="Freeform 40">
              <a:extLst>
                <a:ext uri="{FF2B5EF4-FFF2-40B4-BE49-F238E27FC236}">
                  <a16:creationId xmlns:a16="http://schemas.microsoft.com/office/drawing/2014/main" id="{6E5C861A-D4C8-487F-AF00-0D666E0A3536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83716" y="1982792"/>
              <a:ext cx="11114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7" name="Freeform 41">
              <a:extLst>
                <a:ext uri="{FF2B5EF4-FFF2-40B4-BE49-F238E27FC236}">
                  <a16:creationId xmlns:a16="http://schemas.microsoft.com/office/drawing/2014/main" id="{506DBABA-2314-4407-A361-1496F0E64B26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561512" y="1979617"/>
              <a:ext cx="11113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8" name="Freeform 42">
              <a:extLst>
                <a:ext uri="{FF2B5EF4-FFF2-40B4-BE49-F238E27FC236}">
                  <a16:creationId xmlns:a16="http://schemas.microsoft.com/office/drawing/2014/main" id="{A8F485CB-3914-4DF4-9792-BEBA106562E6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639307" y="1974855"/>
              <a:ext cx="11114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9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9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9" name="Freeform 43">
              <a:extLst>
                <a:ext uri="{FF2B5EF4-FFF2-40B4-BE49-F238E27FC236}">
                  <a16:creationId xmlns:a16="http://schemas.microsoft.com/office/drawing/2014/main" id="{40780797-24C5-4E8E-A70B-4175AFD3CD4B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15515" y="1971680"/>
              <a:ext cx="11114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0" name="Freeform 44">
              <a:extLst>
                <a:ext uri="{FF2B5EF4-FFF2-40B4-BE49-F238E27FC236}">
                  <a16:creationId xmlns:a16="http://schemas.microsoft.com/office/drawing/2014/main" id="{5B7F50AE-79B9-4F38-B95E-360B7563BB5D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93311" y="1966918"/>
              <a:ext cx="11113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7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1" name="Freeform 45">
              <a:extLst>
                <a:ext uri="{FF2B5EF4-FFF2-40B4-BE49-F238E27FC236}">
                  <a16:creationId xmlns:a16="http://schemas.microsoft.com/office/drawing/2014/main" id="{EF7CEBCD-9AA8-40E3-970D-A79A0A23AC52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72694" y="1963743"/>
              <a:ext cx="11113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2" name="Freeform 46">
              <a:extLst>
                <a:ext uri="{FF2B5EF4-FFF2-40B4-BE49-F238E27FC236}">
                  <a16:creationId xmlns:a16="http://schemas.microsoft.com/office/drawing/2014/main" id="{8BDA6BBE-D61E-4ADA-96A8-E32FA4F6C9F8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21775" y="1822461"/>
              <a:ext cx="11114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4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4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4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3" name="Freeform 47">
              <a:extLst>
                <a:ext uri="{FF2B5EF4-FFF2-40B4-BE49-F238E27FC236}">
                  <a16:creationId xmlns:a16="http://schemas.microsoft.com/office/drawing/2014/main" id="{D0671DF5-DD7C-4AEC-BB87-0CB0478D5FAD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399571" y="1819286"/>
              <a:ext cx="11113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4" name="Freeform 48">
              <a:extLst>
                <a:ext uri="{FF2B5EF4-FFF2-40B4-BE49-F238E27FC236}">
                  <a16:creationId xmlns:a16="http://schemas.microsoft.com/office/drawing/2014/main" id="{AB2B6608-1A6C-49E0-B13F-AB3CAC7AE8A6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475779" y="1814524"/>
              <a:ext cx="11113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5" name="Freeform 49">
              <a:extLst>
                <a:ext uri="{FF2B5EF4-FFF2-40B4-BE49-F238E27FC236}">
                  <a16:creationId xmlns:a16="http://schemas.microsoft.com/office/drawing/2014/main" id="{4F28041A-5ACB-47B7-8A6B-E3B267558EA2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553574" y="1811349"/>
              <a:ext cx="11114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6" name="Freeform 50">
              <a:extLst>
                <a:ext uri="{FF2B5EF4-FFF2-40B4-BE49-F238E27FC236}">
                  <a16:creationId xmlns:a16="http://schemas.microsoft.com/office/drawing/2014/main" id="{51524960-4B93-4881-931F-E416E30AC3F8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629781" y="1806587"/>
              <a:ext cx="11114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9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9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7" name="Freeform 51">
              <a:extLst>
                <a:ext uri="{FF2B5EF4-FFF2-40B4-BE49-F238E27FC236}">
                  <a16:creationId xmlns:a16="http://schemas.microsoft.com/office/drawing/2014/main" id="{3AF0A75E-9C46-4E2B-8F2E-83BE3C838669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07577" y="1803412"/>
              <a:ext cx="11113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8" name="Freeform 52">
              <a:extLst>
                <a:ext uri="{FF2B5EF4-FFF2-40B4-BE49-F238E27FC236}">
                  <a16:creationId xmlns:a16="http://schemas.microsoft.com/office/drawing/2014/main" id="{3C11353B-3736-46CB-8253-230B61B02518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783785" y="1800237"/>
              <a:ext cx="11113" cy="11270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7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9" name="Freeform 53">
              <a:extLst>
                <a:ext uri="{FF2B5EF4-FFF2-40B4-BE49-F238E27FC236}">
                  <a16:creationId xmlns:a16="http://schemas.microsoft.com/office/drawing/2014/main" id="{E68ABF9F-04F3-4911-B930-BD731DF88AA4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863168" y="1795475"/>
              <a:ext cx="11113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0" name="Freeform 2">
              <a:extLst>
                <a:ext uri="{FF2B5EF4-FFF2-40B4-BE49-F238E27FC236}">
                  <a16:creationId xmlns:a16="http://schemas.microsoft.com/office/drawing/2014/main" id="{E3AF9813-E7BE-4CB2-A7D6-B4F823065211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747039" y="1849448"/>
              <a:ext cx="68269" cy="57148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39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4" y="74"/>
                </a:cxn>
                <a:cxn ang="0">
                  <a:pos x="55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39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4" y="74"/>
                  </a:lnTo>
                  <a:lnTo>
                    <a:pt x="55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1" name="Freeform 3">
              <a:extLst>
                <a:ext uri="{FF2B5EF4-FFF2-40B4-BE49-F238E27FC236}">
                  <a16:creationId xmlns:a16="http://schemas.microsoft.com/office/drawing/2014/main" id="{E43359C7-54A5-4CA7-A3F4-2583FDA82844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739100" y="2017716"/>
              <a:ext cx="68270" cy="57148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39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4" y="74"/>
                </a:cxn>
                <a:cxn ang="0">
                  <a:pos x="55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39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4" y="74"/>
                  </a:lnTo>
                  <a:lnTo>
                    <a:pt x="55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2" name="Freeform 4">
              <a:extLst>
                <a:ext uri="{FF2B5EF4-FFF2-40B4-BE49-F238E27FC236}">
                  <a16:creationId xmlns:a16="http://schemas.microsoft.com/office/drawing/2014/main" id="{89EF7080-10A5-441B-81CC-052E640E250C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670831" y="1844685"/>
              <a:ext cx="66682" cy="58736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3" name="Freeform 5">
              <a:extLst>
                <a:ext uri="{FF2B5EF4-FFF2-40B4-BE49-F238E27FC236}">
                  <a16:creationId xmlns:a16="http://schemas.microsoft.com/office/drawing/2014/main" id="{1406FF97-96F3-4FF6-955D-4A67A07816E9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661305" y="2012953"/>
              <a:ext cx="68269" cy="58736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4" name="Freeform 6">
              <a:extLst>
                <a:ext uri="{FF2B5EF4-FFF2-40B4-BE49-F238E27FC236}">
                  <a16:creationId xmlns:a16="http://schemas.microsoft.com/office/drawing/2014/main" id="{1C1EC544-AC41-4ED5-BB19-80DC90784243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593035" y="1841510"/>
              <a:ext cx="68270" cy="57148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5" name="Freeform 7">
              <a:extLst>
                <a:ext uri="{FF2B5EF4-FFF2-40B4-BE49-F238E27FC236}">
                  <a16:creationId xmlns:a16="http://schemas.microsoft.com/office/drawing/2014/main" id="{A6D3175C-F379-433D-860E-AFB7B3465F38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585098" y="2009778"/>
              <a:ext cx="66682" cy="57148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6" name="Freeform 8">
              <a:extLst>
                <a:ext uri="{FF2B5EF4-FFF2-40B4-BE49-F238E27FC236}">
                  <a16:creationId xmlns:a16="http://schemas.microsoft.com/office/drawing/2014/main" id="{26E81169-8B75-42D8-A4CB-38408A994B30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515241" y="1836748"/>
              <a:ext cx="68269" cy="58735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7" name="Freeform 9">
              <a:extLst>
                <a:ext uri="{FF2B5EF4-FFF2-40B4-BE49-F238E27FC236}">
                  <a16:creationId xmlns:a16="http://schemas.microsoft.com/office/drawing/2014/main" id="{81193465-367F-4C1B-B686-56D17C90F7CE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507302" y="2005016"/>
              <a:ext cx="68270" cy="58735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8" name="Freeform 10">
              <a:extLst>
                <a:ext uri="{FF2B5EF4-FFF2-40B4-BE49-F238E27FC236}">
                  <a16:creationId xmlns:a16="http://schemas.microsoft.com/office/drawing/2014/main" id="{BA16EE9F-12B5-487D-B9B1-8AC70AF201AE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439033" y="1833573"/>
              <a:ext cx="66682" cy="58735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4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4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9" name="Freeform 11">
              <a:extLst>
                <a:ext uri="{FF2B5EF4-FFF2-40B4-BE49-F238E27FC236}">
                  <a16:creationId xmlns:a16="http://schemas.microsoft.com/office/drawing/2014/main" id="{F85497D1-56BC-476A-8162-FA50DCAE76C3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429507" y="2001842"/>
              <a:ext cx="68269" cy="57148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4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4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0" name="Freeform 12">
              <a:extLst>
                <a:ext uri="{FF2B5EF4-FFF2-40B4-BE49-F238E27FC236}">
                  <a16:creationId xmlns:a16="http://schemas.microsoft.com/office/drawing/2014/main" id="{CB37B4D2-D4D3-49FD-9140-A7AB534D1771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361237" y="1828811"/>
              <a:ext cx="68270" cy="58736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7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7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1" name="Freeform 13">
              <a:extLst>
                <a:ext uri="{FF2B5EF4-FFF2-40B4-BE49-F238E27FC236}">
                  <a16:creationId xmlns:a16="http://schemas.microsoft.com/office/drawing/2014/main" id="{2BE968AB-C55A-4ED0-ABCD-A4A659B2EE5B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353299" y="1997079"/>
              <a:ext cx="66682" cy="58736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7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7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2" name="Freeform 14">
              <a:extLst>
                <a:ext uri="{FF2B5EF4-FFF2-40B4-BE49-F238E27FC236}">
                  <a16:creationId xmlns:a16="http://schemas.microsoft.com/office/drawing/2014/main" id="{B21681E8-0A19-4283-867E-4F0CF65D3C11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281854" y="1825636"/>
              <a:ext cx="69857" cy="58736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20" y="36"/>
                </a:cxn>
                <a:cxn ang="0">
                  <a:pos x="120" y="49"/>
                </a:cxn>
                <a:cxn ang="0">
                  <a:pos x="120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3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20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20" y="36"/>
                  </a:lnTo>
                  <a:lnTo>
                    <a:pt x="120" y="49"/>
                  </a:lnTo>
                  <a:lnTo>
                    <a:pt x="120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3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3" name="Freeform 15">
              <a:extLst>
                <a:ext uri="{FF2B5EF4-FFF2-40B4-BE49-F238E27FC236}">
                  <a16:creationId xmlns:a16="http://schemas.microsoft.com/office/drawing/2014/main" id="{186E513E-9D07-4EA0-BC9C-792B434ECD13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273916" y="1993904"/>
              <a:ext cx="69857" cy="58736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20" y="36"/>
                </a:cxn>
                <a:cxn ang="0">
                  <a:pos x="120" y="49"/>
                </a:cxn>
                <a:cxn ang="0">
                  <a:pos x="120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3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20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20" y="36"/>
                  </a:lnTo>
                  <a:lnTo>
                    <a:pt x="120" y="49"/>
                  </a:lnTo>
                  <a:lnTo>
                    <a:pt x="120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3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4" name="Freeform 16">
              <a:extLst>
                <a:ext uri="{FF2B5EF4-FFF2-40B4-BE49-F238E27FC236}">
                  <a16:creationId xmlns:a16="http://schemas.microsoft.com/office/drawing/2014/main" id="{8324A5AF-8370-474B-9003-166297283D32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205646" y="1820874"/>
              <a:ext cx="68270" cy="58735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1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19" y="36"/>
                </a:cxn>
                <a:cxn ang="0">
                  <a:pos x="119" y="49"/>
                </a:cxn>
                <a:cxn ang="0">
                  <a:pos x="119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2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9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1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19" y="36"/>
                  </a:lnTo>
                  <a:lnTo>
                    <a:pt x="119" y="49"/>
                  </a:lnTo>
                  <a:lnTo>
                    <a:pt x="119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2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5" name="Freeform 17">
              <a:extLst>
                <a:ext uri="{FF2B5EF4-FFF2-40B4-BE49-F238E27FC236}">
                  <a16:creationId xmlns:a16="http://schemas.microsoft.com/office/drawing/2014/main" id="{F006D920-EF50-40B4-A340-B22EF9A3F1BC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196120" y="1989142"/>
              <a:ext cx="69857" cy="58735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1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19" y="36"/>
                </a:cxn>
                <a:cxn ang="0">
                  <a:pos x="119" y="49"/>
                </a:cxn>
                <a:cxn ang="0">
                  <a:pos x="119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2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9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1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19" y="36"/>
                  </a:lnTo>
                  <a:lnTo>
                    <a:pt x="119" y="49"/>
                  </a:lnTo>
                  <a:lnTo>
                    <a:pt x="119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2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6" name="Rectangle 18">
              <a:extLst>
                <a:ext uri="{FF2B5EF4-FFF2-40B4-BE49-F238E27FC236}">
                  <a16:creationId xmlns:a16="http://schemas.microsoft.com/office/drawing/2014/main" id="{5BFF3394-9C50-43E9-BA26-104A603EEAAD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 rot="173527" flipH="1">
              <a:off x="189769" y="1844685"/>
              <a:ext cx="15877" cy="7938"/>
            </a:xfrm>
            <a:prstGeom prst="rect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7" name="Rectangle 19">
              <a:extLst>
                <a:ext uri="{FF2B5EF4-FFF2-40B4-BE49-F238E27FC236}">
                  <a16:creationId xmlns:a16="http://schemas.microsoft.com/office/drawing/2014/main" id="{ED55B756-4C1D-4AB9-908A-DDF60AACE49D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 rot="173527" flipH="1">
              <a:off x="826422" y="1876434"/>
              <a:ext cx="15877" cy="9525"/>
            </a:xfrm>
            <a:prstGeom prst="rect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8" name="Rectangle 20">
              <a:extLst>
                <a:ext uri="{FF2B5EF4-FFF2-40B4-BE49-F238E27FC236}">
                  <a16:creationId xmlns:a16="http://schemas.microsoft.com/office/drawing/2014/main" id="{2E2CF937-3FD7-4F41-B9A2-0AEF4D811C3E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 rot="173527" flipH="1">
              <a:off x="181831" y="2011366"/>
              <a:ext cx="14288" cy="9525"/>
            </a:xfrm>
            <a:prstGeom prst="rect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9" name="Rectangle 21">
              <a:extLst>
                <a:ext uri="{FF2B5EF4-FFF2-40B4-BE49-F238E27FC236}">
                  <a16:creationId xmlns:a16="http://schemas.microsoft.com/office/drawing/2014/main" id="{73551177-A907-4342-BF86-571878E57EC8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 rot="173527" flipH="1">
              <a:off x="818484" y="2044702"/>
              <a:ext cx="14289" cy="9525"/>
            </a:xfrm>
            <a:prstGeom prst="rect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0" name="Freeform 22">
              <a:extLst>
                <a:ext uri="{FF2B5EF4-FFF2-40B4-BE49-F238E27FC236}">
                  <a16:creationId xmlns:a16="http://schemas.microsoft.com/office/drawing/2014/main" id="{CE663EB5-9685-40A3-BECF-3F8CB9FC7E46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111974" y="1836748"/>
              <a:ext cx="76208" cy="187317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00" y="0"/>
                </a:cxn>
                <a:cxn ang="0">
                  <a:pos x="129" y="144"/>
                </a:cxn>
                <a:cxn ang="0">
                  <a:pos x="129" y="179"/>
                </a:cxn>
                <a:cxn ang="0">
                  <a:pos x="103" y="321"/>
                </a:cxn>
                <a:cxn ang="0">
                  <a:pos x="0" y="321"/>
                </a:cxn>
                <a:cxn ang="0">
                  <a:pos x="0" y="285"/>
                </a:cxn>
                <a:cxn ang="0">
                  <a:pos x="58" y="285"/>
                </a:cxn>
                <a:cxn ang="0">
                  <a:pos x="58" y="38"/>
                </a:cxn>
                <a:cxn ang="0">
                  <a:pos x="0" y="38"/>
                </a:cxn>
                <a:cxn ang="0">
                  <a:pos x="0" y="0"/>
                </a:cxn>
              </a:cxnLst>
              <a:rect l="0" t="0" r="r" b="b"/>
              <a:pathLst>
                <a:path w="129" h="321">
                  <a:moveTo>
                    <a:pt x="0" y="0"/>
                  </a:moveTo>
                  <a:lnTo>
                    <a:pt x="100" y="0"/>
                  </a:lnTo>
                  <a:lnTo>
                    <a:pt x="129" y="144"/>
                  </a:lnTo>
                  <a:lnTo>
                    <a:pt x="129" y="179"/>
                  </a:lnTo>
                  <a:lnTo>
                    <a:pt x="103" y="321"/>
                  </a:lnTo>
                  <a:lnTo>
                    <a:pt x="0" y="321"/>
                  </a:lnTo>
                  <a:lnTo>
                    <a:pt x="0" y="285"/>
                  </a:lnTo>
                  <a:lnTo>
                    <a:pt x="58" y="285"/>
                  </a:lnTo>
                  <a:lnTo>
                    <a:pt x="58" y="38"/>
                  </a:lnTo>
                  <a:lnTo>
                    <a:pt x="0" y="3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1" name="Freeform 23">
              <a:extLst>
                <a:ext uri="{FF2B5EF4-FFF2-40B4-BE49-F238E27FC236}">
                  <a16:creationId xmlns:a16="http://schemas.microsoft.com/office/drawing/2014/main" id="{0673CC55-5EE3-445B-9D74-DF7F6FD47467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835948" y="1873259"/>
              <a:ext cx="74620" cy="187317"/>
            </a:xfrm>
            <a:custGeom>
              <a:avLst/>
              <a:gdLst/>
              <a:ahLst/>
              <a:cxnLst>
                <a:cxn ang="0">
                  <a:pos x="129" y="0"/>
                </a:cxn>
                <a:cxn ang="0">
                  <a:pos x="29" y="0"/>
                </a:cxn>
                <a:cxn ang="0">
                  <a:pos x="0" y="144"/>
                </a:cxn>
                <a:cxn ang="0">
                  <a:pos x="0" y="179"/>
                </a:cxn>
                <a:cxn ang="0">
                  <a:pos x="26" y="321"/>
                </a:cxn>
                <a:cxn ang="0">
                  <a:pos x="129" y="321"/>
                </a:cxn>
                <a:cxn ang="0">
                  <a:pos x="129" y="285"/>
                </a:cxn>
                <a:cxn ang="0">
                  <a:pos x="71" y="285"/>
                </a:cxn>
                <a:cxn ang="0">
                  <a:pos x="71" y="38"/>
                </a:cxn>
                <a:cxn ang="0">
                  <a:pos x="129" y="38"/>
                </a:cxn>
                <a:cxn ang="0">
                  <a:pos x="129" y="0"/>
                </a:cxn>
              </a:cxnLst>
              <a:rect l="0" t="0" r="r" b="b"/>
              <a:pathLst>
                <a:path w="129" h="321">
                  <a:moveTo>
                    <a:pt x="129" y="0"/>
                  </a:moveTo>
                  <a:lnTo>
                    <a:pt x="29" y="0"/>
                  </a:lnTo>
                  <a:lnTo>
                    <a:pt x="0" y="144"/>
                  </a:lnTo>
                  <a:lnTo>
                    <a:pt x="0" y="179"/>
                  </a:lnTo>
                  <a:lnTo>
                    <a:pt x="26" y="321"/>
                  </a:lnTo>
                  <a:lnTo>
                    <a:pt x="129" y="321"/>
                  </a:lnTo>
                  <a:lnTo>
                    <a:pt x="129" y="285"/>
                  </a:lnTo>
                  <a:lnTo>
                    <a:pt x="71" y="285"/>
                  </a:lnTo>
                  <a:lnTo>
                    <a:pt x="71" y="38"/>
                  </a:lnTo>
                  <a:lnTo>
                    <a:pt x="129" y="38"/>
                  </a:lnTo>
                  <a:lnTo>
                    <a:pt x="129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2" name="Rectangle 25">
              <a:extLst>
                <a:ext uri="{FF2B5EF4-FFF2-40B4-BE49-F238E27FC236}">
                  <a16:creationId xmlns:a16="http://schemas.microsoft.com/office/drawing/2014/main" id="{DF1A385B-5B77-48E8-B804-D47D0434FAA4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 rot="173527" flipH="1">
              <a:off x="99273" y="1916120"/>
              <a:ext cx="14288" cy="22224"/>
            </a:xfrm>
            <a:prstGeom prst="rect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3" name="Rectangle 27">
              <a:extLst>
                <a:ext uri="{FF2B5EF4-FFF2-40B4-BE49-F238E27FC236}">
                  <a16:creationId xmlns:a16="http://schemas.microsoft.com/office/drawing/2014/main" id="{F314E5E8-5163-4306-B2E5-E4846420320B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 rot="173527" flipH="1">
              <a:off x="51643" y="1917707"/>
              <a:ext cx="49217" cy="15874"/>
            </a:xfrm>
            <a:prstGeom prst="rect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4" name="Freeform 28">
              <a:extLst>
                <a:ext uri="{FF2B5EF4-FFF2-40B4-BE49-F238E27FC236}">
                  <a16:creationId xmlns:a16="http://schemas.microsoft.com/office/drawing/2014/main" id="{F897B3CB-3397-47E4-9843-C9E4784D78A9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46880" y="1911357"/>
              <a:ext cx="11114" cy="26987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12"/>
                </a:cxn>
                <a:cxn ang="0">
                  <a:pos x="19" y="22"/>
                </a:cxn>
                <a:cxn ang="0">
                  <a:pos x="16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12"/>
                  </a:lnTo>
                  <a:lnTo>
                    <a:pt x="19" y="22"/>
                  </a:lnTo>
                  <a:lnTo>
                    <a:pt x="16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5" name="Freeform 30">
              <a:extLst>
                <a:ext uri="{FF2B5EF4-FFF2-40B4-BE49-F238E27FC236}">
                  <a16:creationId xmlns:a16="http://schemas.microsoft.com/office/drawing/2014/main" id="{1A19CAAC-E112-4719-9613-AA3451B0D365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34178" y="1911357"/>
              <a:ext cx="12701" cy="25399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7" y="12"/>
                </a:cxn>
                <a:cxn ang="0">
                  <a:pos x="20" y="22"/>
                </a:cxn>
                <a:cxn ang="0">
                  <a:pos x="17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20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7" y="12"/>
                  </a:lnTo>
                  <a:lnTo>
                    <a:pt x="20" y="22"/>
                  </a:lnTo>
                  <a:lnTo>
                    <a:pt x="17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6" name="Freeform 32">
              <a:extLst>
                <a:ext uri="{FF2B5EF4-FFF2-40B4-BE49-F238E27FC236}">
                  <a16:creationId xmlns:a16="http://schemas.microsoft.com/office/drawing/2014/main" id="{720618A2-FA4F-44FA-B361-FE098FC223EF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23065" y="1911357"/>
              <a:ext cx="11113" cy="25399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6" y="12"/>
                </a:cxn>
                <a:cxn ang="0">
                  <a:pos x="19" y="22"/>
                </a:cxn>
                <a:cxn ang="0">
                  <a:pos x="16" y="35"/>
                </a:cxn>
                <a:cxn ang="0">
                  <a:pos x="9" y="45"/>
                </a:cxn>
                <a:cxn ang="0">
                  <a:pos x="6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6" y="12"/>
                  </a:lnTo>
                  <a:lnTo>
                    <a:pt x="19" y="22"/>
                  </a:lnTo>
                  <a:lnTo>
                    <a:pt x="16" y="35"/>
                  </a:lnTo>
                  <a:lnTo>
                    <a:pt x="9" y="45"/>
                  </a:lnTo>
                  <a:lnTo>
                    <a:pt x="6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7" name="Freeform 34">
              <a:extLst>
                <a:ext uri="{FF2B5EF4-FFF2-40B4-BE49-F238E27FC236}">
                  <a16:creationId xmlns:a16="http://schemas.microsoft.com/office/drawing/2014/main" id="{3EB29A07-5D3F-4B10-847D-A48A56356497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11951" y="1909770"/>
              <a:ext cx="11114" cy="26986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20" y="12"/>
                </a:cxn>
                <a:cxn ang="0">
                  <a:pos x="20" y="22"/>
                </a:cxn>
                <a:cxn ang="0">
                  <a:pos x="20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20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20" y="12"/>
                  </a:lnTo>
                  <a:lnTo>
                    <a:pt x="20" y="22"/>
                  </a:lnTo>
                  <a:lnTo>
                    <a:pt x="20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8" name="Freeform 36">
              <a:extLst>
                <a:ext uri="{FF2B5EF4-FFF2-40B4-BE49-F238E27FC236}">
                  <a16:creationId xmlns:a16="http://schemas.microsoft.com/office/drawing/2014/main" id="{CE5346DC-19DE-48E9-A26D-89140DA6F357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838" y="1909770"/>
              <a:ext cx="11113" cy="25399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2" y="0"/>
                </a:cxn>
                <a:cxn ang="0">
                  <a:pos x="19" y="12"/>
                </a:cxn>
                <a:cxn ang="0">
                  <a:pos x="19" y="22"/>
                </a:cxn>
                <a:cxn ang="0">
                  <a:pos x="19" y="35"/>
                </a:cxn>
                <a:cxn ang="0">
                  <a:pos x="12" y="45"/>
                </a:cxn>
                <a:cxn ang="0">
                  <a:pos x="6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6" y="0"/>
                  </a:lnTo>
                  <a:lnTo>
                    <a:pt x="12" y="0"/>
                  </a:lnTo>
                  <a:lnTo>
                    <a:pt x="19" y="12"/>
                  </a:lnTo>
                  <a:lnTo>
                    <a:pt x="19" y="22"/>
                  </a:lnTo>
                  <a:lnTo>
                    <a:pt x="19" y="35"/>
                  </a:lnTo>
                  <a:lnTo>
                    <a:pt x="12" y="45"/>
                  </a:lnTo>
                  <a:lnTo>
                    <a:pt x="6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9" name="Freeform 38">
              <a:extLst>
                <a:ext uri="{FF2B5EF4-FFF2-40B4-BE49-F238E27FC236}">
                  <a16:creationId xmlns:a16="http://schemas.microsoft.com/office/drawing/2014/main" id="{3A484969-D9CB-4740-9244-34D6AEBB03A6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804195" y="1990729"/>
              <a:ext cx="12701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4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4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4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0" name="Freeform 39">
              <a:extLst>
                <a:ext uri="{FF2B5EF4-FFF2-40B4-BE49-F238E27FC236}">
                  <a16:creationId xmlns:a16="http://schemas.microsoft.com/office/drawing/2014/main" id="{CBE59F66-8D01-4109-9414-ED62DCE80C1A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727987" y="1987554"/>
              <a:ext cx="11113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1" name="Freeform 40">
              <a:extLst>
                <a:ext uri="{FF2B5EF4-FFF2-40B4-BE49-F238E27FC236}">
                  <a16:creationId xmlns:a16="http://schemas.microsoft.com/office/drawing/2014/main" id="{E2DF45DE-19B3-4E1F-A278-762C8053D171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650191" y="1982792"/>
              <a:ext cx="11114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2" name="Freeform 41">
              <a:extLst>
                <a:ext uri="{FF2B5EF4-FFF2-40B4-BE49-F238E27FC236}">
                  <a16:creationId xmlns:a16="http://schemas.microsoft.com/office/drawing/2014/main" id="{00667A0D-AADE-4B4A-9870-182C9622A626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572396" y="1979617"/>
              <a:ext cx="12701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3" name="Freeform 42">
              <a:extLst>
                <a:ext uri="{FF2B5EF4-FFF2-40B4-BE49-F238E27FC236}">
                  <a16:creationId xmlns:a16="http://schemas.microsoft.com/office/drawing/2014/main" id="{39A19A4C-6E58-4E06-8F22-4F75708C43B4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496189" y="1974855"/>
              <a:ext cx="11113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9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9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4" name="Freeform 43">
              <a:extLst>
                <a:ext uri="{FF2B5EF4-FFF2-40B4-BE49-F238E27FC236}">
                  <a16:creationId xmlns:a16="http://schemas.microsoft.com/office/drawing/2014/main" id="{D4F64AAE-0D0B-458E-9A37-70F44EDBBB79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418393" y="1971680"/>
              <a:ext cx="11114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5" name="Freeform 44">
              <a:extLst>
                <a:ext uri="{FF2B5EF4-FFF2-40B4-BE49-F238E27FC236}">
                  <a16:creationId xmlns:a16="http://schemas.microsoft.com/office/drawing/2014/main" id="{3A10B909-4A6C-4CC3-A30B-4500E34A382A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342185" y="1966918"/>
              <a:ext cx="11114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7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6" name="Freeform 45">
              <a:extLst>
                <a:ext uri="{FF2B5EF4-FFF2-40B4-BE49-F238E27FC236}">
                  <a16:creationId xmlns:a16="http://schemas.microsoft.com/office/drawing/2014/main" id="{3DF50F4D-2CAA-4010-90D3-A15053CC3384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262802" y="1963743"/>
              <a:ext cx="11114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7" name="Freeform 46">
              <a:extLst>
                <a:ext uri="{FF2B5EF4-FFF2-40B4-BE49-F238E27FC236}">
                  <a16:creationId xmlns:a16="http://schemas.microsoft.com/office/drawing/2014/main" id="{D93C67B4-253E-45C4-8455-569CBAFD7312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813721" y="1822461"/>
              <a:ext cx="11113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4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4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4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8" name="Freeform 47">
              <a:extLst>
                <a:ext uri="{FF2B5EF4-FFF2-40B4-BE49-F238E27FC236}">
                  <a16:creationId xmlns:a16="http://schemas.microsoft.com/office/drawing/2014/main" id="{9954FD19-7510-45A0-B985-7C2A401F852A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735925" y="1819286"/>
              <a:ext cx="11114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9" name="Freeform 48">
              <a:extLst>
                <a:ext uri="{FF2B5EF4-FFF2-40B4-BE49-F238E27FC236}">
                  <a16:creationId xmlns:a16="http://schemas.microsoft.com/office/drawing/2014/main" id="{92F83C3E-0876-4A08-94AC-0C414B211A13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659717" y="1814524"/>
              <a:ext cx="11114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0" name="Freeform 49">
              <a:extLst>
                <a:ext uri="{FF2B5EF4-FFF2-40B4-BE49-F238E27FC236}">
                  <a16:creationId xmlns:a16="http://schemas.microsoft.com/office/drawing/2014/main" id="{97BF3257-97B8-421E-BDB6-49706CFD4974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581922" y="1811349"/>
              <a:ext cx="11113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1" name="Freeform 50">
              <a:extLst>
                <a:ext uri="{FF2B5EF4-FFF2-40B4-BE49-F238E27FC236}">
                  <a16:creationId xmlns:a16="http://schemas.microsoft.com/office/drawing/2014/main" id="{42DC9340-A392-4B4A-B13F-016AAFD03FD2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504126" y="1806587"/>
              <a:ext cx="11114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9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9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2" name="Freeform 51">
              <a:extLst>
                <a:ext uri="{FF2B5EF4-FFF2-40B4-BE49-F238E27FC236}">
                  <a16:creationId xmlns:a16="http://schemas.microsoft.com/office/drawing/2014/main" id="{0B26CCF1-BC54-4DF6-BA6F-901D00DF441C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427919" y="1803412"/>
              <a:ext cx="11114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3" name="Freeform 52">
              <a:extLst>
                <a:ext uri="{FF2B5EF4-FFF2-40B4-BE49-F238E27FC236}">
                  <a16:creationId xmlns:a16="http://schemas.microsoft.com/office/drawing/2014/main" id="{EA0AF71E-3635-4179-8C35-C6BA693A84F6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350124" y="1800237"/>
              <a:ext cx="11113" cy="11270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7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4" name="Freeform 53">
              <a:extLst>
                <a:ext uri="{FF2B5EF4-FFF2-40B4-BE49-F238E27FC236}">
                  <a16:creationId xmlns:a16="http://schemas.microsoft.com/office/drawing/2014/main" id="{C9BAA8C1-BF6F-4461-8ED3-CDF058A61700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270741" y="1795475"/>
              <a:ext cx="11113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5" name="Полилиния 324">
              <a:extLst>
                <a:ext uri="{FF2B5EF4-FFF2-40B4-BE49-F238E27FC236}">
                  <a16:creationId xmlns:a16="http://schemas.microsoft.com/office/drawing/2014/main" id="{0AA6FBEE-3FF8-4FE0-ADA1-DBE68B52A2E6}"/>
                </a:ext>
              </a:extLst>
            </p:cNvPr>
            <p:cNvSpPr/>
            <p:nvPr userDrawn="1"/>
          </p:nvSpPr>
          <p:spPr bwMode="auto">
            <a:xfrm>
              <a:off x="1004240" y="1974855"/>
              <a:ext cx="7114314" cy="142869"/>
            </a:xfrm>
            <a:custGeom>
              <a:avLst/>
              <a:gdLst>
                <a:gd name="connsiteX0" fmla="*/ 0 w 7114673"/>
                <a:gd name="connsiteY0" fmla="*/ 0 h 0"/>
                <a:gd name="connsiteX1" fmla="*/ 7114673 w 7114673"/>
                <a:gd name="connsiteY1" fmla="*/ 0 h 0"/>
                <a:gd name="connsiteX2" fmla="*/ 7114673 w 7114673"/>
                <a:gd name="connsiteY2" fmla="*/ 0 h 0"/>
                <a:gd name="connsiteX0" fmla="*/ 0 w 7114673"/>
                <a:gd name="connsiteY0" fmla="*/ 0 h 0"/>
                <a:gd name="connsiteX1" fmla="*/ 7114673 w 7114673"/>
                <a:gd name="connsiteY1" fmla="*/ 0 h 0"/>
                <a:gd name="connsiteX2" fmla="*/ 7114673 w 7114673"/>
                <a:gd name="connsiteY2" fmla="*/ 0 h 0"/>
                <a:gd name="connsiteX0" fmla="*/ 0 w 7114673"/>
                <a:gd name="connsiteY0" fmla="*/ 0 h 98776"/>
                <a:gd name="connsiteX1" fmla="*/ 7114673 w 7114673"/>
                <a:gd name="connsiteY1" fmla="*/ 0 h 98776"/>
                <a:gd name="connsiteX2" fmla="*/ 7114673 w 7114673"/>
                <a:gd name="connsiteY2" fmla="*/ 0 h 98776"/>
                <a:gd name="connsiteX0" fmla="*/ 0 w 7114673"/>
                <a:gd name="connsiteY0" fmla="*/ 1337 h 64730"/>
                <a:gd name="connsiteX1" fmla="*/ 3643306 w 7114673"/>
                <a:gd name="connsiteY1" fmla="*/ 64730 h 64730"/>
                <a:gd name="connsiteX2" fmla="*/ 7114673 w 7114673"/>
                <a:gd name="connsiteY2" fmla="*/ 1337 h 64730"/>
                <a:gd name="connsiteX3" fmla="*/ 7114673 w 7114673"/>
                <a:gd name="connsiteY3" fmla="*/ 1337 h 64730"/>
                <a:gd name="connsiteX0" fmla="*/ 0 w 7114673"/>
                <a:gd name="connsiteY0" fmla="*/ 1337 h 116131"/>
                <a:gd name="connsiteX1" fmla="*/ 3643306 w 7114673"/>
                <a:gd name="connsiteY1" fmla="*/ 64730 h 116131"/>
                <a:gd name="connsiteX2" fmla="*/ 7114673 w 7114673"/>
                <a:gd name="connsiteY2" fmla="*/ 1337 h 116131"/>
                <a:gd name="connsiteX3" fmla="*/ 7114673 w 7114673"/>
                <a:gd name="connsiteY3" fmla="*/ 1337 h 116131"/>
                <a:gd name="connsiteX0" fmla="*/ 0 w 7114673"/>
                <a:gd name="connsiteY0" fmla="*/ 0 h 0"/>
                <a:gd name="connsiteX1" fmla="*/ 7114673 w 7114673"/>
                <a:gd name="connsiteY1" fmla="*/ 0 h 0"/>
                <a:gd name="connsiteX2" fmla="*/ 7114673 w 7114673"/>
                <a:gd name="connsiteY2" fmla="*/ 0 h 0"/>
                <a:gd name="connsiteX0" fmla="*/ 0 w 7114673"/>
                <a:gd name="connsiteY0" fmla="*/ 0 h 259197"/>
                <a:gd name="connsiteX1" fmla="*/ 7114673 w 7114673"/>
                <a:gd name="connsiteY1" fmla="*/ 0 h 259197"/>
                <a:gd name="connsiteX2" fmla="*/ 7114673 w 7114673"/>
                <a:gd name="connsiteY2" fmla="*/ 0 h 259197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64241"/>
                <a:gd name="connsiteX1" fmla="*/ 3643306 w 7114673"/>
                <a:gd name="connsiteY1" fmla="*/ 142852 h 164241"/>
                <a:gd name="connsiteX2" fmla="*/ 5022911 w 7114673"/>
                <a:gd name="connsiteY2" fmla="*/ 128337 h 164241"/>
                <a:gd name="connsiteX3" fmla="*/ 7114673 w 7114673"/>
                <a:gd name="connsiteY3" fmla="*/ 0 h 164241"/>
                <a:gd name="connsiteX4" fmla="*/ 7114673 w 7114673"/>
                <a:gd name="connsiteY4" fmla="*/ 0 h 164241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5255 h 148107"/>
                <a:gd name="connsiteX1" fmla="*/ 3643306 w 7114673"/>
                <a:gd name="connsiteY1" fmla="*/ 148107 h 148107"/>
                <a:gd name="connsiteX2" fmla="*/ 7114673 w 7114673"/>
                <a:gd name="connsiteY2" fmla="*/ 5255 h 148107"/>
                <a:gd name="connsiteX3" fmla="*/ 7114673 w 7114673"/>
                <a:gd name="connsiteY3" fmla="*/ 5255 h 148107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14673" h="142852">
                  <a:moveTo>
                    <a:pt x="0" y="0"/>
                  </a:moveTo>
                  <a:cubicBezTo>
                    <a:pt x="1079383" y="39898"/>
                    <a:pt x="2256426" y="122573"/>
                    <a:pt x="3643306" y="142852"/>
                  </a:cubicBezTo>
                  <a:cubicBezTo>
                    <a:pt x="4829085" y="142852"/>
                    <a:pt x="6367148" y="58417"/>
                    <a:pt x="7114673" y="0"/>
                  </a:cubicBezTo>
                  <a:lnTo>
                    <a:pt x="7114673" y="0"/>
                  </a:lnTo>
                </a:path>
              </a:pathLst>
            </a:custGeom>
            <a:noFill/>
            <a:ln w="19050" cap="flat" cmpd="sng" algn="ctr">
              <a:solidFill>
                <a:schemeClr val="accent2">
                  <a:lumMod val="40000"/>
                  <a:lumOff val="6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6" name="Полилиния 325">
              <a:extLst>
                <a:ext uri="{FF2B5EF4-FFF2-40B4-BE49-F238E27FC236}">
                  <a16:creationId xmlns:a16="http://schemas.microsoft.com/office/drawing/2014/main" id="{C5C94139-DDA0-4EDE-AA76-65C9F3F4E3C9}"/>
                </a:ext>
              </a:extLst>
            </p:cNvPr>
            <p:cNvSpPr/>
            <p:nvPr userDrawn="1"/>
          </p:nvSpPr>
          <p:spPr bwMode="auto">
            <a:xfrm>
              <a:off x="2425" y="1976443"/>
              <a:ext cx="995465" cy="309549"/>
            </a:xfrm>
            <a:custGeom>
              <a:avLst/>
              <a:gdLst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96043" h="310243">
                  <a:moveTo>
                    <a:pt x="996043" y="0"/>
                  </a:moveTo>
                  <a:cubicBezTo>
                    <a:pt x="764069" y="166704"/>
                    <a:pt x="546356" y="280324"/>
                    <a:pt x="0" y="310243"/>
                  </a:cubicBezTo>
                </a:path>
              </a:pathLst>
            </a:custGeom>
            <a:noFill/>
            <a:ln w="19050" cap="flat" cmpd="sng" algn="ctr">
              <a:solidFill>
                <a:schemeClr val="accent2">
                  <a:lumMod val="40000"/>
                  <a:lumOff val="6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7" name="Rectangle 24">
              <a:extLst>
                <a:ext uri="{FF2B5EF4-FFF2-40B4-BE49-F238E27FC236}">
                  <a16:creationId xmlns:a16="http://schemas.microsoft.com/office/drawing/2014/main" id="{501A5F12-F7AF-483C-90CE-3ABC07E246BB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 rot="173527" flipH="1">
              <a:off x="910568" y="1957393"/>
              <a:ext cx="12701" cy="22224"/>
            </a:xfrm>
            <a:prstGeom prst="rect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8" name="Rectangle 26">
              <a:extLst>
                <a:ext uri="{FF2B5EF4-FFF2-40B4-BE49-F238E27FC236}">
                  <a16:creationId xmlns:a16="http://schemas.microsoft.com/office/drawing/2014/main" id="{6CA9B211-5D05-4B92-8B4D-F5C4DCDC39C7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 rot="173527" flipH="1">
              <a:off x="923269" y="1962155"/>
              <a:ext cx="49218" cy="15874"/>
            </a:xfrm>
            <a:prstGeom prst="rect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9" name="Freeform 29">
              <a:extLst>
                <a:ext uri="{FF2B5EF4-FFF2-40B4-BE49-F238E27FC236}">
                  <a16:creationId xmlns:a16="http://schemas.microsoft.com/office/drawing/2014/main" id="{D378B5D1-E360-4E8E-A5ED-3B386372045D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966137" y="1958980"/>
              <a:ext cx="11113" cy="25399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9" y="0"/>
                </a:cxn>
                <a:cxn ang="0">
                  <a:pos x="3" y="12"/>
                </a:cxn>
                <a:cxn ang="0">
                  <a:pos x="0" y="22"/>
                </a:cxn>
                <a:cxn ang="0">
                  <a:pos x="3" y="35"/>
                </a:cxn>
                <a:cxn ang="0">
                  <a:pos x="9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9" y="0"/>
                  </a:lnTo>
                  <a:lnTo>
                    <a:pt x="3" y="12"/>
                  </a:lnTo>
                  <a:lnTo>
                    <a:pt x="0" y="22"/>
                  </a:lnTo>
                  <a:lnTo>
                    <a:pt x="3" y="35"/>
                  </a:lnTo>
                  <a:lnTo>
                    <a:pt x="9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30" name="Freeform 31">
              <a:extLst>
                <a:ext uri="{FF2B5EF4-FFF2-40B4-BE49-F238E27FC236}">
                  <a16:creationId xmlns:a16="http://schemas.microsoft.com/office/drawing/2014/main" id="{F8E0224E-8A47-43F8-B46D-F2D879B1679E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977250" y="1958980"/>
              <a:ext cx="12701" cy="25399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13" y="0"/>
                </a:cxn>
                <a:cxn ang="0">
                  <a:pos x="10" y="0"/>
                </a:cxn>
                <a:cxn ang="0">
                  <a:pos x="4" y="12"/>
                </a:cxn>
                <a:cxn ang="0">
                  <a:pos x="0" y="22"/>
                </a:cxn>
                <a:cxn ang="0">
                  <a:pos x="4" y="35"/>
                </a:cxn>
                <a:cxn ang="0">
                  <a:pos x="10" y="45"/>
                </a:cxn>
                <a:cxn ang="0">
                  <a:pos x="13" y="45"/>
                </a:cxn>
                <a:cxn ang="0">
                  <a:pos x="20" y="45"/>
                </a:cxn>
                <a:cxn ang="0">
                  <a:pos x="20" y="22"/>
                </a:cxn>
                <a:cxn ang="0">
                  <a:pos x="20" y="0"/>
                </a:cxn>
              </a:cxnLst>
              <a:rect l="0" t="0" r="r" b="b"/>
              <a:pathLst>
                <a:path w="20" h="45">
                  <a:moveTo>
                    <a:pt x="20" y="0"/>
                  </a:moveTo>
                  <a:lnTo>
                    <a:pt x="13" y="0"/>
                  </a:lnTo>
                  <a:lnTo>
                    <a:pt x="10" y="0"/>
                  </a:lnTo>
                  <a:lnTo>
                    <a:pt x="4" y="12"/>
                  </a:lnTo>
                  <a:lnTo>
                    <a:pt x="0" y="22"/>
                  </a:lnTo>
                  <a:lnTo>
                    <a:pt x="4" y="35"/>
                  </a:lnTo>
                  <a:lnTo>
                    <a:pt x="10" y="45"/>
                  </a:lnTo>
                  <a:lnTo>
                    <a:pt x="13" y="45"/>
                  </a:lnTo>
                  <a:lnTo>
                    <a:pt x="20" y="45"/>
                  </a:lnTo>
                  <a:lnTo>
                    <a:pt x="20" y="22"/>
                  </a:lnTo>
                  <a:lnTo>
                    <a:pt x="2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31" name="Freeform 33">
              <a:extLst>
                <a:ext uri="{FF2B5EF4-FFF2-40B4-BE49-F238E27FC236}">
                  <a16:creationId xmlns:a16="http://schemas.microsoft.com/office/drawing/2014/main" id="{EDDA84B7-7659-4DEF-BFB1-A6DCD840CE99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989951" y="1958980"/>
              <a:ext cx="11114" cy="26987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10" y="0"/>
                </a:cxn>
                <a:cxn ang="0">
                  <a:pos x="3" y="12"/>
                </a:cxn>
                <a:cxn ang="0">
                  <a:pos x="0" y="22"/>
                </a:cxn>
                <a:cxn ang="0">
                  <a:pos x="3" y="35"/>
                </a:cxn>
                <a:cxn ang="0">
                  <a:pos x="10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10" y="0"/>
                  </a:lnTo>
                  <a:lnTo>
                    <a:pt x="3" y="12"/>
                  </a:lnTo>
                  <a:lnTo>
                    <a:pt x="0" y="22"/>
                  </a:lnTo>
                  <a:lnTo>
                    <a:pt x="3" y="35"/>
                  </a:lnTo>
                  <a:lnTo>
                    <a:pt x="10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32" name="Freeform 35">
              <a:extLst>
                <a:ext uri="{FF2B5EF4-FFF2-40B4-BE49-F238E27FC236}">
                  <a16:creationId xmlns:a16="http://schemas.microsoft.com/office/drawing/2014/main" id="{CD1E1782-B1DD-4556-8986-E96AB8F6AB9A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1001065" y="1960568"/>
              <a:ext cx="11113" cy="25399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9" y="0"/>
                </a:cxn>
                <a:cxn ang="0">
                  <a:pos x="0" y="12"/>
                </a:cxn>
                <a:cxn ang="0">
                  <a:pos x="0" y="22"/>
                </a:cxn>
                <a:cxn ang="0">
                  <a:pos x="0" y="35"/>
                </a:cxn>
                <a:cxn ang="0">
                  <a:pos x="9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9" y="0"/>
                  </a:lnTo>
                  <a:lnTo>
                    <a:pt x="0" y="12"/>
                  </a:lnTo>
                  <a:lnTo>
                    <a:pt x="0" y="22"/>
                  </a:lnTo>
                  <a:lnTo>
                    <a:pt x="0" y="35"/>
                  </a:lnTo>
                  <a:lnTo>
                    <a:pt x="9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33" name="Freeform 37">
              <a:extLst>
                <a:ext uri="{FF2B5EF4-FFF2-40B4-BE49-F238E27FC236}">
                  <a16:creationId xmlns:a16="http://schemas.microsoft.com/office/drawing/2014/main" id="{3399629B-364E-49EE-87D9-FF65B1C9BDEE}"/>
                </a:ext>
              </a:extLst>
            </p:cNvPr>
            <p:cNvSpPr>
              <a:spLocks/>
            </p:cNvSpPr>
            <p:nvPr userDrawn="1"/>
          </p:nvSpPr>
          <p:spPr bwMode="auto">
            <a:xfrm rot="173527" flipH="1">
              <a:off x="1012178" y="1960568"/>
              <a:ext cx="11114" cy="26986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13" y="0"/>
                </a:cxn>
                <a:cxn ang="0">
                  <a:pos x="7" y="0"/>
                </a:cxn>
                <a:cxn ang="0">
                  <a:pos x="0" y="12"/>
                </a:cxn>
                <a:cxn ang="0">
                  <a:pos x="0" y="22"/>
                </a:cxn>
                <a:cxn ang="0">
                  <a:pos x="0" y="35"/>
                </a:cxn>
                <a:cxn ang="0">
                  <a:pos x="7" y="45"/>
                </a:cxn>
                <a:cxn ang="0">
                  <a:pos x="13" y="45"/>
                </a:cxn>
                <a:cxn ang="0">
                  <a:pos x="20" y="45"/>
                </a:cxn>
                <a:cxn ang="0">
                  <a:pos x="20" y="22"/>
                </a:cxn>
                <a:cxn ang="0">
                  <a:pos x="20" y="0"/>
                </a:cxn>
              </a:cxnLst>
              <a:rect l="0" t="0" r="r" b="b"/>
              <a:pathLst>
                <a:path w="20" h="45">
                  <a:moveTo>
                    <a:pt x="20" y="0"/>
                  </a:moveTo>
                  <a:lnTo>
                    <a:pt x="13" y="0"/>
                  </a:lnTo>
                  <a:lnTo>
                    <a:pt x="7" y="0"/>
                  </a:lnTo>
                  <a:lnTo>
                    <a:pt x="0" y="12"/>
                  </a:lnTo>
                  <a:lnTo>
                    <a:pt x="0" y="22"/>
                  </a:lnTo>
                  <a:lnTo>
                    <a:pt x="0" y="35"/>
                  </a:lnTo>
                  <a:lnTo>
                    <a:pt x="7" y="45"/>
                  </a:lnTo>
                  <a:lnTo>
                    <a:pt x="13" y="45"/>
                  </a:lnTo>
                  <a:lnTo>
                    <a:pt x="20" y="45"/>
                  </a:lnTo>
                  <a:lnTo>
                    <a:pt x="20" y="22"/>
                  </a:lnTo>
                  <a:lnTo>
                    <a:pt x="2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34" name="Полилиния 333">
              <a:extLst>
                <a:ext uri="{FF2B5EF4-FFF2-40B4-BE49-F238E27FC236}">
                  <a16:creationId xmlns:a16="http://schemas.microsoft.com/office/drawing/2014/main" id="{A4E87429-6F08-48CD-935D-3F36F5F7E033}"/>
                </a:ext>
              </a:extLst>
            </p:cNvPr>
            <p:cNvSpPr/>
            <p:nvPr userDrawn="1"/>
          </p:nvSpPr>
          <p:spPr bwMode="auto">
            <a:xfrm flipH="1">
              <a:off x="8150307" y="1976443"/>
              <a:ext cx="995465" cy="309549"/>
            </a:xfrm>
            <a:custGeom>
              <a:avLst/>
              <a:gdLst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96043" h="310243">
                  <a:moveTo>
                    <a:pt x="996043" y="0"/>
                  </a:moveTo>
                  <a:cubicBezTo>
                    <a:pt x="764069" y="166704"/>
                    <a:pt x="546356" y="280324"/>
                    <a:pt x="0" y="310243"/>
                  </a:cubicBezTo>
                </a:path>
              </a:pathLst>
            </a:custGeom>
            <a:noFill/>
            <a:ln w="19050" cap="flat" cmpd="sng" algn="ctr">
              <a:solidFill>
                <a:schemeClr val="accent2">
                  <a:lumMod val="40000"/>
                  <a:lumOff val="6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35" name="Rectangle 26">
              <a:extLst>
                <a:ext uri="{FF2B5EF4-FFF2-40B4-BE49-F238E27FC236}">
                  <a16:creationId xmlns:a16="http://schemas.microsoft.com/office/drawing/2014/main" id="{480FF0D9-B943-4D03-A01F-531B617FAAD3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426473">
              <a:off x="8172535" y="1962155"/>
              <a:ext cx="49218" cy="15874"/>
            </a:xfrm>
            <a:prstGeom prst="rect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36" name="Freeform 29">
              <a:extLst>
                <a:ext uri="{FF2B5EF4-FFF2-40B4-BE49-F238E27FC236}">
                  <a16:creationId xmlns:a16="http://schemas.microsoft.com/office/drawing/2014/main" id="{0DFEBFCE-C38D-4D2A-A07F-9DE296C9FE4E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67772" y="1958980"/>
              <a:ext cx="11113" cy="25399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9" y="0"/>
                </a:cxn>
                <a:cxn ang="0">
                  <a:pos x="3" y="12"/>
                </a:cxn>
                <a:cxn ang="0">
                  <a:pos x="0" y="22"/>
                </a:cxn>
                <a:cxn ang="0">
                  <a:pos x="3" y="35"/>
                </a:cxn>
                <a:cxn ang="0">
                  <a:pos x="9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9" y="0"/>
                  </a:lnTo>
                  <a:lnTo>
                    <a:pt x="3" y="12"/>
                  </a:lnTo>
                  <a:lnTo>
                    <a:pt x="0" y="22"/>
                  </a:lnTo>
                  <a:lnTo>
                    <a:pt x="3" y="35"/>
                  </a:lnTo>
                  <a:lnTo>
                    <a:pt x="9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37" name="Freeform 31">
              <a:extLst>
                <a:ext uri="{FF2B5EF4-FFF2-40B4-BE49-F238E27FC236}">
                  <a16:creationId xmlns:a16="http://schemas.microsoft.com/office/drawing/2014/main" id="{AAB9B9DD-7473-4E17-A018-D139584C9850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56658" y="1958980"/>
              <a:ext cx="11114" cy="25399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13" y="0"/>
                </a:cxn>
                <a:cxn ang="0">
                  <a:pos x="10" y="0"/>
                </a:cxn>
                <a:cxn ang="0">
                  <a:pos x="4" y="12"/>
                </a:cxn>
                <a:cxn ang="0">
                  <a:pos x="0" y="22"/>
                </a:cxn>
                <a:cxn ang="0">
                  <a:pos x="4" y="35"/>
                </a:cxn>
                <a:cxn ang="0">
                  <a:pos x="10" y="45"/>
                </a:cxn>
                <a:cxn ang="0">
                  <a:pos x="13" y="45"/>
                </a:cxn>
                <a:cxn ang="0">
                  <a:pos x="20" y="45"/>
                </a:cxn>
                <a:cxn ang="0">
                  <a:pos x="20" y="22"/>
                </a:cxn>
                <a:cxn ang="0">
                  <a:pos x="20" y="0"/>
                </a:cxn>
              </a:cxnLst>
              <a:rect l="0" t="0" r="r" b="b"/>
              <a:pathLst>
                <a:path w="20" h="45">
                  <a:moveTo>
                    <a:pt x="20" y="0"/>
                  </a:moveTo>
                  <a:lnTo>
                    <a:pt x="13" y="0"/>
                  </a:lnTo>
                  <a:lnTo>
                    <a:pt x="10" y="0"/>
                  </a:lnTo>
                  <a:lnTo>
                    <a:pt x="4" y="12"/>
                  </a:lnTo>
                  <a:lnTo>
                    <a:pt x="0" y="22"/>
                  </a:lnTo>
                  <a:lnTo>
                    <a:pt x="4" y="35"/>
                  </a:lnTo>
                  <a:lnTo>
                    <a:pt x="10" y="45"/>
                  </a:lnTo>
                  <a:lnTo>
                    <a:pt x="13" y="45"/>
                  </a:lnTo>
                  <a:lnTo>
                    <a:pt x="20" y="45"/>
                  </a:lnTo>
                  <a:lnTo>
                    <a:pt x="20" y="22"/>
                  </a:lnTo>
                  <a:lnTo>
                    <a:pt x="2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38" name="Freeform 33">
              <a:extLst>
                <a:ext uri="{FF2B5EF4-FFF2-40B4-BE49-F238E27FC236}">
                  <a16:creationId xmlns:a16="http://schemas.microsoft.com/office/drawing/2014/main" id="{39C00855-13EA-4D78-A342-09E86D0443E0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45545" y="1958980"/>
              <a:ext cx="11113" cy="26987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10" y="0"/>
                </a:cxn>
                <a:cxn ang="0">
                  <a:pos x="3" y="12"/>
                </a:cxn>
                <a:cxn ang="0">
                  <a:pos x="0" y="22"/>
                </a:cxn>
                <a:cxn ang="0">
                  <a:pos x="3" y="35"/>
                </a:cxn>
                <a:cxn ang="0">
                  <a:pos x="10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10" y="0"/>
                  </a:lnTo>
                  <a:lnTo>
                    <a:pt x="3" y="12"/>
                  </a:lnTo>
                  <a:lnTo>
                    <a:pt x="0" y="22"/>
                  </a:lnTo>
                  <a:lnTo>
                    <a:pt x="3" y="35"/>
                  </a:lnTo>
                  <a:lnTo>
                    <a:pt x="10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39" name="Freeform 35">
              <a:extLst>
                <a:ext uri="{FF2B5EF4-FFF2-40B4-BE49-F238E27FC236}">
                  <a16:creationId xmlns:a16="http://schemas.microsoft.com/office/drawing/2014/main" id="{4948D2CB-33D0-483F-97ED-C74F3272135C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34431" y="1960568"/>
              <a:ext cx="11114" cy="25399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9" y="0"/>
                </a:cxn>
                <a:cxn ang="0">
                  <a:pos x="0" y="12"/>
                </a:cxn>
                <a:cxn ang="0">
                  <a:pos x="0" y="22"/>
                </a:cxn>
                <a:cxn ang="0">
                  <a:pos x="0" y="35"/>
                </a:cxn>
                <a:cxn ang="0">
                  <a:pos x="9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9" y="0"/>
                  </a:lnTo>
                  <a:lnTo>
                    <a:pt x="0" y="12"/>
                  </a:lnTo>
                  <a:lnTo>
                    <a:pt x="0" y="22"/>
                  </a:lnTo>
                  <a:lnTo>
                    <a:pt x="0" y="35"/>
                  </a:lnTo>
                  <a:lnTo>
                    <a:pt x="9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40" name="Freeform 37">
              <a:extLst>
                <a:ext uri="{FF2B5EF4-FFF2-40B4-BE49-F238E27FC236}">
                  <a16:creationId xmlns:a16="http://schemas.microsoft.com/office/drawing/2014/main" id="{54B05621-BAE1-4FAE-9F40-CB04F4176444}"/>
                </a:ext>
              </a:extLst>
            </p:cNvPr>
            <p:cNvSpPr>
              <a:spLocks/>
            </p:cNvSpPr>
            <p:nvPr/>
          </p:nvSpPr>
          <p:spPr bwMode="auto">
            <a:xfrm rot="21426473">
              <a:off x="8121729" y="1960568"/>
              <a:ext cx="12701" cy="26986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13" y="0"/>
                </a:cxn>
                <a:cxn ang="0">
                  <a:pos x="7" y="0"/>
                </a:cxn>
                <a:cxn ang="0">
                  <a:pos x="0" y="12"/>
                </a:cxn>
                <a:cxn ang="0">
                  <a:pos x="0" y="22"/>
                </a:cxn>
                <a:cxn ang="0">
                  <a:pos x="0" y="35"/>
                </a:cxn>
                <a:cxn ang="0">
                  <a:pos x="7" y="45"/>
                </a:cxn>
                <a:cxn ang="0">
                  <a:pos x="13" y="45"/>
                </a:cxn>
                <a:cxn ang="0">
                  <a:pos x="20" y="45"/>
                </a:cxn>
                <a:cxn ang="0">
                  <a:pos x="20" y="22"/>
                </a:cxn>
                <a:cxn ang="0">
                  <a:pos x="20" y="0"/>
                </a:cxn>
              </a:cxnLst>
              <a:rect l="0" t="0" r="r" b="b"/>
              <a:pathLst>
                <a:path w="20" h="45">
                  <a:moveTo>
                    <a:pt x="20" y="0"/>
                  </a:moveTo>
                  <a:lnTo>
                    <a:pt x="13" y="0"/>
                  </a:lnTo>
                  <a:lnTo>
                    <a:pt x="7" y="0"/>
                  </a:lnTo>
                  <a:lnTo>
                    <a:pt x="0" y="12"/>
                  </a:lnTo>
                  <a:lnTo>
                    <a:pt x="0" y="22"/>
                  </a:lnTo>
                  <a:lnTo>
                    <a:pt x="0" y="35"/>
                  </a:lnTo>
                  <a:lnTo>
                    <a:pt x="7" y="45"/>
                  </a:lnTo>
                  <a:lnTo>
                    <a:pt x="13" y="45"/>
                  </a:lnTo>
                  <a:lnTo>
                    <a:pt x="20" y="45"/>
                  </a:lnTo>
                  <a:lnTo>
                    <a:pt x="20" y="22"/>
                  </a:lnTo>
                  <a:lnTo>
                    <a:pt x="2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</p:grpSp>
      <p:sp>
        <p:nvSpPr>
          <p:cNvPr id="341" name="Овал 340">
            <a:extLst>
              <a:ext uri="{FF2B5EF4-FFF2-40B4-BE49-F238E27FC236}">
                <a16:creationId xmlns:a16="http://schemas.microsoft.com/office/drawing/2014/main" id="{FBC2E7D3-3DED-44AA-9C0B-9BCA50612FF6}"/>
              </a:ext>
            </a:extLst>
          </p:cNvPr>
          <p:cNvSpPr/>
          <p:nvPr/>
        </p:nvSpPr>
        <p:spPr bwMode="auto">
          <a:xfrm>
            <a:off x="8818563" y="3071813"/>
            <a:ext cx="428625" cy="428625"/>
          </a:xfrm>
          <a:prstGeom prst="ellipse">
            <a:avLst/>
          </a:prstGeom>
          <a:solidFill>
            <a:srgbClr val="DC5252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>
              <a:defRPr/>
            </a:pPr>
            <a:endParaRPr lang="ru-RU" b="1" dirty="0">
              <a:solidFill>
                <a:srgbClr val="000000"/>
              </a:solidFill>
              <a:latin typeface="Tahoma" pitchFamily="34" charset="0"/>
            </a:endParaRPr>
          </a:p>
        </p:txBody>
      </p:sp>
      <p:sp>
        <p:nvSpPr>
          <p:cNvPr id="25610" name="Rectangle 6">
            <a:extLst>
              <a:ext uri="{FF2B5EF4-FFF2-40B4-BE49-F238E27FC236}">
                <a16:creationId xmlns:a16="http://schemas.microsoft.com/office/drawing/2014/main" id="{AAFACE01-0DD5-4D43-88A3-03A244B79E4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775700" y="3100388"/>
            <a:ext cx="457200" cy="3603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algn="ctr"/>
            <a:fld id="{A60BC389-F629-4D49-90D6-3D420D25166E}" type="slidenum">
              <a:rPr lang="ru-RU" altLang="ru-RU" sz="1200" b="1">
                <a:solidFill>
                  <a:srgbClr val="FFFFFF"/>
                </a:solidFill>
                <a:latin typeface="Tahoma" panose="020B0604030504040204" pitchFamily="34" charset="0"/>
              </a:rPr>
              <a:pPr algn="ctr"/>
              <a:t>‹#›</a:t>
            </a:fld>
            <a:endParaRPr lang="ru-RU" altLang="ru-RU" sz="1200" b="1">
              <a:solidFill>
                <a:srgbClr val="FFFFFF"/>
              </a:solidFill>
              <a:latin typeface="Tahoma" panose="020B0604030504040204" pitchFamily="34" charset="0"/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7650" r:id="rId1"/>
    <p:sldLayoutId id="2147487651" r:id="rId2"/>
    <p:sldLayoutId id="2147487652" r:id="rId3"/>
    <p:sldLayoutId id="2147487653" r:id="rId4"/>
    <p:sldLayoutId id="2147487654" r:id="rId5"/>
    <p:sldLayoutId id="2147487655" r:id="rId6"/>
    <p:sldLayoutId id="2147487656" r:id="rId7"/>
    <p:sldLayoutId id="2147487657" r:id="rId8"/>
    <p:sldLayoutId id="2147487658" r:id="rId9"/>
    <p:sldLayoutId id="2147487659" r:id="rId10"/>
    <p:sldLayoutId id="2147487660" r:id="rId11"/>
    <p:sldLayoutId id="2147487661" r:id="rId12"/>
    <p:sldLayoutId id="2147487662" r:id="rId13"/>
    <p:sldLayoutId id="2147487663" r:id="rId14"/>
    <p:sldLayoutId id="2147487664" r:id="rId15"/>
    <p:sldLayoutId id="2147487665" r:id="rId16"/>
    <p:sldLayoutId id="2147487666" r:id="rId17"/>
    <p:sldLayoutId id="2147487667" r:id="rId18"/>
    <p:sldLayoutId id="2147487668" r:id="rId19"/>
    <p:sldLayoutId id="2147487669" r:id="rId20"/>
    <p:sldLayoutId id="2147487670" r:id="rId21"/>
    <p:sldLayoutId id="2147487671" r:id="rId22"/>
  </p:sldLayoutIdLst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2000">
          <a:solidFill>
            <a:srgbClr val="000000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2000">
          <a:solidFill>
            <a:srgbClr val="000000"/>
          </a:solidFill>
          <a:latin typeface="Tahoma" pitchFamily="34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2000">
          <a:solidFill>
            <a:srgbClr val="000000"/>
          </a:solidFill>
          <a:latin typeface="Tahoma" pitchFamily="34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2000">
          <a:solidFill>
            <a:srgbClr val="000000"/>
          </a:solidFill>
          <a:latin typeface="Tahoma" pitchFamily="34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2000">
          <a:solidFill>
            <a:srgbClr val="000000"/>
          </a:solidFill>
          <a:latin typeface="Tahoma" pitchFamily="34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2000">
          <a:solidFill>
            <a:srgbClr val="000000"/>
          </a:solidFill>
          <a:latin typeface="Tahoma" pitchFamily="34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2000">
          <a:solidFill>
            <a:srgbClr val="000000"/>
          </a:solidFill>
          <a:latin typeface="Tahoma" pitchFamily="34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2000">
          <a:solidFill>
            <a:srgbClr val="000000"/>
          </a:solidFill>
          <a:latin typeface="Tahoma" pitchFamily="34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2000">
          <a:solidFill>
            <a:srgbClr val="000000"/>
          </a:solidFill>
          <a:latin typeface="Tahoma" pitchFamily="34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Font typeface="Tahoma" panose="020B0604030504040204" pitchFamily="34" charset="0"/>
        <a:buChar char="■"/>
        <a:defRPr sz="1600">
          <a:solidFill>
            <a:srgbClr val="000000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Font typeface="Tahoma" panose="020B0604030504040204" pitchFamily="34" charset="0"/>
        <a:buChar char="■"/>
        <a:defRPr sz="1400">
          <a:solidFill>
            <a:srgbClr val="000000"/>
          </a:solidFill>
          <a:latin typeface="+mn-lt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Font typeface="Tahoma" panose="020B0604030504040204" pitchFamily="34" charset="0"/>
        <a:buChar char="■"/>
        <a:defRPr sz="1200">
          <a:solidFill>
            <a:srgbClr val="000000"/>
          </a:solidFill>
          <a:latin typeface="+mn-lt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Font typeface="Tahoma" panose="020B0604030504040204" pitchFamily="34" charset="0"/>
        <a:buChar char="■"/>
        <a:defRPr sz="1000">
          <a:solidFill>
            <a:srgbClr val="000000"/>
          </a:solidFill>
          <a:latin typeface="+mn-lt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Font typeface="Tahoma" panose="020B0604030504040204" pitchFamily="34" charset="0"/>
        <a:buChar char="■"/>
        <a:defRPr sz="1000">
          <a:solidFill>
            <a:srgbClr val="000000"/>
          </a:solidFill>
          <a:latin typeface="+mn-lt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lr>
          <a:schemeClr val="hlink"/>
        </a:buClr>
        <a:buFont typeface="Tahoma" pitchFamily="34" charset="0"/>
        <a:buChar char="■"/>
        <a:defRPr sz="1000">
          <a:solidFill>
            <a:srgbClr val="000000"/>
          </a:solidFill>
          <a:latin typeface="+mn-lt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lr>
          <a:schemeClr val="hlink"/>
        </a:buClr>
        <a:buFont typeface="Tahoma" pitchFamily="34" charset="0"/>
        <a:buChar char="■"/>
        <a:defRPr sz="1000">
          <a:solidFill>
            <a:srgbClr val="000000"/>
          </a:solidFill>
          <a:latin typeface="+mn-lt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lr>
          <a:schemeClr val="hlink"/>
        </a:buClr>
        <a:buFont typeface="Tahoma" pitchFamily="34" charset="0"/>
        <a:buChar char="■"/>
        <a:defRPr sz="1000">
          <a:solidFill>
            <a:srgbClr val="000000"/>
          </a:solidFill>
          <a:latin typeface="+mn-lt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lr>
          <a:schemeClr val="hlink"/>
        </a:buClr>
        <a:buFont typeface="Tahoma" pitchFamily="34" charset="0"/>
        <a:buChar char="■"/>
        <a:defRPr sz="1000">
          <a:solidFill>
            <a:srgbClr val="000000"/>
          </a:solidFill>
          <a:latin typeface="+mn-lt"/>
        </a:defRPr>
      </a:lvl9pPr>
    </p:bodyStyle>
    <p:otherStyle>
      <a:defPPr>
        <a:defRPr lang="ru-RU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8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>
            <a:extLst>
              <a:ext uri="{FF2B5EF4-FFF2-40B4-BE49-F238E27FC236}">
                <a16:creationId xmlns:a16="http://schemas.microsoft.com/office/drawing/2014/main" id="{87C2DB93-E46F-4C14-8A57-6BB6DE8A888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 bwMode="auto"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ru-RU" altLang="ru-RU"/>
              <a:t>Образец заголовка</a:t>
            </a:r>
          </a:p>
        </p:txBody>
      </p:sp>
      <p:sp>
        <p:nvSpPr>
          <p:cNvPr id="1027" name="Rectangle 3">
            <a:extLst>
              <a:ext uri="{FF2B5EF4-FFF2-40B4-BE49-F238E27FC236}">
                <a16:creationId xmlns:a16="http://schemas.microsoft.com/office/drawing/2014/main" id="{849FFC8B-74ED-4D42-B5C2-B6FF8DEE05EE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xfrm>
            <a:off x="457200" y="1600200"/>
            <a:ext cx="8229600" cy="4525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ru-RU" altLang="ru-RU"/>
              <a:t>Образец текста</a:t>
            </a:r>
          </a:p>
          <a:p>
            <a:pPr lvl="1"/>
            <a:r>
              <a:rPr lang="ru-RU" altLang="ru-RU"/>
              <a:t>Второй уровень</a:t>
            </a:r>
          </a:p>
          <a:p>
            <a:pPr lvl="2"/>
            <a:r>
              <a:rPr lang="ru-RU" altLang="ru-RU"/>
              <a:t>Третий уровень</a:t>
            </a:r>
          </a:p>
          <a:p>
            <a:pPr lvl="3"/>
            <a:r>
              <a:rPr lang="ru-RU" altLang="ru-RU"/>
              <a:t>Четвертый уровень</a:t>
            </a:r>
          </a:p>
          <a:p>
            <a:pPr lvl="4"/>
            <a:r>
              <a:rPr lang="ru-RU" altLang="ru-RU"/>
              <a:t>Пятый уровень</a:t>
            </a:r>
          </a:p>
        </p:txBody>
      </p:sp>
      <p:sp>
        <p:nvSpPr>
          <p:cNvPr id="1028" name="Rectangle 4">
            <a:extLst>
              <a:ext uri="{FF2B5EF4-FFF2-40B4-BE49-F238E27FC236}">
                <a16:creationId xmlns:a16="http://schemas.microsoft.com/office/drawing/2014/main" id="{9C30CBB8-6CD9-4B71-9E13-6D5BA0F3C4CD}"/>
              </a:ext>
            </a:extLst>
          </p:cNvPr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457200" y="6245225"/>
            <a:ext cx="2133600" cy="476250"/>
          </a:xfrm>
          <a:prstGeom prst="rect">
            <a:avLst/>
          </a:prstGeom>
          <a:noFill/>
          <a:ln>
            <a:noFill/>
          </a:ln>
          <a:effectLst/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eaLnBrk="1" hangingPunct="1">
              <a:defRPr sz="1400">
                <a:latin typeface="Arial" charset="0"/>
              </a:defRPr>
            </a:lvl1pPr>
          </a:lstStyle>
          <a:p>
            <a:pPr>
              <a:defRPr/>
            </a:pPr>
            <a:endParaRPr lang="ru-RU" altLang="ru-RU">
              <a:solidFill>
                <a:srgbClr val="000000"/>
              </a:solidFill>
            </a:endParaRPr>
          </a:p>
        </p:txBody>
      </p:sp>
      <p:sp>
        <p:nvSpPr>
          <p:cNvPr id="1029" name="Rectangle 5">
            <a:extLst>
              <a:ext uri="{FF2B5EF4-FFF2-40B4-BE49-F238E27FC236}">
                <a16:creationId xmlns:a16="http://schemas.microsoft.com/office/drawing/2014/main" id="{BB2D8DFD-724C-4780-BFF2-965273C11209}"/>
              </a:ext>
            </a:extLst>
          </p:cNvPr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5225"/>
            <a:ext cx="2895600" cy="476250"/>
          </a:xfrm>
          <a:prstGeom prst="rect">
            <a:avLst/>
          </a:prstGeom>
          <a:noFill/>
          <a:ln>
            <a:noFill/>
          </a:ln>
          <a:effectLst/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ctr" eaLnBrk="1" hangingPunct="1">
              <a:defRPr sz="1400">
                <a:latin typeface="Arial" charset="0"/>
              </a:defRPr>
            </a:lvl1pPr>
          </a:lstStyle>
          <a:p>
            <a:pPr>
              <a:defRPr/>
            </a:pPr>
            <a:endParaRPr lang="ru-RU" altLang="ru-RU">
              <a:solidFill>
                <a:srgbClr val="000000"/>
              </a:solidFill>
            </a:endParaRPr>
          </a:p>
        </p:txBody>
      </p:sp>
      <p:sp>
        <p:nvSpPr>
          <p:cNvPr id="1030" name="Rectangle 6">
            <a:extLst>
              <a:ext uri="{FF2B5EF4-FFF2-40B4-BE49-F238E27FC236}">
                <a16:creationId xmlns:a16="http://schemas.microsoft.com/office/drawing/2014/main" id="{98640E27-7FB7-4E97-9EDF-2BEE703F06BE}"/>
              </a:ext>
            </a:extLst>
          </p:cNvPr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5225"/>
            <a:ext cx="2133600" cy="476250"/>
          </a:xfrm>
          <a:prstGeom prst="rect">
            <a:avLst/>
          </a:prstGeom>
          <a:noFill/>
          <a:ln>
            <a:noFill/>
          </a:ln>
          <a:effectLst/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 defTabSz="912813" eaLnBrk="1" hangingPunct="1">
              <a:defRPr sz="1400"/>
            </a:lvl1pPr>
          </a:lstStyle>
          <a:p>
            <a:fld id="{81F01D89-275A-48BF-9B2C-10F0A5F01500}" type="slidenum">
              <a:rPr lang="ru-RU" altLang="ru-RU">
                <a:solidFill>
                  <a:srgbClr val="000000"/>
                </a:solidFill>
              </a:rPr>
              <a:pPr/>
              <a:t>‹#›</a:t>
            </a:fld>
            <a:endParaRPr lang="ru-RU" altLang="ru-RU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7281622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7673" r:id="rId1"/>
    <p:sldLayoutId id="2147487674" r:id="rId2"/>
    <p:sldLayoutId id="2147487675" r:id="rId3"/>
    <p:sldLayoutId id="2147487676" r:id="rId4"/>
    <p:sldLayoutId id="2147487677" r:id="rId5"/>
    <p:sldLayoutId id="2147487678" r:id="rId6"/>
    <p:sldLayoutId id="2147487679" r:id="rId7"/>
    <p:sldLayoutId id="2147487680" r:id="rId8"/>
    <p:sldLayoutId id="2147487681" r:id="rId9"/>
    <p:sldLayoutId id="2147487682" r:id="rId10"/>
    <p:sldLayoutId id="2147487683" r:id="rId11"/>
    <p:sldLayoutId id="2147487684" r:id="rId12"/>
  </p:sldLayoutIdLst>
  <p:transition/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9pPr>
    </p:titleStyle>
    <p:bodyStyle>
      <a:lvl1pPr marL="341313" indent="-342900" algn="l" rtl="0" eaLnBrk="0" fontAlgn="base" hangingPunct="0">
        <a:spcBef>
          <a:spcPct val="20000"/>
        </a:spcBef>
        <a:spcAft>
          <a:spcPct val="0"/>
        </a:spcAft>
        <a:buChar char="•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1363" indent="-285750" algn="l" rtl="0" eaLnBrk="0" fontAlgn="base" hangingPunct="0">
        <a:spcBef>
          <a:spcPct val="20000"/>
        </a:spcBef>
        <a:spcAft>
          <a:spcPct val="0"/>
        </a:spcAft>
        <a:buChar char="–"/>
        <a:defRPr sz="2800">
          <a:solidFill>
            <a:schemeClr val="tx1"/>
          </a:solidFill>
          <a:latin typeface="+mn-lt"/>
        </a:defRPr>
      </a:lvl2pPr>
      <a:lvl3pPr marL="1141413" indent="-228600" algn="l" rtl="0" eaLnBrk="0" fontAlgn="base" hangingPunct="0">
        <a:spcBef>
          <a:spcPct val="20000"/>
        </a:spcBef>
        <a:spcAft>
          <a:spcPct val="0"/>
        </a:spcAft>
        <a:buChar char="•"/>
        <a:defRPr sz="2400">
          <a:solidFill>
            <a:schemeClr val="tx1"/>
          </a:solidFill>
          <a:latin typeface="+mn-lt"/>
        </a:defRPr>
      </a:lvl3pPr>
      <a:lvl4pPr marL="1598613" indent="-228600" algn="l" rtl="0" eaLnBrk="0" fontAlgn="base" hangingPunct="0">
        <a:spcBef>
          <a:spcPct val="20000"/>
        </a:spcBef>
        <a:spcAft>
          <a:spcPct val="0"/>
        </a:spcAft>
        <a:buChar char="–"/>
        <a:defRPr sz="2000">
          <a:solidFill>
            <a:schemeClr val="tx1"/>
          </a:solidFill>
          <a:latin typeface="+mn-lt"/>
        </a:defRPr>
      </a:lvl4pPr>
      <a:lvl5pPr marL="2055813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9pPr>
    </p:bodyStyle>
    <p:otherStyle>
      <a:defPPr>
        <a:defRPr lang="ru-RU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9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ru-RU" altLang="ru-RU"/>
              <a:t>Образец заголовка</a:t>
            </a:r>
          </a:p>
        </p:txBody>
      </p:sp>
      <p:sp>
        <p:nvSpPr>
          <p:cNvPr id="1027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457200" y="1600200"/>
            <a:ext cx="8229600" cy="4525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ru-RU" altLang="ru-RU"/>
              <a:t>Образец текста</a:t>
            </a:r>
          </a:p>
          <a:p>
            <a:pPr lvl="1"/>
            <a:r>
              <a:rPr lang="ru-RU" altLang="ru-RU"/>
              <a:t>Второй уровень</a:t>
            </a:r>
          </a:p>
          <a:p>
            <a:pPr lvl="2"/>
            <a:r>
              <a:rPr lang="ru-RU" altLang="ru-RU"/>
              <a:t>Третий уровень</a:t>
            </a:r>
          </a:p>
          <a:p>
            <a:pPr lvl="3"/>
            <a:r>
              <a:rPr lang="ru-RU" altLang="ru-RU"/>
              <a:t>Четвертый уровень</a:t>
            </a:r>
          </a:p>
          <a:p>
            <a:pPr lvl="4"/>
            <a:r>
              <a:rPr lang="ru-RU" altLang="ru-RU"/>
              <a:t>Пятый уровень</a:t>
            </a:r>
          </a:p>
        </p:txBody>
      </p:sp>
      <p:sp>
        <p:nvSpPr>
          <p:cNvPr id="1028" name="Rectangle 4">
            <a:extLst>
              <a:ext uri="{FF2B5EF4-FFF2-40B4-BE49-F238E27FC236}">
                <a16:creationId xmlns:a16="http://schemas.microsoft.com/office/drawing/2014/main" id="{3B71B494-8A40-4F50-8AE8-128282F178C1}"/>
              </a:ext>
            </a:extLst>
          </p:cNvPr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457200" y="6245225"/>
            <a:ext cx="2133600" cy="4762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eaLnBrk="1" hangingPunct="1">
              <a:defRPr sz="1400">
                <a:latin typeface="Arial" charset="0"/>
              </a:defRPr>
            </a:lvl1pPr>
          </a:lstStyle>
          <a:p>
            <a:pPr>
              <a:defRPr/>
            </a:pPr>
            <a:endParaRPr lang="ru-RU">
              <a:solidFill>
                <a:srgbClr val="000000"/>
              </a:solidFill>
            </a:endParaRPr>
          </a:p>
        </p:txBody>
      </p:sp>
      <p:sp>
        <p:nvSpPr>
          <p:cNvPr id="1029" name="Rectangle 5">
            <a:extLst>
              <a:ext uri="{FF2B5EF4-FFF2-40B4-BE49-F238E27FC236}">
                <a16:creationId xmlns:a16="http://schemas.microsoft.com/office/drawing/2014/main" id="{5A93C1B8-2A3F-4AEC-9B95-EF7BED9F2CAB}"/>
              </a:ext>
            </a:extLst>
          </p:cNvPr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5225"/>
            <a:ext cx="2895600" cy="4762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ctr" eaLnBrk="1" hangingPunct="1">
              <a:defRPr sz="1400">
                <a:latin typeface="Arial" charset="0"/>
              </a:defRPr>
            </a:lvl1pPr>
          </a:lstStyle>
          <a:p>
            <a:pPr>
              <a:defRPr/>
            </a:pPr>
            <a:endParaRPr lang="ru-RU">
              <a:solidFill>
                <a:srgbClr val="000000"/>
              </a:solidFill>
            </a:endParaRPr>
          </a:p>
        </p:txBody>
      </p:sp>
      <p:sp>
        <p:nvSpPr>
          <p:cNvPr id="1030" name="Rectangle 6">
            <a:extLst>
              <a:ext uri="{FF2B5EF4-FFF2-40B4-BE49-F238E27FC236}">
                <a16:creationId xmlns:a16="http://schemas.microsoft.com/office/drawing/2014/main" id="{44DE6780-EEF0-4D73-9312-9BB9814A5B26}"/>
              </a:ext>
            </a:extLst>
          </p:cNvPr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5225"/>
            <a:ext cx="2133600" cy="4762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 eaLnBrk="1" hangingPunct="1">
              <a:defRPr sz="1400"/>
            </a:lvl1pPr>
          </a:lstStyle>
          <a:p>
            <a:fld id="{19009FC8-D526-4486-8F41-E4AADA2254B7}" type="slidenum">
              <a:rPr lang="ru-RU" altLang="ru-RU" smtClean="0">
                <a:solidFill>
                  <a:srgbClr val="000000"/>
                </a:solidFill>
              </a:rPr>
              <a:pPr/>
              <a:t>‹#›</a:t>
            </a:fld>
            <a:endParaRPr lang="ru-RU" altLang="ru-RU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3272106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7700" r:id="rId1"/>
    <p:sldLayoutId id="2147487701" r:id="rId2"/>
    <p:sldLayoutId id="2147487702" r:id="rId3"/>
    <p:sldLayoutId id="2147487703" r:id="rId4"/>
    <p:sldLayoutId id="2147487704" r:id="rId5"/>
    <p:sldLayoutId id="2147487705" r:id="rId6"/>
    <p:sldLayoutId id="2147487706" r:id="rId7"/>
    <p:sldLayoutId id="2147487707" r:id="rId8"/>
    <p:sldLayoutId id="2147487708" r:id="rId9"/>
    <p:sldLayoutId id="2147487709" r:id="rId10"/>
    <p:sldLayoutId id="2147487710" r:id="rId11"/>
    <p:sldLayoutId id="2147487711" r:id="rId12"/>
  </p:sldLayoutIdLst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har char="•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har char="–"/>
        <a:defRPr sz="2800">
          <a:solidFill>
            <a:schemeClr val="tx1"/>
          </a:solidFill>
          <a:latin typeface="+mn-lt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har char="•"/>
        <a:defRPr sz="2400">
          <a:solidFill>
            <a:schemeClr val="tx1"/>
          </a:solidFill>
          <a:latin typeface="+mn-lt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 sz="2000">
          <a:solidFill>
            <a:schemeClr val="tx1"/>
          </a:solidFill>
          <a:latin typeface="+mn-lt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9pPr>
    </p:bodyStyle>
    <p:otherStyle>
      <a:defPPr>
        <a:defRPr lang="ru-RU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0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gradFill rotWithShape="0">
          <a:gsLst>
            <a:gs pos="0">
              <a:schemeClr val="folHlink"/>
            </a:gs>
            <a:gs pos="100000">
              <a:schemeClr val="bg1"/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" name="Прямоугольник 122"/>
          <p:cNvSpPr/>
          <p:nvPr/>
        </p:nvSpPr>
        <p:spPr bwMode="auto">
          <a:xfrm rot="10800000">
            <a:off x="0" y="6072189"/>
            <a:ext cx="9144000" cy="785812"/>
          </a:xfrm>
          <a:prstGeom prst="rect">
            <a:avLst/>
          </a:prstGeom>
          <a:gradFill>
            <a:gsLst>
              <a:gs pos="0">
                <a:schemeClr val="accent1">
                  <a:lumMod val="40000"/>
                  <a:lumOff val="60000"/>
                </a:schemeClr>
              </a:gs>
              <a:gs pos="100000">
                <a:schemeClr val="bg1"/>
              </a:gs>
            </a:gsLst>
            <a:lin ang="5400000" scaled="0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/>
          <a:lstStyle/>
          <a:p>
            <a:pPr eaLnBrk="1" hangingPunct="1">
              <a:defRPr/>
            </a:pPr>
            <a:endParaRPr lang="ru-RU" b="1" dirty="0">
              <a:solidFill>
                <a:srgbClr val="000000"/>
              </a:solidFill>
              <a:latin typeface="Tahoma" pitchFamily="34" charset="0"/>
            </a:endParaRPr>
          </a:p>
        </p:txBody>
      </p:sp>
      <p:sp>
        <p:nvSpPr>
          <p:cNvPr id="114" name="Прямоугольник 113"/>
          <p:cNvSpPr/>
          <p:nvPr/>
        </p:nvSpPr>
        <p:spPr bwMode="auto">
          <a:xfrm>
            <a:off x="0" y="0"/>
            <a:ext cx="9144000" cy="1428750"/>
          </a:xfrm>
          <a:prstGeom prst="rect">
            <a:avLst/>
          </a:prstGeom>
          <a:gradFill>
            <a:gsLst>
              <a:gs pos="0">
                <a:schemeClr val="accent1">
                  <a:lumMod val="20000"/>
                  <a:lumOff val="80000"/>
                </a:schemeClr>
              </a:gs>
              <a:gs pos="100000">
                <a:schemeClr val="bg1"/>
              </a:gs>
            </a:gsLst>
            <a:lin ang="5400000" scaled="0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/>
          <a:lstStyle/>
          <a:p>
            <a:pPr eaLnBrk="1" hangingPunct="1">
              <a:defRPr/>
            </a:pPr>
            <a:endParaRPr lang="ru-RU" b="1" dirty="0">
              <a:solidFill>
                <a:srgbClr val="000000"/>
              </a:solidFill>
              <a:latin typeface="Tahoma" pitchFamily="34" charset="0"/>
            </a:endParaRPr>
          </a:p>
        </p:txBody>
      </p:sp>
      <p:sp>
        <p:nvSpPr>
          <p:cNvPr id="10244" name="Rectangle 5"/>
          <p:cNvSpPr>
            <a:spLocks noGrp="1" noChangeArrowheads="1"/>
          </p:cNvSpPr>
          <p:nvPr>
            <p:ph type="title"/>
          </p:nvPr>
        </p:nvSpPr>
        <p:spPr bwMode="auto">
          <a:xfrm>
            <a:off x="685800" y="209550"/>
            <a:ext cx="7772400" cy="609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ru-RU"/>
              <a:t>Click to edit Master title style</a:t>
            </a:r>
          </a:p>
        </p:txBody>
      </p:sp>
      <p:sp>
        <p:nvSpPr>
          <p:cNvPr id="169015" name="Freeform 55"/>
          <p:cNvSpPr>
            <a:spLocks noEditPoints="1"/>
          </p:cNvSpPr>
          <p:nvPr/>
        </p:nvSpPr>
        <p:spPr bwMode="auto">
          <a:xfrm>
            <a:off x="8505826" y="5267326"/>
            <a:ext cx="638175" cy="1590675"/>
          </a:xfrm>
          <a:custGeom>
            <a:avLst/>
            <a:gdLst/>
            <a:ahLst/>
            <a:cxnLst>
              <a:cxn ang="0">
                <a:pos x="67" y="0"/>
              </a:cxn>
              <a:cxn ang="0">
                <a:pos x="31" y="93"/>
              </a:cxn>
              <a:cxn ang="0">
                <a:pos x="0" y="167"/>
              </a:cxn>
              <a:cxn ang="0">
                <a:pos x="56" y="167"/>
              </a:cxn>
              <a:cxn ang="0">
                <a:pos x="44" y="148"/>
              </a:cxn>
              <a:cxn ang="0">
                <a:pos x="21" y="117"/>
              </a:cxn>
              <a:cxn ang="0">
                <a:pos x="67" y="140"/>
              </a:cxn>
              <a:cxn ang="0">
                <a:pos x="37" y="157"/>
              </a:cxn>
              <a:cxn ang="0">
                <a:pos x="18" y="167"/>
              </a:cxn>
              <a:cxn ang="0">
                <a:pos x="13" y="167"/>
              </a:cxn>
              <a:cxn ang="0">
                <a:pos x="38" y="148"/>
              </a:cxn>
              <a:cxn ang="0">
                <a:pos x="67" y="127"/>
              </a:cxn>
              <a:cxn ang="0">
                <a:pos x="21" y="117"/>
              </a:cxn>
              <a:cxn ang="0">
                <a:pos x="46" y="144"/>
              </a:cxn>
              <a:cxn ang="0">
                <a:pos x="67" y="167"/>
              </a:cxn>
              <a:cxn ang="0">
                <a:pos x="67" y="147"/>
              </a:cxn>
              <a:cxn ang="0">
                <a:pos x="42" y="147"/>
              </a:cxn>
              <a:cxn ang="0">
                <a:pos x="8" y="149"/>
              </a:cxn>
              <a:cxn ang="0">
                <a:pos x="8" y="149"/>
              </a:cxn>
              <a:cxn ang="0">
                <a:pos x="42" y="149"/>
              </a:cxn>
              <a:cxn ang="0">
                <a:pos x="67" y="151"/>
              </a:cxn>
              <a:cxn ang="0">
                <a:pos x="67" y="99"/>
              </a:cxn>
              <a:cxn ang="0">
                <a:pos x="53" y="104"/>
              </a:cxn>
              <a:cxn ang="0">
                <a:pos x="21" y="117"/>
              </a:cxn>
              <a:cxn ang="0">
                <a:pos x="21" y="117"/>
              </a:cxn>
              <a:cxn ang="0">
                <a:pos x="54" y="98"/>
              </a:cxn>
              <a:cxn ang="0">
                <a:pos x="67" y="91"/>
              </a:cxn>
              <a:cxn ang="0">
                <a:pos x="67" y="107"/>
              </a:cxn>
              <a:cxn ang="0">
                <a:pos x="57" y="98"/>
              </a:cxn>
              <a:cxn ang="0">
                <a:pos x="37" y="79"/>
              </a:cxn>
              <a:cxn ang="0">
                <a:pos x="37" y="79"/>
              </a:cxn>
              <a:cxn ang="0">
                <a:pos x="58" y="96"/>
              </a:cxn>
              <a:cxn ang="0">
                <a:pos x="67" y="103"/>
              </a:cxn>
              <a:cxn ang="0">
                <a:pos x="67" y="56"/>
              </a:cxn>
              <a:cxn ang="0">
                <a:pos x="64" y="58"/>
              </a:cxn>
              <a:cxn ang="0">
                <a:pos x="37" y="79"/>
              </a:cxn>
              <a:cxn ang="0">
                <a:pos x="37" y="79"/>
              </a:cxn>
              <a:cxn ang="0">
                <a:pos x="64" y="65"/>
              </a:cxn>
              <a:cxn ang="0">
                <a:pos x="67" y="63"/>
              </a:cxn>
              <a:cxn ang="0">
                <a:pos x="53" y="38"/>
              </a:cxn>
              <a:cxn ang="0">
                <a:pos x="67" y="57"/>
              </a:cxn>
              <a:cxn ang="0">
                <a:pos x="67" y="28"/>
              </a:cxn>
              <a:cxn ang="0">
                <a:pos x="53" y="38"/>
              </a:cxn>
              <a:cxn ang="0">
                <a:pos x="67" y="53"/>
              </a:cxn>
              <a:cxn ang="0">
                <a:pos x="53" y="38"/>
              </a:cxn>
              <a:cxn ang="0">
                <a:pos x="67" y="24"/>
              </a:cxn>
            </a:cxnLst>
            <a:rect l="0" t="0" r="r" b="b"/>
            <a:pathLst>
              <a:path w="67" h="167">
                <a:moveTo>
                  <a:pt x="67" y="0"/>
                </a:moveTo>
                <a:cubicBezTo>
                  <a:pt x="56" y="31"/>
                  <a:pt x="44" y="62"/>
                  <a:pt x="31" y="93"/>
                </a:cubicBezTo>
                <a:cubicBezTo>
                  <a:pt x="21" y="118"/>
                  <a:pt x="11" y="142"/>
                  <a:pt x="0" y="167"/>
                </a:cubicBezTo>
                <a:moveTo>
                  <a:pt x="56" y="167"/>
                </a:moveTo>
                <a:cubicBezTo>
                  <a:pt x="52" y="161"/>
                  <a:pt x="48" y="154"/>
                  <a:pt x="44" y="148"/>
                </a:cubicBezTo>
                <a:cubicBezTo>
                  <a:pt x="36" y="138"/>
                  <a:pt x="28" y="128"/>
                  <a:pt x="21" y="117"/>
                </a:cubicBezTo>
                <a:moveTo>
                  <a:pt x="67" y="140"/>
                </a:moveTo>
                <a:cubicBezTo>
                  <a:pt x="57" y="146"/>
                  <a:pt x="47" y="151"/>
                  <a:pt x="37" y="157"/>
                </a:cubicBezTo>
                <a:cubicBezTo>
                  <a:pt x="30" y="160"/>
                  <a:pt x="24" y="163"/>
                  <a:pt x="18" y="167"/>
                </a:cubicBezTo>
                <a:moveTo>
                  <a:pt x="13" y="167"/>
                </a:moveTo>
                <a:cubicBezTo>
                  <a:pt x="21" y="160"/>
                  <a:pt x="29" y="154"/>
                  <a:pt x="38" y="148"/>
                </a:cubicBezTo>
                <a:cubicBezTo>
                  <a:pt x="47" y="141"/>
                  <a:pt x="57" y="134"/>
                  <a:pt x="67" y="127"/>
                </a:cubicBezTo>
                <a:moveTo>
                  <a:pt x="21" y="117"/>
                </a:moveTo>
                <a:cubicBezTo>
                  <a:pt x="29" y="126"/>
                  <a:pt x="37" y="135"/>
                  <a:pt x="46" y="144"/>
                </a:cubicBezTo>
                <a:cubicBezTo>
                  <a:pt x="53" y="151"/>
                  <a:pt x="60" y="159"/>
                  <a:pt x="67" y="167"/>
                </a:cubicBezTo>
                <a:moveTo>
                  <a:pt x="67" y="147"/>
                </a:moveTo>
                <a:cubicBezTo>
                  <a:pt x="58" y="147"/>
                  <a:pt x="50" y="147"/>
                  <a:pt x="42" y="147"/>
                </a:cubicBezTo>
                <a:cubicBezTo>
                  <a:pt x="31" y="148"/>
                  <a:pt x="20" y="148"/>
                  <a:pt x="8" y="149"/>
                </a:cubicBezTo>
                <a:moveTo>
                  <a:pt x="8" y="149"/>
                </a:moveTo>
                <a:cubicBezTo>
                  <a:pt x="20" y="149"/>
                  <a:pt x="31" y="149"/>
                  <a:pt x="42" y="149"/>
                </a:cubicBezTo>
                <a:cubicBezTo>
                  <a:pt x="50" y="150"/>
                  <a:pt x="58" y="150"/>
                  <a:pt x="67" y="151"/>
                </a:cubicBezTo>
                <a:moveTo>
                  <a:pt x="67" y="99"/>
                </a:moveTo>
                <a:cubicBezTo>
                  <a:pt x="62" y="100"/>
                  <a:pt x="58" y="102"/>
                  <a:pt x="53" y="104"/>
                </a:cubicBezTo>
                <a:cubicBezTo>
                  <a:pt x="42" y="108"/>
                  <a:pt x="32" y="113"/>
                  <a:pt x="21" y="117"/>
                </a:cubicBezTo>
                <a:moveTo>
                  <a:pt x="21" y="117"/>
                </a:moveTo>
                <a:cubicBezTo>
                  <a:pt x="32" y="111"/>
                  <a:pt x="43" y="104"/>
                  <a:pt x="54" y="98"/>
                </a:cubicBezTo>
                <a:cubicBezTo>
                  <a:pt x="58" y="95"/>
                  <a:pt x="62" y="93"/>
                  <a:pt x="67" y="91"/>
                </a:cubicBezTo>
                <a:moveTo>
                  <a:pt x="67" y="107"/>
                </a:moveTo>
                <a:cubicBezTo>
                  <a:pt x="63" y="104"/>
                  <a:pt x="60" y="101"/>
                  <a:pt x="57" y="98"/>
                </a:cubicBezTo>
                <a:cubicBezTo>
                  <a:pt x="50" y="92"/>
                  <a:pt x="44" y="85"/>
                  <a:pt x="37" y="79"/>
                </a:cubicBezTo>
                <a:moveTo>
                  <a:pt x="37" y="79"/>
                </a:moveTo>
                <a:cubicBezTo>
                  <a:pt x="44" y="84"/>
                  <a:pt x="51" y="90"/>
                  <a:pt x="58" y="96"/>
                </a:cubicBezTo>
                <a:cubicBezTo>
                  <a:pt x="61" y="98"/>
                  <a:pt x="64" y="101"/>
                  <a:pt x="67" y="103"/>
                </a:cubicBezTo>
                <a:moveTo>
                  <a:pt x="67" y="56"/>
                </a:moveTo>
                <a:cubicBezTo>
                  <a:pt x="66" y="57"/>
                  <a:pt x="65" y="57"/>
                  <a:pt x="64" y="58"/>
                </a:cubicBezTo>
                <a:cubicBezTo>
                  <a:pt x="56" y="65"/>
                  <a:pt x="47" y="72"/>
                  <a:pt x="37" y="79"/>
                </a:cubicBezTo>
                <a:moveTo>
                  <a:pt x="37" y="79"/>
                </a:moveTo>
                <a:cubicBezTo>
                  <a:pt x="46" y="74"/>
                  <a:pt x="55" y="69"/>
                  <a:pt x="64" y="65"/>
                </a:cubicBezTo>
                <a:cubicBezTo>
                  <a:pt x="65" y="64"/>
                  <a:pt x="66" y="64"/>
                  <a:pt x="67" y="63"/>
                </a:cubicBezTo>
                <a:moveTo>
                  <a:pt x="53" y="38"/>
                </a:moveTo>
                <a:cubicBezTo>
                  <a:pt x="57" y="44"/>
                  <a:pt x="62" y="50"/>
                  <a:pt x="67" y="57"/>
                </a:cubicBezTo>
                <a:moveTo>
                  <a:pt x="67" y="28"/>
                </a:moveTo>
                <a:cubicBezTo>
                  <a:pt x="62" y="31"/>
                  <a:pt x="58" y="35"/>
                  <a:pt x="53" y="38"/>
                </a:cubicBezTo>
                <a:cubicBezTo>
                  <a:pt x="57" y="43"/>
                  <a:pt x="62" y="48"/>
                  <a:pt x="67" y="53"/>
                </a:cubicBezTo>
                <a:moveTo>
                  <a:pt x="53" y="38"/>
                </a:moveTo>
                <a:cubicBezTo>
                  <a:pt x="58" y="33"/>
                  <a:pt x="62" y="28"/>
                  <a:pt x="67" y="24"/>
                </a:cubicBezTo>
              </a:path>
            </a:pathLst>
          </a:custGeom>
          <a:noFill/>
          <a:ln w="19050" cap="flat" cmpd="sng">
            <a:solidFill>
              <a:schemeClr val="accent6">
                <a:lumMod val="20000"/>
                <a:lumOff val="80000"/>
              </a:schemeClr>
            </a:solidFill>
            <a:prstDash val="solid"/>
            <a:miter lim="800000"/>
            <a:headEnd/>
            <a:tailEnd/>
          </a:ln>
          <a:effectLst/>
        </p:spPr>
        <p:txBody>
          <a:bodyPr/>
          <a:lstStyle/>
          <a:p>
            <a:pPr eaLnBrk="1" hangingPunct="1">
              <a:defRPr/>
            </a:pPr>
            <a:endParaRPr lang="ru-RU" b="1" dirty="0">
              <a:solidFill>
                <a:srgbClr val="000000"/>
              </a:solidFill>
              <a:latin typeface="Tahoma" pitchFamily="34" charset="0"/>
            </a:endParaRPr>
          </a:p>
        </p:txBody>
      </p:sp>
      <p:sp>
        <p:nvSpPr>
          <p:cNvPr id="124" name="Freeform 55"/>
          <p:cNvSpPr>
            <a:spLocks noEditPoints="1"/>
          </p:cNvSpPr>
          <p:nvPr/>
        </p:nvSpPr>
        <p:spPr bwMode="auto">
          <a:xfrm flipH="1">
            <a:off x="0" y="5267326"/>
            <a:ext cx="638175" cy="1590675"/>
          </a:xfrm>
          <a:custGeom>
            <a:avLst/>
            <a:gdLst/>
            <a:ahLst/>
            <a:cxnLst>
              <a:cxn ang="0">
                <a:pos x="67" y="0"/>
              </a:cxn>
              <a:cxn ang="0">
                <a:pos x="31" y="93"/>
              </a:cxn>
              <a:cxn ang="0">
                <a:pos x="0" y="167"/>
              </a:cxn>
              <a:cxn ang="0">
                <a:pos x="56" y="167"/>
              </a:cxn>
              <a:cxn ang="0">
                <a:pos x="44" y="148"/>
              </a:cxn>
              <a:cxn ang="0">
                <a:pos x="21" y="117"/>
              </a:cxn>
              <a:cxn ang="0">
                <a:pos x="67" y="140"/>
              </a:cxn>
              <a:cxn ang="0">
                <a:pos x="37" y="157"/>
              </a:cxn>
              <a:cxn ang="0">
                <a:pos x="18" y="167"/>
              </a:cxn>
              <a:cxn ang="0">
                <a:pos x="13" y="167"/>
              </a:cxn>
              <a:cxn ang="0">
                <a:pos x="38" y="148"/>
              </a:cxn>
              <a:cxn ang="0">
                <a:pos x="67" y="127"/>
              </a:cxn>
              <a:cxn ang="0">
                <a:pos x="21" y="117"/>
              </a:cxn>
              <a:cxn ang="0">
                <a:pos x="46" y="144"/>
              </a:cxn>
              <a:cxn ang="0">
                <a:pos x="67" y="167"/>
              </a:cxn>
              <a:cxn ang="0">
                <a:pos x="67" y="147"/>
              </a:cxn>
              <a:cxn ang="0">
                <a:pos x="42" y="147"/>
              </a:cxn>
              <a:cxn ang="0">
                <a:pos x="8" y="149"/>
              </a:cxn>
              <a:cxn ang="0">
                <a:pos x="8" y="149"/>
              </a:cxn>
              <a:cxn ang="0">
                <a:pos x="42" y="149"/>
              </a:cxn>
              <a:cxn ang="0">
                <a:pos x="67" y="151"/>
              </a:cxn>
              <a:cxn ang="0">
                <a:pos x="67" y="99"/>
              </a:cxn>
              <a:cxn ang="0">
                <a:pos x="53" y="104"/>
              </a:cxn>
              <a:cxn ang="0">
                <a:pos x="21" y="117"/>
              </a:cxn>
              <a:cxn ang="0">
                <a:pos x="21" y="117"/>
              </a:cxn>
              <a:cxn ang="0">
                <a:pos x="54" y="98"/>
              </a:cxn>
              <a:cxn ang="0">
                <a:pos x="67" y="91"/>
              </a:cxn>
              <a:cxn ang="0">
                <a:pos x="67" y="107"/>
              </a:cxn>
              <a:cxn ang="0">
                <a:pos x="57" y="98"/>
              </a:cxn>
              <a:cxn ang="0">
                <a:pos x="37" y="79"/>
              </a:cxn>
              <a:cxn ang="0">
                <a:pos x="37" y="79"/>
              </a:cxn>
              <a:cxn ang="0">
                <a:pos x="58" y="96"/>
              </a:cxn>
              <a:cxn ang="0">
                <a:pos x="67" y="103"/>
              </a:cxn>
              <a:cxn ang="0">
                <a:pos x="67" y="56"/>
              </a:cxn>
              <a:cxn ang="0">
                <a:pos x="64" y="58"/>
              </a:cxn>
              <a:cxn ang="0">
                <a:pos x="37" y="79"/>
              </a:cxn>
              <a:cxn ang="0">
                <a:pos x="37" y="79"/>
              </a:cxn>
              <a:cxn ang="0">
                <a:pos x="64" y="65"/>
              </a:cxn>
              <a:cxn ang="0">
                <a:pos x="67" y="63"/>
              </a:cxn>
              <a:cxn ang="0">
                <a:pos x="53" y="38"/>
              </a:cxn>
              <a:cxn ang="0">
                <a:pos x="67" y="57"/>
              </a:cxn>
              <a:cxn ang="0">
                <a:pos x="67" y="28"/>
              </a:cxn>
              <a:cxn ang="0">
                <a:pos x="53" y="38"/>
              </a:cxn>
              <a:cxn ang="0">
                <a:pos x="67" y="53"/>
              </a:cxn>
              <a:cxn ang="0">
                <a:pos x="53" y="38"/>
              </a:cxn>
              <a:cxn ang="0">
                <a:pos x="67" y="24"/>
              </a:cxn>
            </a:cxnLst>
            <a:rect l="0" t="0" r="r" b="b"/>
            <a:pathLst>
              <a:path w="67" h="167">
                <a:moveTo>
                  <a:pt x="67" y="0"/>
                </a:moveTo>
                <a:cubicBezTo>
                  <a:pt x="56" y="31"/>
                  <a:pt x="44" y="62"/>
                  <a:pt x="31" y="93"/>
                </a:cubicBezTo>
                <a:cubicBezTo>
                  <a:pt x="21" y="118"/>
                  <a:pt x="11" y="142"/>
                  <a:pt x="0" y="167"/>
                </a:cubicBezTo>
                <a:moveTo>
                  <a:pt x="56" y="167"/>
                </a:moveTo>
                <a:cubicBezTo>
                  <a:pt x="52" y="161"/>
                  <a:pt x="48" y="154"/>
                  <a:pt x="44" y="148"/>
                </a:cubicBezTo>
                <a:cubicBezTo>
                  <a:pt x="36" y="138"/>
                  <a:pt x="28" y="128"/>
                  <a:pt x="21" y="117"/>
                </a:cubicBezTo>
                <a:moveTo>
                  <a:pt x="67" y="140"/>
                </a:moveTo>
                <a:cubicBezTo>
                  <a:pt x="57" y="146"/>
                  <a:pt x="47" y="151"/>
                  <a:pt x="37" y="157"/>
                </a:cubicBezTo>
                <a:cubicBezTo>
                  <a:pt x="30" y="160"/>
                  <a:pt x="24" y="163"/>
                  <a:pt x="18" y="167"/>
                </a:cubicBezTo>
                <a:moveTo>
                  <a:pt x="13" y="167"/>
                </a:moveTo>
                <a:cubicBezTo>
                  <a:pt x="21" y="160"/>
                  <a:pt x="29" y="154"/>
                  <a:pt x="38" y="148"/>
                </a:cubicBezTo>
                <a:cubicBezTo>
                  <a:pt x="47" y="141"/>
                  <a:pt x="57" y="134"/>
                  <a:pt x="67" y="127"/>
                </a:cubicBezTo>
                <a:moveTo>
                  <a:pt x="21" y="117"/>
                </a:moveTo>
                <a:cubicBezTo>
                  <a:pt x="29" y="126"/>
                  <a:pt x="37" y="135"/>
                  <a:pt x="46" y="144"/>
                </a:cubicBezTo>
                <a:cubicBezTo>
                  <a:pt x="53" y="151"/>
                  <a:pt x="60" y="159"/>
                  <a:pt x="67" y="167"/>
                </a:cubicBezTo>
                <a:moveTo>
                  <a:pt x="67" y="147"/>
                </a:moveTo>
                <a:cubicBezTo>
                  <a:pt x="58" y="147"/>
                  <a:pt x="50" y="147"/>
                  <a:pt x="42" y="147"/>
                </a:cubicBezTo>
                <a:cubicBezTo>
                  <a:pt x="31" y="148"/>
                  <a:pt x="20" y="148"/>
                  <a:pt x="8" y="149"/>
                </a:cubicBezTo>
                <a:moveTo>
                  <a:pt x="8" y="149"/>
                </a:moveTo>
                <a:cubicBezTo>
                  <a:pt x="20" y="149"/>
                  <a:pt x="31" y="149"/>
                  <a:pt x="42" y="149"/>
                </a:cubicBezTo>
                <a:cubicBezTo>
                  <a:pt x="50" y="150"/>
                  <a:pt x="58" y="150"/>
                  <a:pt x="67" y="151"/>
                </a:cubicBezTo>
                <a:moveTo>
                  <a:pt x="67" y="99"/>
                </a:moveTo>
                <a:cubicBezTo>
                  <a:pt x="62" y="100"/>
                  <a:pt x="58" y="102"/>
                  <a:pt x="53" y="104"/>
                </a:cubicBezTo>
                <a:cubicBezTo>
                  <a:pt x="42" y="108"/>
                  <a:pt x="32" y="113"/>
                  <a:pt x="21" y="117"/>
                </a:cubicBezTo>
                <a:moveTo>
                  <a:pt x="21" y="117"/>
                </a:moveTo>
                <a:cubicBezTo>
                  <a:pt x="32" y="111"/>
                  <a:pt x="43" y="104"/>
                  <a:pt x="54" y="98"/>
                </a:cubicBezTo>
                <a:cubicBezTo>
                  <a:pt x="58" y="95"/>
                  <a:pt x="62" y="93"/>
                  <a:pt x="67" y="91"/>
                </a:cubicBezTo>
                <a:moveTo>
                  <a:pt x="67" y="107"/>
                </a:moveTo>
                <a:cubicBezTo>
                  <a:pt x="63" y="104"/>
                  <a:pt x="60" y="101"/>
                  <a:pt x="57" y="98"/>
                </a:cubicBezTo>
                <a:cubicBezTo>
                  <a:pt x="50" y="92"/>
                  <a:pt x="44" y="85"/>
                  <a:pt x="37" y="79"/>
                </a:cubicBezTo>
                <a:moveTo>
                  <a:pt x="37" y="79"/>
                </a:moveTo>
                <a:cubicBezTo>
                  <a:pt x="44" y="84"/>
                  <a:pt x="51" y="90"/>
                  <a:pt x="58" y="96"/>
                </a:cubicBezTo>
                <a:cubicBezTo>
                  <a:pt x="61" y="98"/>
                  <a:pt x="64" y="101"/>
                  <a:pt x="67" y="103"/>
                </a:cubicBezTo>
                <a:moveTo>
                  <a:pt x="67" y="56"/>
                </a:moveTo>
                <a:cubicBezTo>
                  <a:pt x="66" y="57"/>
                  <a:pt x="65" y="57"/>
                  <a:pt x="64" y="58"/>
                </a:cubicBezTo>
                <a:cubicBezTo>
                  <a:pt x="56" y="65"/>
                  <a:pt x="47" y="72"/>
                  <a:pt x="37" y="79"/>
                </a:cubicBezTo>
                <a:moveTo>
                  <a:pt x="37" y="79"/>
                </a:moveTo>
                <a:cubicBezTo>
                  <a:pt x="46" y="74"/>
                  <a:pt x="55" y="69"/>
                  <a:pt x="64" y="65"/>
                </a:cubicBezTo>
                <a:cubicBezTo>
                  <a:pt x="65" y="64"/>
                  <a:pt x="66" y="64"/>
                  <a:pt x="67" y="63"/>
                </a:cubicBezTo>
                <a:moveTo>
                  <a:pt x="53" y="38"/>
                </a:moveTo>
                <a:cubicBezTo>
                  <a:pt x="57" y="44"/>
                  <a:pt x="62" y="50"/>
                  <a:pt x="67" y="57"/>
                </a:cubicBezTo>
                <a:moveTo>
                  <a:pt x="67" y="28"/>
                </a:moveTo>
                <a:cubicBezTo>
                  <a:pt x="62" y="31"/>
                  <a:pt x="58" y="35"/>
                  <a:pt x="53" y="38"/>
                </a:cubicBezTo>
                <a:cubicBezTo>
                  <a:pt x="57" y="43"/>
                  <a:pt x="62" y="48"/>
                  <a:pt x="67" y="53"/>
                </a:cubicBezTo>
                <a:moveTo>
                  <a:pt x="53" y="38"/>
                </a:moveTo>
                <a:cubicBezTo>
                  <a:pt x="58" y="33"/>
                  <a:pt x="62" y="28"/>
                  <a:pt x="67" y="24"/>
                </a:cubicBezTo>
              </a:path>
            </a:pathLst>
          </a:custGeom>
          <a:noFill/>
          <a:ln w="19050" cap="flat" cmpd="sng">
            <a:solidFill>
              <a:schemeClr val="accent6">
                <a:lumMod val="20000"/>
                <a:lumOff val="80000"/>
              </a:schemeClr>
            </a:solidFill>
            <a:prstDash val="solid"/>
            <a:miter lim="800000"/>
            <a:headEnd/>
            <a:tailEnd/>
          </a:ln>
          <a:effectLst/>
        </p:spPr>
        <p:txBody>
          <a:bodyPr/>
          <a:lstStyle/>
          <a:p>
            <a:pPr eaLnBrk="1" hangingPunct="1">
              <a:defRPr/>
            </a:pPr>
            <a:endParaRPr lang="ru-RU" b="1" dirty="0">
              <a:solidFill>
                <a:srgbClr val="000000"/>
              </a:solidFill>
              <a:latin typeface="Tahoma" pitchFamily="34" charset="0"/>
            </a:endParaRPr>
          </a:p>
        </p:txBody>
      </p:sp>
      <p:pic>
        <p:nvPicPr>
          <p:cNvPr id="10247" name="Picture 7"/>
          <p:cNvPicPr>
            <a:picLocks noChangeAspect="1" noChangeArrowheads="1"/>
          </p:cNvPicPr>
          <p:nvPr/>
        </p:nvPicPr>
        <p:blipFill>
          <a:blip r:embed="rId24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</a:blip>
          <a:srcRect/>
          <a:stretch>
            <a:fillRect/>
          </a:stretch>
        </p:blipFill>
        <p:spPr bwMode="auto">
          <a:xfrm>
            <a:off x="690563" y="6286501"/>
            <a:ext cx="1524000" cy="4667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pSp>
        <p:nvGrpSpPr>
          <p:cNvPr id="10248" name="Группа 232"/>
          <p:cNvGrpSpPr>
            <a:grpSpLocks/>
          </p:cNvGrpSpPr>
          <p:nvPr/>
        </p:nvGrpSpPr>
        <p:grpSpPr bwMode="auto">
          <a:xfrm>
            <a:off x="1588" y="795339"/>
            <a:ext cx="9144000" cy="490537"/>
            <a:chOff x="838" y="1795475"/>
            <a:chExt cx="9144934" cy="490517"/>
          </a:xfrm>
        </p:grpSpPr>
        <p:sp>
          <p:nvSpPr>
            <p:cNvPr id="234" name="Freeform 2"/>
            <p:cNvSpPr>
              <a:spLocks/>
            </p:cNvSpPr>
            <p:nvPr/>
          </p:nvSpPr>
          <p:spPr bwMode="auto">
            <a:xfrm rot="21426473">
              <a:off x="8331301" y="1849448"/>
              <a:ext cx="68270" cy="57148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39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4" y="74"/>
                </a:cxn>
                <a:cxn ang="0">
                  <a:pos x="55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39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4" y="74"/>
                  </a:lnTo>
                  <a:lnTo>
                    <a:pt x="55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35" name="Freeform 3"/>
            <p:cNvSpPr>
              <a:spLocks/>
            </p:cNvSpPr>
            <p:nvPr/>
          </p:nvSpPr>
          <p:spPr bwMode="auto">
            <a:xfrm rot="21426473">
              <a:off x="8339240" y="2017716"/>
              <a:ext cx="68269" cy="57148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39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4" y="74"/>
                </a:cxn>
                <a:cxn ang="0">
                  <a:pos x="55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39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4" y="74"/>
                  </a:lnTo>
                  <a:lnTo>
                    <a:pt x="55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36" name="Freeform 4"/>
            <p:cNvSpPr>
              <a:spLocks/>
            </p:cNvSpPr>
            <p:nvPr/>
          </p:nvSpPr>
          <p:spPr bwMode="auto">
            <a:xfrm rot="21426473">
              <a:off x="8407509" y="1844685"/>
              <a:ext cx="68270" cy="58736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37" name="Freeform 5"/>
            <p:cNvSpPr>
              <a:spLocks/>
            </p:cNvSpPr>
            <p:nvPr/>
          </p:nvSpPr>
          <p:spPr bwMode="auto">
            <a:xfrm rot="21426473">
              <a:off x="8417035" y="2012953"/>
              <a:ext cx="66682" cy="58736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38" name="Freeform 6"/>
            <p:cNvSpPr>
              <a:spLocks/>
            </p:cNvSpPr>
            <p:nvPr/>
          </p:nvSpPr>
          <p:spPr bwMode="auto">
            <a:xfrm rot="21426473">
              <a:off x="8485305" y="1841510"/>
              <a:ext cx="68269" cy="57148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39" name="Freeform 7"/>
            <p:cNvSpPr>
              <a:spLocks/>
            </p:cNvSpPr>
            <p:nvPr/>
          </p:nvSpPr>
          <p:spPr bwMode="auto">
            <a:xfrm rot="21426473">
              <a:off x="8493242" y="2009778"/>
              <a:ext cx="68270" cy="57148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0" name="Freeform 8"/>
            <p:cNvSpPr>
              <a:spLocks/>
            </p:cNvSpPr>
            <p:nvPr/>
          </p:nvSpPr>
          <p:spPr bwMode="auto">
            <a:xfrm rot="21426473">
              <a:off x="8561512" y="1836748"/>
              <a:ext cx="68269" cy="58735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1" name="Freeform 9"/>
            <p:cNvSpPr>
              <a:spLocks/>
            </p:cNvSpPr>
            <p:nvPr/>
          </p:nvSpPr>
          <p:spPr bwMode="auto">
            <a:xfrm rot="21426473">
              <a:off x="8571038" y="2005016"/>
              <a:ext cx="68269" cy="58735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2" name="Freeform 10"/>
            <p:cNvSpPr>
              <a:spLocks/>
            </p:cNvSpPr>
            <p:nvPr/>
          </p:nvSpPr>
          <p:spPr bwMode="auto">
            <a:xfrm rot="21426473">
              <a:off x="8639307" y="1833573"/>
              <a:ext cx="68270" cy="58735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4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4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3" name="Freeform 11"/>
            <p:cNvSpPr>
              <a:spLocks/>
            </p:cNvSpPr>
            <p:nvPr/>
          </p:nvSpPr>
          <p:spPr bwMode="auto">
            <a:xfrm rot="21426473">
              <a:off x="8648833" y="2001842"/>
              <a:ext cx="66682" cy="57148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4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4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4" name="Freeform 12"/>
            <p:cNvSpPr>
              <a:spLocks/>
            </p:cNvSpPr>
            <p:nvPr/>
          </p:nvSpPr>
          <p:spPr bwMode="auto">
            <a:xfrm rot="21426473">
              <a:off x="8717103" y="1828811"/>
              <a:ext cx="66682" cy="58736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7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7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5" name="Freeform 13"/>
            <p:cNvSpPr>
              <a:spLocks/>
            </p:cNvSpPr>
            <p:nvPr/>
          </p:nvSpPr>
          <p:spPr bwMode="auto">
            <a:xfrm rot="21426473">
              <a:off x="8725041" y="1997079"/>
              <a:ext cx="68270" cy="58736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7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7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6" name="Freeform 14"/>
            <p:cNvSpPr>
              <a:spLocks/>
            </p:cNvSpPr>
            <p:nvPr/>
          </p:nvSpPr>
          <p:spPr bwMode="auto">
            <a:xfrm rot="21426473">
              <a:off x="8793311" y="1825636"/>
              <a:ext cx="69857" cy="58736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20" y="36"/>
                </a:cxn>
                <a:cxn ang="0">
                  <a:pos x="120" y="49"/>
                </a:cxn>
                <a:cxn ang="0">
                  <a:pos x="120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3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20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20" y="36"/>
                  </a:lnTo>
                  <a:lnTo>
                    <a:pt x="120" y="49"/>
                  </a:lnTo>
                  <a:lnTo>
                    <a:pt x="120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3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7" name="Freeform 15"/>
            <p:cNvSpPr>
              <a:spLocks/>
            </p:cNvSpPr>
            <p:nvPr/>
          </p:nvSpPr>
          <p:spPr bwMode="auto">
            <a:xfrm rot="21426473">
              <a:off x="8802837" y="1993904"/>
              <a:ext cx="69857" cy="58736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20" y="36"/>
                </a:cxn>
                <a:cxn ang="0">
                  <a:pos x="120" y="49"/>
                </a:cxn>
                <a:cxn ang="0">
                  <a:pos x="120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3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20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20" y="36"/>
                  </a:lnTo>
                  <a:lnTo>
                    <a:pt x="120" y="49"/>
                  </a:lnTo>
                  <a:lnTo>
                    <a:pt x="120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3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8" name="Freeform 16"/>
            <p:cNvSpPr>
              <a:spLocks/>
            </p:cNvSpPr>
            <p:nvPr/>
          </p:nvSpPr>
          <p:spPr bwMode="auto">
            <a:xfrm rot="21426473">
              <a:off x="8871106" y="1820874"/>
              <a:ext cx="69857" cy="58735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1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19" y="36"/>
                </a:cxn>
                <a:cxn ang="0">
                  <a:pos x="119" y="49"/>
                </a:cxn>
                <a:cxn ang="0">
                  <a:pos x="119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2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9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1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19" y="36"/>
                  </a:lnTo>
                  <a:lnTo>
                    <a:pt x="119" y="49"/>
                  </a:lnTo>
                  <a:lnTo>
                    <a:pt x="119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2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49" name="Freeform 17"/>
            <p:cNvSpPr>
              <a:spLocks/>
            </p:cNvSpPr>
            <p:nvPr/>
          </p:nvSpPr>
          <p:spPr bwMode="auto">
            <a:xfrm rot="21426473">
              <a:off x="8880632" y="1989142"/>
              <a:ext cx="68270" cy="58735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1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19" y="36"/>
                </a:cxn>
                <a:cxn ang="0">
                  <a:pos x="119" y="49"/>
                </a:cxn>
                <a:cxn ang="0">
                  <a:pos x="119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2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9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1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19" y="36"/>
                  </a:lnTo>
                  <a:lnTo>
                    <a:pt x="119" y="49"/>
                  </a:lnTo>
                  <a:lnTo>
                    <a:pt x="119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2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0" name="Rectangle 18"/>
            <p:cNvSpPr>
              <a:spLocks noChangeArrowheads="1"/>
            </p:cNvSpPr>
            <p:nvPr/>
          </p:nvSpPr>
          <p:spPr bwMode="auto">
            <a:xfrm rot="21426473">
              <a:off x="8940963" y="1844685"/>
              <a:ext cx="14289" cy="7938"/>
            </a:xfrm>
            <a:prstGeom prst="rect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1" name="Rectangle 19"/>
            <p:cNvSpPr>
              <a:spLocks noChangeArrowheads="1"/>
            </p:cNvSpPr>
            <p:nvPr/>
          </p:nvSpPr>
          <p:spPr bwMode="auto">
            <a:xfrm rot="21426473">
              <a:off x="8304311" y="1876434"/>
              <a:ext cx="15877" cy="9525"/>
            </a:xfrm>
            <a:prstGeom prst="rect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2" name="Rectangle 20"/>
            <p:cNvSpPr>
              <a:spLocks noChangeArrowheads="1"/>
            </p:cNvSpPr>
            <p:nvPr/>
          </p:nvSpPr>
          <p:spPr bwMode="auto">
            <a:xfrm rot="21426473">
              <a:off x="8948902" y="2011366"/>
              <a:ext cx="15877" cy="9525"/>
            </a:xfrm>
            <a:prstGeom prst="rect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3" name="Rectangle 21"/>
            <p:cNvSpPr>
              <a:spLocks noChangeArrowheads="1"/>
            </p:cNvSpPr>
            <p:nvPr/>
          </p:nvSpPr>
          <p:spPr bwMode="auto">
            <a:xfrm rot="21426473">
              <a:off x="8312249" y="2044702"/>
              <a:ext cx="15877" cy="9525"/>
            </a:xfrm>
            <a:prstGeom prst="rect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4" name="Freeform 22"/>
            <p:cNvSpPr>
              <a:spLocks/>
            </p:cNvSpPr>
            <p:nvPr/>
          </p:nvSpPr>
          <p:spPr bwMode="auto">
            <a:xfrm rot="21426473">
              <a:off x="8958428" y="1836748"/>
              <a:ext cx="74620" cy="187317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00" y="0"/>
                </a:cxn>
                <a:cxn ang="0">
                  <a:pos x="129" y="144"/>
                </a:cxn>
                <a:cxn ang="0">
                  <a:pos x="129" y="179"/>
                </a:cxn>
                <a:cxn ang="0">
                  <a:pos x="103" y="321"/>
                </a:cxn>
                <a:cxn ang="0">
                  <a:pos x="0" y="321"/>
                </a:cxn>
                <a:cxn ang="0">
                  <a:pos x="0" y="285"/>
                </a:cxn>
                <a:cxn ang="0">
                  <a:pos x="58" y="285"/>
                </a:cxn>
                <a:cxn ang="0">
                  <a:pos x="58" y="38"/>
                </a:cxn>
                <a:cxn ang="0">
                  <a:pos x="0" y="38"/>
                </a:cxn>
                <a:cxn ang="0">
                  <a:pos x="0" y="0"/>
                </a:cxn>
              </a:cxnLst>
              <a:rect l="0" t="0" r="r" b="b"/>
              <a:pathLst>
                <a:path w="129" h="321">
                  <a:moveTo>
                    <a:pt x="0" y="0"/>
                  </a:moveTo>
                  <a:lnTo>
                    <a:pt x="100" y="0"/>
                  </a:lnTo>
                  <a:lnTo>
                    <a:pt x="129" y="144"/>
                  </a:lnTo>
                  <a:lnTo>
                    <a:pt x="129" y="179"/>
                  </a:lnTo>
                  <a:lnTo>
                    <a:pt x="103" y="321"/>
                  </a:lnTo>
                  <a:lnTo>
                    <a:pt x="0" y="321"/>
                  </a:lnTo>
                  <a:lnTo>
                    <a:pt x="0" y="285"/>
                  </a:lnTo>
                  <a:lnTo>
                    <a:pt x="58" y="285"/>
                  </a:lnTo>
                  <a:lnTo>
                    <a:pt x="58" y="38"/>
                  </a:lnTo>
                  <a:lnTo>
                    <a:pt x="0" y="3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5" name="Freeform 23"/>
            <p:cNvSpPr>
              <a:spLocks/>
            </p:cNvSpPr>
            <p:nvPr/>
          </p:nvSpPr>
          <p:spPr bwMode="auto">
            <a:xfrm rot="21426473">
              <a:off x="8234454" y="1873259"/>
              <a:ext cx="76208" cy="187317"/>
            </a:xfrm>
            <a:custGeom>
              <a:avLst/>
              <a:gdLst/>
              <a:ahLst/>
              <a:cxnLst>
                <a:cxn ang="0">
                  <a:pos x="129" y="0"/>
                </a:cxn>
                <a:cxn ang="0">
                  <a:pos x="29" y="0"/>
                </a:cxn>
                <a:cxn ang="0">
                  <a:pos x="0" y="144"/>
                </a:cxn>
                <a:cxn ang="0">
                  <a:pos x="0" y="179"/>
                </a:cxn>
                <a:cxn ang="0">
                  <a:pos x="26" y="321"/>
                </a:cxn>
                <a:cxn ang="0">
                  <a:pos x="129" y="321"/>
                </a:cxn>
                <a:cxn ang="0">
                  <a:pos x="129" y="285"/>
                </a:cxn>
                <a:cxn ang="0">
                  <a:pos x="71" y="285"/>
                </a:cxn>
                <a:cxn ang="0">
                  <a:pos x="71" y="38"/>
                </a:cxn>
                <a:cxn ang="0">
                  <a:pos x="129" y="38"/>
                </a:cxn>
                <a:cxn ang="0">
                  <a:pos x="129" y="0"/>
                </a:cxn>
              </a:cxnLst>
              <a:rect l="0" t="0" r="r" b="b"/>
              <a:pathLst>
                <a:path w="129" h="321">
                  <a:moveTo>
                    <a:pt x="129" y="0"/>
                  </a:moveTo>
                  <a:lnTo>
                    <a:pt x="29" y="0"/>
                  </a:lnTo>
                  <a:lnTo>
                    <a:pt x="0" y="144"/>
                  </a:lnTo>
                  <a:lnTo>
                    <a:pt x="0" y="179"/>
                  </a:lnTo>
                  <a:lnTo>
                    <a:pt x="26" y="321"/>
                  </a:lnTo>
                  <a:lnTo>
                    <a:pt x="129" y="321"/>
                  </a:lnTo>
                  <a:lnTo>
                    <a:pt x="129" y="285"/>
                  </a:lnTo>
                  <a:lnTo>
                    <a:pt x="71" y="285"/>
                  </a:lnTo>
                  <a:lnTo>
                    <a:pt x="71" y="38"/>
                  </a:lnTo>
                  <a:lnTo>
                    <a:pt x="129" y="38"/>
                  </a:lnTo>
                  <a:lnTo>
                    <a:pt x="129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6" name="Rectangle 24"/>
            <p:cNvSpPr>
              <a:spLocks noChangeArrowheads="1"/>
            </p:cNvSpPr>
            <p:nvPr/>
          </p:nvSpPr>
          <p:spPr bwMode="auto">
            <a:xfrm rot="21426473">
              <a:off x="8221753" y="1957393"/>
              <a:ext cx="12701" cy="22224"/>
            </a:xfrm>
            <a:prstGeom prst="rect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7" name="Rectangle 25"/>
            <p:cNvSpPr>
              <a:spLocks noChangeArrowheads="1"/>
            </p:cNvSpPr>
            <p:nvPr/>
          </p:nvSpPr>
          <p:spPr bwMode="auto">
            <a:xfrm rot="21426473">
              <a:off x="9033047" y="1916120"/>
              <a:ext cx="12701" cy="22224"/>
            </a:xfrm>
            <a:prstGeom prst="rect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8" name="Rectangle 27"/>
            <p:cNvSpPr>
              <a:spLocks noChangeArrowheads="1"/>
            </p:cNvSpPr>
            <p:nvPr/>
          </p:nvSpPr>
          <p:spPr bwMode="auto">
            <a:xfrm rot="21426473">
              <a:off x="9045749" y="1917707"/>
              <a:ext cx="49218" cy="15874"/>
            </a:xfrm>
            <a:prstGeom prst="rect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59" name="Freeform 28"/>
            <p:cNvSpPr>
              <a:spLocks/>
            </p:cNvSpPr>
            <p:nvPr/>
          </p:nvSpPr>
          <p:spPr bwMode="auto">
            <a:xfrm rot="21426473">
              <a:off x="9088616" y="1911357"/>
              <a:ext cx="11113" cy="26987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12"/>
                </a:cxn>
                <a:cxn ang="0">
                  <a:pos x="19" y="22"/>
                </a:cxn>
                <a:cxn ang="0">
                  <a:pos x="16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12"/>
                  </a:lnTo>
                  <a:lnTo>
                    <a:pt x="19" y="22"/>
                  </a:lnTo>
                  <a:lnTo>
                    <a:pt x="16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0" name="Freeform 30"/>
            <p:cNvSpPr>
              <a:spLocks/>
            </p:cNvSpPr>
            <p:nvPr/>
          </p:nvSpPr>
          <p:spPr bwMode="auto">
            <a:xfrm rot="21426473">
              <a:off x="9099729" y="1911357"/>
              <a:ext cx="11114" cy="25399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7" y="12"/>
                </a:cxn>
                <a:cxn ang="0">
                  <a:pos x="20" y="22"/>
                </a:cxn>
                <a:cxn ang="0">
                  <a:pos x="17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20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7" y="12"/>
                  </a:lnTo>
                  <a:lnTo>
                    <a:pt x="20" y="22"/>
                  </a:lnTo>
                  <a:lnTo>
                    <a:pt x="17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1" name="Freeform 32"/>
            <p:cNvSpPr>
              <a:spLocks/>
            </p:cNvSpPr>
            <p:nvPr/>
          </p:nvSpPr>
          <p:spPr bwMode="auto">
            <a:xfrm rot="21426473">
              <a:off x="9110843" y="1911357"/>
              <a:ext cx="11113" cy="25399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6" y="12"/>
                </a:cxn>
                <a:cxn ang="0">
                  <a:pos x="19" y="22"/>
                </a:cxn>
                <a:cxn ang="0">
                  <a:pos x="16" y="35"/>
                </a:cxn>
                <a:cxn ang="0">
                  <a:pos x="9" y="45"/>
                </a:cxn>
                <a:cxn ang="0">
                  <a:pos x="6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6" y="12"/>
                  </a:lnTo>
                  <a:lnTo>
                    <a:pt x="19" y="22"/>
                  </a:lnTo>
                  <a:lnTo>
                    <a:pt x="16" y="35"/>
                  </a:lnTo>
                  <a:lnTo>
                    <a:pt x="9" y="45"/>
                  </a:lnTo>
                  <a:lnTo>
                    <a:pt x="6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2" name="Freeform 34"/>
            <p:cNvSpPr>
              <a:spLocks/>
            </p:cNvSpPr>
            <p:nvPr/>
          </p:nvSpPr>
          <p:spPr bwMode="auto">
            <a:xfrm rot="21426473">
              <a:off x="9121957" y="1909770"/>
              <a:ext cx="12701" cy="26986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20" y="12"/>
                </a:cxn>
                <a:cxn ang="0">
                  <a:pos x="20" y="22"/>
                </a:cxn>
                <a:cxn ang="0">
                  <a:pos x="20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20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20" y="12"/>
                  </a:lnTo>
                  <a:lnTo>
                    <a:pt x="20" y="22"/>
                  </a:lnTo>
                  <a:lnTo>
                    <a:pt x="20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3" name="Freeform 36"/>
            <p:cNvSpPr>
              <a:spLocks/>
            </p:cNvSpPr>
            <p:nvPr/>
          </p:nvSpPr>
          <p:spPr bwMode="auto">
            <a:xfrm rot="21426473">
              <a:off x="9134658" y="1909770"/>
              <a:ext cx="11114" cy="25399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2" y="0"/>
                </a:cxn>
                <a:cxn ang="0">
                  <a:pos x="19" y="12"/>
                </a:cxn>
                <a:cxn ang="0">
                  <a:pos x="19" y="22"/>
                </a:cxn>
                <a:cxn ang="0">
                  <a:pos x="19" y="35"/>
                </a:cxn>
                <a:cxn ang="0">
                  <a:pos x="12" y="45"/>
                </a:cxn>
                <a:cxn ang="0">
                  <a:pos x="6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6" y="0"/>
                  </a:lnTo>
                  <a:lnTo>
                    <a:pt x="12" y="0"/>
                  </a:lnTo>
                  <a:lnTo>
                    <a:pt x="19" y="12"/>
                  </a:lnTo>
                  <a:lnTo>
                    <a:pt x="19" y="22"/>
                  </a:lnTo>
                  <a:lnTo>
                    <a:pt x="19" y="35"/>
                  </a:lnTo>
                  <a:lnTo>
                    <a:pt x="12" y="45"/>
                  </a:lnTo>
                  <a:lnTo>
                    <a:pt x="6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4" name="Freeform 38"/>
            <p:cNvSpPr>
              <a:spLocks/>
            </p:cNvSpPr>
            <p:nvPr/>
          </p:nvSpPr>
          <p:spPr bwMode="auto">
            <a:xfrm rot="21426473">
              <a:off x="8329714" y="1990729"/>
              <a:ext cx="11113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4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4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4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5" name="Freeform 39"/>
            <p:cNvSpPr>
              <a:spLocks/>
            </p:cNvSpPr>
            <p:nvPr/>
          </p:nvSpPr>
          <p:spPr bwMode="auto">
            <a:xfrm rot="21426473">
              <a:off x="8407509" y="1987554"/>
              <a:ext cx="11114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6" name="Freeform 40"/>
            <p:cNvSpPr>
              <a:spLocks/>
            </p:cNvSpPr>
            <p:nvPr/>
          </p:nvSpPr>
          <p:spPr bwMode="auto">
            <a:xfrm rot="21426473">
              <a:off x="8483716" y="1982792"/>
              <a:ext cx="11114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7" name="Freeform 41"/>
            <p:cNvSpPr>
              <a:spLocks/>
            </p:cNvSpPr>
            <p:nvPr/>
          </p:nvSpPr>
          <p:spPr bwMode="auto">
            <a:xfrm rot="21426473">
              <a:off x="8561512" y="1979617"/>
              <a:ext cx="11113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8" name="Freeform 42"/>
            <p:cNvSpPr>
              <a:spLocks/>
            </p:cNvSpPr>
            <p:nvPr/>
          </p:nvSpPr>
          <p:spPr bwMode="auto">
            <a:xfrm rot="21426473">
              <a:off x="8639307" y="1974855"/>
              <a:ext cx="11114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9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9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69" name="Freeform 43"/>
            <p:cNvSpPr>
              <a:spLocks/>
            </p:cNvSpPr>
            <p:nvPr/>
          </p:nvSpPr>
          <p:spPr bwMode="auto">
            <a:xfrm rot="21426473">
              <a:off x="8715515" y="1971680"/>
              <a:ext cx="11114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0" name="Freeform 44"/>
            <p:cNvSpPr>
              <a:spLocks/>
            </p:cNvSpPr>
            <p:nvPr/>
          </p:nvSpPr>
          <p:spPr bwMode="auto">
            <a:xfrm rot="21426473">
              <a:off x="8793311" y="1966918"/>
              <a:ext cx="11113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7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1" name="Freeform 45"/>
            <p:cNvSpPr>
              <a:spLocks/>
            </p:cNvSpPr>
            <p:nvPr/>
          </p:nvSpPr>
          <p:spPr bwMode="auto">
            <a:xfrm rot="21426473">
              <a:off x="8872694" y="1963743"/>
              <a:ext cx="11113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2" name="Freeform 46"/>
            <p:cNvSpPr>
              <a:spLocks/>
            </p:cNvSpPr>
            <p:nvPr/>
          </p:nvSpPr>
          <p:spPr bwMode="auto">
            <a:xfrm rot="21426473">
              <a:off x="8321775" y="1822461"/>
              <a:ext cx="11114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4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4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4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3" name="Freeform 47"/>
            <p:cNvSpPr>
              <a:spLocks/>
            </p:cNvSpPr>
            <p:nvPr/>
          </p:nvSpPr>
          <p:spPr bwMode="auto">
            <a:xfrm rot="21426473">
              <a:off x="8399571" y="1819286"/>
              <a:ext cx="11113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4" name="Freeform 48"/>
            <p:cNvSpPr>
              <a:spLocks/>
            </p:cNvSpPr>
            <p:nvPr/>
          </p:nvSpPr>
          <p:spPr bwMode="auto">
            <a:xfrm rot="21426473">
              <a:off x="8475779" y="1814524"/>
              <a:ext cx="11113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5" name="Freeform 49"/>
            <p:cNvSpPr>
              <a:spLocks/>
            </p:cNvSpPr>
            <p:nvPr/>
          </p:nvSpPr>
          <p:spPr bwMode="auto">
            <a:xfrm rot="21426473">
              <a:off x="8553574" y="1811349"/>
              <a:ext cx="11114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6" name="Freeform 50"/>
            <p:cNvSpPr>
              <a:spLocks/>
            </p:cNvSpPr>
            <p:nvPr/>
          </p:nvSpPr>
          <p:spPr bwMode="auto">
            <a:xfrm rot="21426473">
              <a:off x="8629781" y="1806587"/>
              <a:ext cx="11114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9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9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7" name="Freeform 51"/>
            <p:cNvSpPr>
              <a:spLocks/>
            </p:cNvSpPr>
            <p:nvPr/>
          </p:nvSpPr>
          <p:spPr bwMode="auto">
            <a:xfrm rot="21426473">
              <a:off x="8707577" y="1803412"/>
              <a:ext cx="11113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8" name="Freeform 52"/>
            <p:cNvSpPr>
              <a:spLocks/>
            </p:cNvSpPr>
            <p:nvPr/>
          </p:nvSpPr>
          <p:spPr bwMode="auto">
            <a:xfrm rot="21426473">
              <a:off x="8783785" y="1800237"/>
              <a:ext cx="11113" cy="11270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7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79" name="Freeform 53"/>
            <p:cNvSpPr>
              <a:spLocks/>
            </p:cNvSpPr>
            <p:nvPr/>
          </p:nvSpPr>
          <p:spPr bwMode="auto">
            <a:xfrm rot="21426473">
              <a:off x="8863168" y="1795475"/>
              <a:ext cx="11113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0" name="Freeform 2"/>
            <p:cNvSpPr>
              <a:spLocks/>
            </p:cNvSpPr>
            <p:nvPr userDrawn="1"/>
          </p:nvSpPr>
          <p:spPr bwMode="auto">
            <a:xfrm rot="173527" flipH="1">
              <a:off x="747039" y="1849448"/>
              <a:ext cx="68269" cy="57148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39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4" y="74"/>
                </a:cxn>
                <a:cxn ang="0">
                  <a:pos x="55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39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4" y="74"/>
                  </a:lnTo>
                  <a:lnTo>
                    <a:pt x="55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1" name="Freeform 3"/>
            <p:cNvSpPr>
              <a:spLocks/>
            </p:cNvSpPr>
            <p:nvPr userDrawn="1"/>
          </p:nvSpPr>
          <p:spPr bwMode="auto">
            <a:xfrm rot="173527" flipH="1">
              <a:off x="739100" y="2017716"/>
              <a:ext cx="68270" cy="57148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39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4" y="74"/>
                </a:cxn>
                <a:cxn ang="0">
                  <a:pos x="55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39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4" y="74"/>
                  </a:lnTo>
                  <a:lnTo>
                    <a:pt x="55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2" name="Freeform 4"/>
            <p:cNvSpPr>
              <a:spLocks/>
            </p:cNvSpPr>
            <p:nvPr userDrawn="1"/>
          </p:nvSpPr>
          <p:spPr bwMode="auto">
            <a:xfrm rot="173527" flipH="1">
              <a:off x="670831" y="1844685"/>
              <a:ext cx="66682" cy="58736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3" name="Freeform 5"/>
            <p:cNvSpPr>
              <a:spLocks/>
            </p:cNvSpPr>
            <p:nvPr userDrawn="1"/>
          </p:nvSpPr>
          <p:spPr bwMode="auto">
            <a:xfrm rot="173527" flipH="1">
              <a:off x="661305" y="2012953"/>
              <a:ext cx="68269" cy="58736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3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3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4" name="Freeform 6"/>
            <p:cNvSpPr>
              <a:spLocks/>
            </p:cNvSpPr>
            <p:nvPr userDrawn="1"/>
          </p:nvSpPr>
          <p:spPr bwMode="auto">
            <a:xfrm rot="173527" flipH="1">
              <a:off x="593035" y="1841510"/>
              <a:ext cx="68270" cy="57148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5" name="Freeform 7"/>
            <p:cNvSpPr>
              <a:spLocks/>
            </p:cNvSpPr>
            <p:nvPr userDrawn="1"/>
          </p:nvSpPr>
          <p:spPr bwMode="auto">
            <a:xfrm rot="173527" flipH="1">
              <a:off x="585098" y="2009778"/>
              <a:ext cx="66682" cy="57148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4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4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6" name="Freeform 8"/>
            <p:cNvSpPr>
              <a:spLocks/>
            </p:cNvSpPr>
            <p:nvPr userDrawn="1"/>
          </p:nvSpPr>
          <p:spPr bwMode="auto">
            <a:xfrm rot="173527" flipH="1">
              <a:off x="515241" y="1836748"/>
              <a:ext cx="68269" cy="58735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7" name="Freeform 9"/>
            <p:cNvSpPr>
              <a:spLocks/>
            </p:cNvSpPr>
            <p:nvPr userDrawn="1"/>
          </p:nvSpPr>
          <p:spPr bwMode="auto">
            <a:xfrm rot="173527" flipH="1">
              <a:off x="507302" y="2005016"/>
              <a:ext cx="68270" cy="58735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6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4" y="23"/>
                </a:cxn>
                <a:cxn ang="0">
                  <a:pos x="117" y="36"/>
                </a:cxn>
                <a:cxn ang="0">
                  <a:pos x="117" y="49"/>
                </a:cxn>
                <a:cxn ang="0">
                  <a:pos x="117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2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7" h="100">
                  <a:moveTo>
                    <a:pt x="0" y="13"/>
                  </a:moveTo>
                  <a:lnTo>
                    <a:pt x="13" y="4"/>
                  </a:lnTo>
                  <a:lnTo>
                    <a:pt x="26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4" y="23"/>
                  </a:lnTo>
                  <a:lnTo>
                    <a:pt x="117" y="36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2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8" name="Freeform 10"/>
            <p:cNvSpPr>
              <a:spLocks/>
            </p:cNvSpPr>
            <p:nvPr userDrawn="1"/>
          </p:nvSpPr>
          <p:spPr bwMode="auto">
            <a:xfrm rot="173527" flipH="1">
              <a:off x="439033" y="1833573"/>
              <a:ext cx="66682" cy="58735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4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4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89" name="Freeform 11"/>
            <p:cNvSpPr>
              <a:spLocks/>
            </p:cNvSpPr>
            <p:nvPr userDrawn="1"/>
          </p:nvSpPr>
          <p:spPr bwMode="auto">
            <a:xfrm rot="173527" flipH="1">
              <a:off x="429507" y="2001842"/>
              <a:ext cx="68269" cy="57148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4" y="7"/>
                </a:cxn>
                <a:cxn ang="0">
                  <a:pos x="84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4" y="7"/>
                  </a:lnTo>
                  <a:lnTo>
                    <a:pt x="84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0" name="Freeform 12"/>
            <p:cNvSpPr>
              <a:spLocks/>
            </p:cNvSpPr>
            <p:nvPr userDrawn="1"/>
          </p:nvSpPr>
          <p:spPr bwMode="auto">
            <a:xfrm rot="173527" flipH="1">
              <a:off x="361237" y="1828811"/>
              <a:ext cx="68270" cy="58736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7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7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1" name="Freeform 13"/>
            <p:cNvSpPr>
              <a:spLocks/>
            </p:cNvSpPr>
            <p:nvPr userDrawn="1"/>
          </p:nvSpPr>
          <p:spPr bwMode="auto">
            <a:xfrm rot="173527" flipH="1">
              <a:off x="353299" y="1997079"/>
              <a:ext cx="66682" cy="58736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3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5" y="7"/>
                </a:cxn>
                <a:cxn ang="0">
                  <a:pos x="87" y="23"/>
                </a:cxn>
                <a:cxn ang="0">
                  <a:pos x="116" y="36"/>
                </a:cxn>
                <a:cxn ang="0">
                  <a:pos x="116" y="49"/>
                </a:cxn>
                <a:cxn ang="0">
                  <a:pos x="116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29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6" h="100">
                  <a:moveTo>
                    <a:pt x="0" y="13"/>
                  </a:moveTo>
                  <a:lnTo>
                    <a:pt x="13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5" y="7"/>
                  </a:lnTo>
                  <a:lnTo>
                    <a:pt x="87" y="23"/>
                  </a:lnTo>
                  <a:lnTo>
                    <a:pt x="116" y="36"/>
                  </a:lnTo>
                  <a:lnTo>
                    <a:pt x="116" y="49"/>
                  </a:lnTo>
                  <a:lnTo>
                    <a:pt x="116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29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2" name="Freeform 14"/>
            <p:cNvSpPr>
              <a:spLocks/>
            </p:cNvSpPr>
            <p:nvPr userDrawn="1"/>
          </p:nvSpPr>
          <p:spPr bwMode="auto">
            <a:xfrm rot="173527" flipH="1">
              <a:off x="281854" y="1825636"/>
              <a:ext cx="69857" cy="58736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20" y="36"/>
                </a:cxn>
                <a:cxn ang="0">
                  <a:pos x="120" y="49"/>
                </a:cxn>
                <a:cxn ang="0">
                  <a:pos x="120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3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20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20" y="36"/>
                  </a:lnTo>
                  <a:lnTo>
                    <a:pt x="120" y="49"/>
                  </a:lnTo>
                  <a:lnTo>
                    <a:pt x="120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3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3" name="Freeform 15"/>
            <p:cNvSpPr>
              <a:spLocks/>
            </p:cNvSpPr>
            <p:nvPr userDrawn="1"/>
          </p:nvSpPr>
          <p:spPr bwMode="auto">
            <a:xfrm rot="173527" flipH="1">
              <a:off x="273916" y="1993904"/>
              <a:ext cx="69857" cy="58736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2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20" y="36"/>
                </a:cxn>
                <a:cxn ang="0">
                  <a:pos x="120" y="49"/>
                </a:cxn>
                <a:cxn ang="0">
                  <a:pos x="120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3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20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2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20" y="36"/>
                  </a:lnTo>
                  <a:lnTo>
                    <a:pt x="120" y="49"/>
                  </a:lnTo>
                  <a:lnTo>
                    <a:pt x="120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3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4" name="Freeform 16"/>
            <p:cNvSpPr>
              <a:spLocks/>
            </p:cNvSpPr>
            <p:nvPr userDrawn="1"/>
          </p:nvSpPr>
          <p:spPr bwMode="auto">
            <a:xfrm rot="173527" flipH="1">
              <a:off x="205646" y="1820874"/>
              <a:ext cx="68270" cy="58735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1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19" y="36"/>
                </a:cxn>
                <a:cxn ang="0">
                  <a:pos x="119" y="49"/>
                </a:cxn>
                <a:cxn ang="0">
                  <a:pos x="119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2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9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1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19" y="36"/>
                  </a:lnTo>
                  <a:lnTo>
                    <a:pt x="119" y="49"/>
                  </a:lnTo>
                  <a:lnTo>
                    <a:pt x="119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2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5" name="Freeform 17"/>
            <p:cNvSpPr>
              <a:spLocks/>
            </p:cNvSpPr>
            <p:nvPr userDrawn="1"/>
          </p:nvSpPr>
          <p:spPr bwMode="auto">
            <a:xfrm rot="173527" flipH="1">
              <a:off x="196120" y="1989142"/>
              <a:ext cx="69857" cy="58735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6" y="4"/>
                </a:cxn>
                <a:cxn ang="0">
                  <a:pos x="29" y="0"/>
                </a:cxn>
                <a:cxn ang="0">
                  <a:pos x="41" y="4"/>
                </a:cxn>
                <a:cxn ang="0">
                  <a:pos x="58" y="7"/>
                </a:cxn>
                <a:cxn ang="0">
                  <a:pos x="87" y="23"/>
                </a:cxn>
                <a:cxn ang="0">
                  <a:pos x="119" y="36"/>
                </a:cxn>
                <a:cxn ang="0">
                  <a:pos x="119" y="49"/>
                </a:cxn>
                <a:cxn ang="0">
                  <a:pos x="119" y="61"/>
                </a:cxn>
                <a:cxn ang="0">
                  <a:pos x="87" y="74"/>
                </a:cxn>
                <a:cxn ang="0">
                  <a:pos x="58" y="90"/>
                </a:cxn>
                <a:cxn ang="0">
                  <a:pos x="45" y="97"/>
                </a:cxn>
                <a:cxn ang="0">
                  <a:pos x="32" y="100"/>
                </a:cxn>
                <a:cxn ang="0">
                  <a:pos x="16" y="97"/>
                </a:cxn>
                <a:cxn ang="0">
                  <a:pos x="0" y="87"/>
                </a:cxn>
                <a:cxn ang="0">
                  <a:pos x="0" y="49"/>
                </a:cxn>
                <a:cxn ang="0">
                  <a:pos x="0" y="13"/>
                </a:cxn>
              </a:cxnLst>
              <a:rect l="0" t="0" r="r" b="b"/>
              <a:pathLst>
                <a:path w="119" h="100">
                  <a:moveTo>
                    <a:pt x="0" y="13"/>
                  </a:moveTo>
                  <a:lnTo>
                    <a:pt x="16" y="4"/>
                  </a:lnTo>
                  <a:lnTo>
                    <a:pt x="29" y="0"/>
                  </a:lnTo>
                  <a:lnTo>
                    <a:pt x="41" y="4"/>
                  </a:lnTo>
                  <a:lnTo>
                    <a:pt x="58" y="7"/>
                  </a:lnTo>
                  <a:lnTo>
                    <a:pt x="87" y="23"/>
                  </a:lnTo>
                  <a:lnTo>
                    <a:pt x="119" y="36"/>
                  </a:lnTo>
                  <a:lnTo>
                    <a:pt x="119" y="49"/>
                  </a:lnTo>
                  <a:lnTo>
                    <a:pt x="119" y="61"/>
                  </a:lnTo>
                  <a:lnTo>
                    <a:pt x="87" y="74"/>
                  </a:lnTo>
                  <a:lnTo>
                    <a:pt x="58" y="90"/>
                  </a:lnTo>
                  <a:lnTo>
                    <a:pt x="45" y="97"/>
                  </a:lnTo>
                  <a:lnTo>
                    <a:pt x="32" y="100"/>
                  </a:lnTo>
                  <a:lnTo>
                    <a:pt x="16" y="97"/>
                  </a:lnTo>
                  <a:lnTo>
                    <a:pt x="0" y="87"/>
                  </a:lnTo>
                  <a:lnTo>
                    <a:pt x="0" y="49"/>
                  </a:lnTo>
                  <a:lnTo>
                    <a:pt x="0" y="1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6" name="Rectangle 18"/>
            <p:cNvSpPr>
              <a:spLocks noChangeArrowheads="1"/>
            </p:cNvSpPr>
            <p:nvPr userDrawn="1"/>
          </p:nvSpPr>
          <p:spPr bwMode="auto">
            <a:xfrm rot="173527" flipH="1">
              <a:off x="189769" y="1844685"/>
              <a:ext cx="15877" cy="7938"/>
            </a:xfrm>
            <a:prstGeom prst="rect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7" name="Rectangle 19"/>
            <p:cNvSpPr>
              <a:spLocks noChangeArrowheads="1"/>
            </p:cNvSpPr>
            <p:nvPr userDrawn="1"/>
          </p:nvSpPr>
          <p:spPr bwMode="auto">
            <a:xfrm rot="173527" flipH="1">
              <a:off x="826422" y="1876434"/>
              <a:ext cx="15877" cy="9525"/>
            </a:xfrm>
            <a:prstGeom prst="rect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8" name="Rectangle 20"/>
            <p:cNvSpPr>
              <a:spLocks noChangeArrowheads="1"/>
            </p:cNvSpPr>
            <p:nvPr userDrawn="1"/>
          </p:nvSpPr>
          <p:spPr bwMode="auto">
            <a:xfrm rot="173527" flipH="1">
              <a:off x="181831" y="2011366"/>
              <a:ext cx="14288" cy="9525"/>
            </a:xfrm>
            <a:prstGeom prst="rect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299" name="Rectangle 21"/>
            <p:cNvSpPr>
              <a:spLocks noChangeArrowheads="1"/>
            </p:cNvSpPr>
            <p:nvPr userDrawn="1"/>
          </p:nvSpPr>
          <p:spPr bwMode="auto">
            <a:xfrm rot="173527" flipH="1">
              <a:off x="818484" y="2044702"/>
              <a:ext cx="14289" cy="9525"/>
            </a:xfrm>
            <a:prstGeom prst="rect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0" name="Freeform 22"/>
            <p:cNvSpPr>
              <a:spLocks/>
            </p:cNvSpPr>
            <p:nvPr userDrawn="1"/>
          </p:nvSpPr>
          <p:spPr bwMode="auto">
            <a:xfrm rot="173527" flipH="1">
              <a:off x="111974" y="1836748"/>
              <a:ext cx="76208" cy="187317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00" y="0"/>
                </a:cxn>
                <a:cxn ang="0">
                  <a:pos x="129" y="144"/>
                </a:cxn>
                <a:cxn ang="0">
                  <a:pos x="129" y="179"/>
                </a:cxn>
                <a:cxn ang="0">
                  <a:pos x="103" y="321"/>
                </a:cxn>
                <a:cxn ang="0">
                  <a:pos x="0" y="321"/>
                </a:cxn>
                <a:cxn ang="0">
                  <a:pos x="0" y="285"/>
                </a:cxn>
                <a:cxn ang="0">
                  <a:pos x="58" y="285"/>
                </a:cxn>
                <a:cxn ang="0">
                  <a:pos x="58" y="38"/>
                </a:cxn>
                <a:cxn ang="0">
                  <a:pos x="0" y="38"/>
                </a:cxn>
                <a:cxn ang="0">
                  <a:pos x="0" y="0"/>
                </a:cxn>
              </a:cxnLst>
              <a:rect l="0" t="0" r="r" b="b"/>
              <a:pathLst>
                <a:path w="129" h="321">
                  <a:moveTo>
                    <a:pt x="0" y="0"/>
                  </a:moveTo>
                  <a:lnTo>
                    <a:pt x="100" y="0"/>
                  </a:lnTo>
                  <a:lnTo>
                    <a:pt x="129" y="144"/>
                  </a:lnTo>
                  <a:lnTo>
                    <a:pt x="129" y="179"/>
                  </a:lnTo>
                  <a:lnTo>
                    <a:pt x="103" y="321"/>
                  </a:lnTo>
                  <a:lnTo>
                    <a:pt x="0" y="321"/>
                  </a:lnTo>
                  <a:lnTo>
                    <a:pt x="0" y="285"/>
                  </a:lnTo>
                  <a:lnTo>
                    <a:pt x="58" y="285"/>
                  </a:lnTo>
                  <a:lnTo>
                    <a:pt x="58" y="38"/>
                  </a:lnTo>
                  <a:lnTo>
                    <a:pt x="0" y="3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1" name="Freeform 23"/>
            <p:cNvSpPr>
              <a:spLocks/>
            </p:cNvSpPr>
            <p:nvPr userDrawn="1"/>
          </p:nvSpPr>
          <p:spPr bwMode="auto">
            <a:xfrm rot="173527" flipH="1">
              <a:off x="835948" y="1873259"/>
              <a:ext cx="74620" cy="187317"/>
            </a:xfrm>
            <a:custGeom>
              <a:avLst/>
              <a:gdLst/>
              <a:ahLst/>
              <a:cxnLst>
                <a:cxn ang="0">
                  <a:pos x="129" y="0"/>
                </a:cxn>
                <a:cxn ang="0">
                  <a:pos x="29" y="0"/>
                </a:cxn>
                <a:cxn ang="0">
                  <a:pos x="0" y="144"/>
                </a:cxn>
                <a:cxn ang="0">
                  <a:pos x="0" y="179"/>
                </a:cxn>
                <a:cxn ang="0">
                  <a:pos x="26" y="321"/>
                </a:cxn>
                <a:cxn ang="0">
                  <a:pos x="129" y="321"/>
                </a:cxn>
                <a:cxn ang="0">
                  <a:pos x="129" y="285"/>
                </a:cxn>
                <a:cxn ang="0">
                  <a:pos x="71" y="285"/>
                </a:cxn>
                <a:cxn ang="0">
                  <a:pos x="71" y="38"/>
                </a:cxn>
                <a:cxn ang="0">
                  <a:pos x="129" y="38"/>
                </a:cxn>
                <a:cxn ang="0">
                  <a:pos x="129" y="0"/>
                </a:cxn>
              </a:cxnLst>
              <a:rect l="0" t="0" r="r" b="b"/>
              <a:pathLst>
                <a:path w="129" h="321">
                  <a:moveTo>
                    <a:pt x="129" y="0"/>
                  </a:moveTo>
                  <a:lnTo>
                    <a:pt x="29" y="0"/>
                  </a:lnTo>
                  <a:lnTo>
                    <a:pt x="0" y="144"/>
                  </a:lnTo>
                  <a:lnTo>
                    <a:pt x="0" y="179"/>
                  </a:lnTo>
                  <a:lnTo>
                    <a:pt x="26" y="321"/>
                  </a:lnTo>
                  <a:lnTo>
                    <a:pt x="129" y="321"/>
                  </a:lnTo>
                  <a:lnTo>
                    <a:pt x="129" y="285"/>
                  </a:lnTo>
                  <a:lnTo>
                    <a:pt x="71" y="285"/>
                  </a:lnTo>
                  <a:lnTo>
                    <a:pt x="71" y="38"/>
                  </a:lnTo>
                  <a:lnTo>
                    <a:pt x="129" y="38"/>
                  </a:lnTo>
                  <a:lnTo>
                    <a:pt x="129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2" name="Rectangle 25"/>
            <p:cNvSpPr>
              <a:spLocks noChangeArrowheads="1"/>
            </p:cNvSpPr>
            <p:nvPr userDrawn="1"/>
          </p:nvSpPr>
          <p:spPr bwMode="auto">
            <a:xfrm rot="173527" flipH="1">
              <a:off x="99273" y="1916120"/>
              <a:ext cx="14288" cy="22224"/>
            </a:xfrm>
            <a:prstGeom prst="rect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3" name="Rectangle 27"/>
            <p:cNvSpPr>
              <a:spLocks noChangeArrowheads="1"/>
            </p:cNvSpPr>
            <p:nvPr userDrawn="1"/>
          </p:nvSpPr>
          <p:spPr bwMode="auto">
            <a:xfrm rot="173527" flipH="1">
              <a:off x="51643" y="1917707"/>
              <a:ext cx="49217" cy="15874"/>
            </a:xfrm>
            <a:prstGeom prst="rect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4" name="Freeform 28"/>
            <p:cNvSpPr>
              <a:spLocks/>
            </p:cNvSpPr>
            <p:nvPr userDrawn="1"/>
          </p:nvSpPr>
          <p:spPr bwMode="auto">
            <a:xfrm rot="173527" flipH="1">
              <a:off x="46880" y="1911357"/>
              <a:ext cx="11114" cy="26987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12"/>
                </a:cxn>
                <a:cxn ang="0">
                  <a:pos x="19" y="22"/>
                </a:cxn>
                <a:cxn ang="0">
                  <a:pos x="16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12"/>
                  </a:lnTo>
                  <a:lnTo>
                    <a:pt x="19" y="22"/>
                  </a:lnTo>
                  <a:lnTo>
                    <a:pt x="16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5" name="Freeform 30"/>
            <p:cNvSpPr>
              <a:spLocks/>
            </p:cNvSpPr>
            <p:nvPr userDrawn="1"/>
          </p:nvSpPr>
          <p:spPr bwMode="auto">
            <a:xfrm rot="173527" flipH="1">
              <a:off x="34178" y="1911357"/>
              <a:ext cx="12701" cy="25399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7" y="12"/>
                </a:cxn>
                <a:cxn ang="0">
                  <a:pos x="20" y="22"/>
                </a:cxn>
                <a:cxn ang="0">
                  <a:pos x="17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20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7" y="12"/>
                  </a:lnTo>
                  <a:lnTo>
                    <a:pt x="20" y="22"/>
                  </a:lnTo>
                  <a:lnTo>
                    <a:pt x="17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6" name="Freeform 32"/>
            <p:cNvSpPr>
              <a:spLocks/>
            </p:cNvSpPr>
            <p:nvPr userDrawn="1"/>
          </p:nvSpPr>
          <p:spPr bwMode="auto">
            <a:xfrm rot="173527" flipH="1">
              <a:off x="23065" y="1911357"/>
              <a:ext cx="11113" cy="25399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6" y="12"/>
                </a:cxn>
                <a:cxn ang="0">
                  <a:pos x="19" y="22"/>
                </a:cxn>
                <a:cxn ang="0">
                  <a:pos x="16" y="35"/>
                </a:cxn>
                <a:cxn ang="0">
                  <a:pos x="9" y="45"/>
                </a:cxn>
                <a:cxn ang="0">
                  <a:pos x="6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6" y="12"/>
                  </a:lnTo>
                  <a:lnTo>
                    <a:pt x="19" y="22"/>
                  </a:lnTo>
                  <a:lnTo>
                    <a:pt x="16" y="35"/>
                  </a:lnTo>
                  <a:lnTo>
                    <a:pt x="9" y="45"/>
                  </a:lnTo>
                  <a:lnTo>
                    <a:pt x="6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7" name="Freeform 34"/>
            <p:cNvSpPr>
              <a:spLocks/>
            </p:cNvSpPr>
            <p:nvPr userDrawn="1"/>
          </p:nvSpPr>
          <p:spPr bwMode="auto">
            <a:xfrm rot="173527" flipH="1">
              <a:off x="11951" y="1909770"/>
              <a:ext cx="11114" cy="26986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20" y="12"/>
                </a:cxn>
                <a:cxn ang="0">
                  <a:pos x="20" y="22"/>
                </a:cxn>
                <a:cxn ang="0">
                  <a:pos x="20" y="35"/>
                </a:cxn>
                <a:cxn ang="0">
                  <a:pos x="10" y="45"/>
                </a:cxn>
                <a:cxn ang="0">
                  <a:pos x="7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20" h="45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20" y="12"/>
                  </a:lnTo>
                  <a:lnTo>
                    <a:pt x="20" y="22"/>
                  </a:lnTo>
                  <a:lnTo>
                    <a:pt x="20" y="35"/>
                  </a:lnTo>
                  <a:lnTo>
                    <a:pt x="10" y="45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8" name="Freeform 36"/>
            <p:cNvSpPr>
              <a:spLocks/>
            </p:cNvSpPr>
            <p:nvPr userDrawn="1"/>
          </p:nvSpPr>
          <p:spPr bwMode="auto">
            <a:xfrm rot="173527" flipH="1">
              <a:off x="838" y="1909770"/>
              <a:ext cx="11113" cy="25399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2" y="0"/>
                </a:cxn>
                <a:cxn ang="0">
                  <a:pos x="19" y="12"/>
                </a:cxn>
                <a:cxn ang="0">
                  <a:pos x="19" y="22"/>
                </a:cxn>
                <a:cxn ang="0">
                  <a:pos x="19" y="35"/>
                </a:cxn>
                <a:cxn ang="0">
                  <a:pos x="12" y="45"/>
                </a:cxn>
                <a:cxn ang="0">
                  <a:pos x="6" y="45"/>
                </a:cxn>
                <a:cxn ang="0">
                  <a:pos x="0" y="45"/>
                </a:cxn>
                <a:cxn ang="0">
                  <a:pos x="0" y="22"/>
                </a:cxn>
                <a:cxn ang="0">
                  <a:pos x="0" y="0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6" y="0"/>
                  </a:lnTo>
                  <a:lnTo>
                    <a:pt x="12" y="0"/>
                  </a:lnTo>
                  <a:lnTo>
                    <a:pt x="19" y="12"/>
                  </a:lnTo>
                  <a:lnTo>
                    <a:pt x="19" y="22"/>
                  </a:lnTo>
                  <a:lnTo>
                    <a:pt x="19" y="35"/>
                  </a:lnTo>
                  <a:lnTo>
                    <a:pt x="12" y="45"/>
                  </a:lnTo>
                  <a:lnTo>
                    <a:pt x="6" y="45"/>
                  </a:lnTo>
                  <a:lnTo>
                    <a:pt x="0" y="45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09" name="Freeform 38"/>
            <p:cNvSpPr>
              <a:spLocks/>
            </p:cNvSpPr>
            <p:nvPr userDrawn="1"/>
          </p:nvSpPr>
          <p:spPr bwMode="auto">
            <a:xfrm rot="173527" flipH="1">
              <a:off x="804195" y="1990729"/>
              <a:ext cx="12701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4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4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4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0" name="Freeform 39"/>
            <p:cNvSpPr>
              <a:spLocks/>
            </p:cNvSpPr>
            <p:nvPr userDrawn="1"/>
          </p:nvSpPr>
          <p:spPr bwMode="auto">
            <a:xfrm rot="173527" flipH="1">
              <a:off x="727987" y="1987554"/>
              <a:ext cx="11113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1" name="Freeform 40"/>
            <p:cNvSpPr>
              <a:spLocks/>
            </p:cNvSpPr>
            <p:nvPr userDrawn="1"/>
          </p:nvSpPr>
          <p:spPr bwMode="auto">
            <a:xfrm rot="173527" flipH="1">
              <a:off x="650191" y="1982792"/>
              <a:ext cx="11114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2" name="Freeform 41"/>
            <p:cNvSpPr>
              <a:spLocks/>
            </p:cNvSpPr>
            <p:nvPr userDrawn="1"/>
          </p:nvSpPr>
          <p:spPr bwMode="auto">
            <a:xfrm rot="173527" flipH="1">
              <a:off x="572396" y="1979617"/>
              <a:ext cx="12701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3" name="Freeform 42"/>
            <p:cNvSpPr>
              <a:spLocks/>
            </p:cNvSpPr>
            <p:nvPr userDrawn="1"/>
          </p:nvSpPr>
          <p:spPr bwMode="auto">
            <a:xfrm rot="173527" flipH="1">
              <a:off x="496189" y="1974855"/>
              <a:ext cx="11113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9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9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4" name="Freeform 43"/>
            <p:cNvSpPr>
              <a:spLocks/>
            </p:cNvSpPr>
            <p:nvPr userDrawn="1"/>
          </p:nvSpPr>
          <p:spPr bwMode="auto">
            <a:xfrm rot="173527" flipH="1">
              <a:off x="418393" y="1971680"/>
              <a:ext cx="11114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5" name="Freeform 44"/>
            <p:cNvSpPr>
              <a:spLocks/>
            </p:cNvSpPr>
            <p:nvPr userDrawn="1"/>
          </p:nvSpPr>
          <p:spPr bwMode="auto">
            <a:xfrm rot="173527" flipH="1">
              <a:off x="342185" y="1966918"/>
              <a:ext cx="11114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7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6" name="Freeform 45"/>
            <p:cNvSpPr>
              <a:spLocks/>
            </p:cNvSpPr>
            <p:nvPr userDrawn="1"/>
          </p:nvSpPr>
          <p:spPr bwMode="auto">
            <a:xfrm rot="173527" flipH="1">
              <a:off x="262802" y="1963743"/>
              <a:ext cx="11114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97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7" name="Freeform 46"/>
            <p:cNvSpPr>
              <a:spLocks/>
            </p:cNvSpPr>
            <p:nvPr userDrawn="1"/>
          </p:nvSpPr>
          <p:spPr bwMode="auto">
            <a:xfrm rot="173527" flipH="1">
              <a:off x="813721" y="1822461"/>
              <a:ext cx="11113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4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4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4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mpd="sng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8" name="Freeform 47"/>
            <p:cNvSpPr>
              <a:spLocks/>
            </p:cNvSpPr>
            <p:nvPr userDrawn="1"/>
          </p:nvSpPr>
          <p:spPr bwMode="auto">
            <a:xfrm rot="173527" flipH="1">
              <a:off x="735925" y="1819286"/>
              <a:ext cx="11114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19" name="Freeform 48"/>
            <p:cNvSpPr>
              <a:spLocks/>
            </p:cNvSpPr>
            <p:nvPr userDrawn="1"/>
          </p:nvSpPr>
          <p:spPr bwMode="auto">
            <a:xfrm rot="173527" flipH="1">
              <a:off x="659717" y="1814524"/>
              <a:ext cx="11114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0" name="Freeform 49"/>
            <p:cNvSpPr>
              <a:spLocks/>
            </p:cNvSpPr>
            <p:nvPr userDrawn="1"/>
          </p:nvSpPr>
          <p:spPr bwMode="auto">
            <a:xfrm rot="173527" flipH="1">
              <a:off x="581922" y="1811349"/>
              <a:ext cx="11113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0" y="0"/>
                </a:cxn>
                <a:cxn ang="0">
                  <a:pos x="16" y="48"/>
                </a:cxn>
                <a:cxn ang="0">
                  <a:pos x="20" y="97"/>
                </a:cxn>
                <a:cxn ang="0">
                  <a:pos x="16" y="148"/>
                </a:cxn>
                <a:cxn ang="0">
                  <a:pos x="10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20" h="196">
                  <a:moveTo>
                    <a:pt x="0" y="0"/>
                  </a:moveTo>
                  <a:lnTo>
                    <a:pt x="7" y="0"/>
                  </a:lnTo>
                  <a:lnTo>
                    <a:pt x="10" y="0"/>
                  </a:lnTo>
                  <a:lnTo>
                    <a:pt x="16" y="48"/>
                  </a:lnTo>
                  <a:lnTo>
                    <a:pt x="20" y="97"/>
                  </a:lnTo>
                  <a:lnTo>
                    <a:pt x="16" y="148"/>
                  </a:lnTo>
                  <a:lnTo>
                    <a:pt x="10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1" name="Freeform 50"/>
            <p:cNvSpPr>
              <a:spLocks/>
            </p:cNvSpPr>
            <p:nvPr userDrawn="1"/>
          </p:nvSpPr>
          <p:spPr bwMode="auto">
            <a:xfrm rot="173527" flipH="1">
              <a:off x="504126" y="1806587"/>
              <a:ext cx="11114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9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9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2" name="Freeform 51"/>
            <p:cNvSpPr>
              <a:spLocks/>
            </p:cNvSpPr>
            <p:nvPr userDrawn="1"/>
          </p:nvSpPr>
          <p:spPr bwMode="auto">
            <a:xfrm rot="173527" flipH="1">
              <a:off x="427919" y="1803412"/>
              <a:ext cx="11114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6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6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6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3" name="Freeform 52"/>
            <p:cNvSpPr>
              <a:spLocks/>
            </p:cNvSpPr>
            <p:nvPr userDrawn="1"/>
          </p:nvSpPr>
          <p:spPr bwMode="auto">
            <a:xfrm rot="173527" flipH="1">
              <a:off x="350124" y="1800237"/>
              <a:ext cx="11113" cy="11270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13" y="0"/>
                </a:cxn>
                <a:cxn ang="0">
                  <a:pos x="19" y="48"/>
                </a:cxn>
                <a:cxn ang="0">
                  <a:pos x="19" y="97"/>
                </a:cxn>
                <a:cxn ang="0">
                  <a:pos x="19" y="148"/>
                </a:cxn>
                <a:cxn ang="0">
                  <a:pos x="13" y="196"/>
                </a:cxn>
                <a:cxn ang="0">
                  <a:pos x="7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7" y="0"/>
                  </a:lnTo>
                  <a:lnTo>
                    <a:pt x="13" y="0"/>
                  </a:lnTo>
                  <a:lnTo>
                    <a:pt x="19" y="48"/>
                  </a:lnTo>
                  <a:lnTo>
                    <a:pt x="19" y="97"/>
                  </a:lnTo>
                  <a:lnTo>
                    <a:pt x="19" y="148"/>
                  </a:lnTo>
                  <a:lnTo>
                    <a:pt x="13" y="196"/>
                  </a:lnTo>
                  <a:lnTo>
                    <a:pt x="7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4" name="Freeform 53"/>
            <p:cNvSpPr>
              <a:spLocks/>
            </p:cNvSpPr>
            <p:nvPr userDrawn="1"/>
          </p:nvSpPr>
          <p:spPr bwMode="auto">
            <a:xfrm rot="173527" flipH="1">
              <a:off x="270741" y="1795475"/>
              <a:ext cx="11113" cy="11429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6" y="48"/>
                </a:cxn>
                <a:cxn ang="0">
                  <a:pos x="19" y="97"/>
                </a:cxn>
                <a:cxn ang="0">
                  <a:pos x="16" y="148"/>
                </a:cxn>
                <a:cxn ang="0">
                  <a:pos x="9" y="196"/>
                </a:cxn>
                <a:cxn ang="0">
                  <a:pos x="3" y="196"/>
                </a:cxn>
                <a:cxn ang="0">
                  <a:pos x="0" y="196"/>
                </a:cxn>
                <a:cxn ang="0">
                  <a:pos x="0" y="148"/>
                </a:cxn>
                <a:cxn ang="0">
                  <a:pos x="0" y="100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19" h="196">
                  <a:moveTo>
                    <a:pt x="0" y="0"/>
                  </a:moveTo>
                  <a:lnTo>
                    <a:pt x="3" y="0"/>
                  </a:lnTo>
                  <a:lnTo>
                    <a:pt x="9" y="0"/>
                  </a:lnTo>
                  <a:lnTo>
                    <a:pt x="16" y="48"/>
                  </a:lnTo>
                  <a:lnTo>
                    <a:pt x="19" y="97"/>
                  </a:lnTo>
                  <a:lnTo>
                    <a:pt x="16" y="148"/>
                  </a:lnTo>
                  <a:lnTo>
                    <a:pt x="9" y="196"/>
                  </a:lnTo>
                  <a:lnTo>
                    <a:pt x="3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100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5" name="Полилиния 324"/>
            <p:cNvSpPr/>
            <p:nvPr userDrawn="1"/>
          </p:nvSpPr>
          <p:spPr bwMode="auto">
            <a:xfrm>
              <a:off x="1004240" y="1974855"/>
              <a:ext cx="7114314" cy="142869"/>
            </a:xfrm>
            <a:custGeom>
              <a:avLst/>
              <a:gdLst>
                <a:gd name="connsiteX0" fmla="*/ 0 w 7114673"/>
                <a:gd name="connsiteY0" fmla="*/ 0 h 0"/>
                <a:gd name="connsiteX1" fmla="*/ 7114673 w 7114673"/>
                <a:gd name="connsiteY1" fmla="*/ 0 h 0"/>
                <a:gd name="connsiteX2" fmla="*/ 7114673 w 7114673"/>
                <a:gd name="connsiteY2" fmla="*/ 0 h 0"/>
                <a:gd name="connsiteX0" fmla="*/ 0 w 7114673"/>
                <a:gd name="connsiteY0" fmla="*/ 0 h 0"/>
                <a:gd name="connsiteX1" fmla="*/ 7114673 w 7114673"/>
                <a:gd name="connsiteY1" fmla="*/ 0 h 0"/>
                <a:gd name="connsiteX2" fmla="*/ 7114673 w 7114673"/>
                <a:gd name="connsiteY2" fmla="*/ 0 h 0"/>
                <a:gd name="connsiteX0" fmla="*/ 0 w 7114673"/>
                <a:gd name="connsiteY0" fmla="*/ 0 h 98776"/>
                <a:gd name="connsiteX1" fmla="*/ 7114673 w 7114673"/>
                <a:gd name="connsiteY1" fmla="*/ 0 h 98776"/>
                <a:gd name="connsiteX2" fmla="*/ 7114673 w 7114673"/>
                <a:gd name="connsiteY2" fmla="*/ 0 h 98776"/>
                <a:gd name="connsiteX0" fmla="*/ 0 w 7114673"/>
                <a:gd name="connsiteY0" fmla="*/ 1337 h 64730"/>
                <a:gd name="connsiteX1" fmla="*/ 3643306 w 7114673"/>
                <a:gd name="connsiteY1" fmla="*/ 64730 h 64730"/>
                <a:gd name="connsiteX2" fmla="*/ 7114673 w 7114673"/>
                <a:gd name="connsiteY2" fmla="*/ 1337 h 64730"/>
                <a:gd name="connsiteX3" fmla="*/ 7114673 w 7114673"/>
                <a:gd name="connsiteY3" fmla="*/ 1337 h 64730"/>
                <a:gd name="connsiteX0" fmla="*/ 0 w 7114673"/>
                <a:gd name="connsiteY0" fmla="*/ 1337 h 116131"/>
                <a:gd name="connsiteX1" fmla="*/ 3643306 w 7114673"/>
                <a:gd name="connsiteY1" fmla="*/ 64730 h 116131"/>
                <a:gd name="connsiteX2" fmla="*/ 7114673 w 7114673"/>
                <a:gd name="connsiteY2" fmla="*/ 1337 h 116131"/>
                <a:gd name="connsiteX3" fmla="*/ 7114673 w 7114673"/>
                <a:gd name="connsiteY3" fmla="*/ 1337 h 116131"/>
                <a:gd name="connsiteX0" fmla="*/ 0 w 7114673"/>
                <a:gd name="connsiteY0" fmla="*/ 0 h 0"/>
                <a:gd name="connsiteX1" fmla="*/ 7114673 w 7114673"/>
                <a:gd name="connsiteY1" fmla="*/ 0 h 0"/>
                <a:gd name="connsiteX2" fmla="*/ 7114673 w 7114673"/>
                <a:gd name="connsiteY2" fmla="*/ 0 h 0"/>
                <a:gd name="connsiteX0" fmla="*/ 0 w 7114673"/>
                <a:gd name="connsiteY0" fmla="*/ 0 h 259197"/>
                <a:gd name="connsiteX1" fmla="*/ 7114673 w 7114673"/>
                <a:gd name="connsiteY1" fmla="*/ 0 h 259197"/>
                <a:gd name="connsiteX2" fmla="*/ 7114673 w 7114673"/>
                <a:gd name="connsiteY2" fmla="*/ 0 h 259197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64241"/>
                <a:gd name="connsiteX1" fmla="*/ 3643306 w 7114673"/>
                <a:gd name="connsiteY1" fmla="*/ 142852 h 164241"/>
                <a:gd name="connsiteX2" fmla="*/ 5022911 w 7114673"/>
                <a:gd name="connsiteY2" fmla="*/ 128337 h 164241"/>
                <a:gd name="connsiteX3" fmla="*/ 7114673 w 7114673"/>
                <a:gd name="connsiteY3" fmla="*/ 0 h 164241"/>
                <a:gd name="connsiteX4" fmla="*/ 7114673 w 7114673"/>
                <a:gd name="connsiteY4" fmla="*/ 0 h 164241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5255 h 148107"/>
                <a:gd name="connsiteX1" fmla="*/ 3643306 w 7114673"/>
                <a:gd name="connsiteY1" fmla="*/ 148107 h 148107"/>
                <a:gd name="connsiteX2" fmla="*/ 7114673 w 7114673"/>
                <a:gd name="connsiteY2" fmla="*/ 5255 h 148107"/>
                <a:gd name="connsiteX3" fmla="*/ 7114673 w 7114673"/>
                <a:gd name="connsiteY3" fmla="*/ 5255 h 148107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  <a:gd name="connsiteX0" fmla="*/ 0 w 7114673"/>
                <a:gd name="connsiteY0" fmla="*/ 0 h 142852"/>
                <a:gd name="connsiteX1" fmla="*/ 3643306 w 7114673"/>
                <a:gd name="connsiteY1" fmla="*/ 142852 h 142852"/>
                <a:gd name="connsiteX2" fmla="*/ 7114673 w 7114673"/>
                <a:gd name="connsiteY2" fmla="*/ 0 h 142852"/>
                <a:gd name="connsiteX3" fmla="*/ 7114673 w 7114673"/>
                <a:gd name="connsiteY3" fmla="*/ 0 h 1428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14673" h="142852">
                  <a:moveTo>
                    <a:pt x="0" y="0"/>
                  </a:moveTo>
                  <a:cubicBezTo>
                    <a:pt x="1079383" y="39898"/>
                    <a:pt x="2256426" y="122573"/>
                    <a:pt x="3643306" y="142852"/>
                  </a:cubicBezTo>
                  <a:cubicBezTo>
                    <a:pt x="4829085" y="142852"/>
                    <a:pt x="6367148" y="58417"/>
                    <a:pt x="7114673" y="0"/>
                  </a:cubicBezTo>
                  <a:lnTo>
                    <a:pt x="7114673" y="0"/>
                  </a:lnTo>
                </a:path>
              </a:pathLst>
            </a:custGeom>
            <a:noFill/>
            <a:ln w="19050" cap="flat" cmpd="sng" algn="ctr">
              <a:solidFill>
                <a:schemeClr val="accent2">
                  <a:lumMod val="40000"/>
                  <a:lumOff val="6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6" name="Полилиния 325"/>
            <p:cNvSpPr/>
            <p:nvPr userDrawn="1"/>
          </p:nvSpPr>
          <p:spPr bwMode="auto">
            <a:xfrm>
              <a:off x="2425" y="1976443"/>
              <a:ext cx="995465" cy="309549"/>
            </a:xfrm>
            <a:custGeom>
              <a:avLst/>
              <a:gdLst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96043" h="310243">
                  <a:moveTo>
                    <a:pt x="996043" y="0"/>
                  </a:moveTo>
                  <a:cubicBezTo>
                    <a:pt x="764069" y="166704"/>
                    <a:pt x="546356" y="280324"/>
                    <a:pt x="0" y="310243"/>
                  </a:cubicBezTo>
                </a:path>
              </a:pathLst>
            </a:custGeom>
            <a:noFill/>
            <a:ln w="19050" cap="flat" cmpd="sng" algn="ctr">
              <a:solidFill>
                <a:schemeClr val="accent2">
                  <a:lumMod val="40000"/>
                  <a:lumOff val="6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7" name="Rectangle 24"/>
            <p:cNvSpPr>
              <a:spLocks noChangeArrowheads="1"/>
            </p:cNvSpPr>
            <p:nvPr userDrawn="1"/>
          </p:nvSpPr>
          <p:spPr bwMode="auto">
            <a:xfrm rot="173527" flipH="1">
              <a:off x="910568" y="1957393"/>
              <a:ext cx="12701" cy="22224"/>
            </a:xfrm>
            <a:prstGeom prst="rect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8" name="Rectangle 26"/>
            <p:cNvSpPr>
              <a:spLocks noChangeArrowheads="1"/>
            </p:cNvSpPr>
            <p:nvPr userDrawn="1"/>
          </p:nvSpPr>
          <p:spPr bwMode="auto">
            <a:xfrm rot="173527" flipH="1">
              <a:off x="923269" y="1962155"/>
              <a:ext cx="49218" cy="15874"/>
            </a:xfrm>
            <a:prstGeom prst="rect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29" name="Freeform 29"/>
            <p:cNvSpPr>
              <a:spLocks/>
            </p:cNvSpPr>
            <p:nvPr userDrawn="1"/>
          </p:nvSpPr>
          <p:spPr bwMode="auto">
            <a:xfrm rot="173527" flipH="1">
              <a:off x="966137" y="1958980"/>
              <a:ext cx="11113" cy="25399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9" y="0"/>
                </a:cxn>
                <a:cxn ang="0">
                  <a:pos x="3" y="12"/>
                </a:cxn>
                <a:cxn ang="0">
                  <a:pos x="0" y="22"/>
                </a:cxn>
                <a:cxn ang="0">
                  <a:pos x="3" y="35"/>
                </a:cxn>
                <a:cxn ang="0">
                  <a:pos x="9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9" y="0"/>
                  </a:lnTo>
                  <a:lnTo>
                    <a:pt x="3" y="12"/>
                  </a:lnTo>
                  <a:lnTo>
                    <a:pt x="0" y="22"/>
                  </a:lnTo>
                  <a:lnTo>
                    <a:pt x="3" y="35"/>
                  </a:lnTo>
                  <a:lnTo>
                    <a:pt x="9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30" name="Freeform 31"/>
            <p:cNvSpPr>
              <a:spLocks/>
            </p:cNvSpPr>
            <p:nvPr userDrawn="1"/>
          </p:nvSpPr>
          <p:spPr bwMode="auto">
            <a:xfrm rot="173527" flipH="1">
              <a:off x="977250" y="1958980"/>
              <a:ext cx="12701" cy="25399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13" y="0"/>
                </a:cxn>
                <a:cxn ang="0">
                  <a:pos x="10" y="0"/>
                </a:cxn>
                <a:cxn ang="0">
                  <a:pos x="4" y="12"/>
                </a:cxn>
                <a:cxn ang="0">
                  <a:pos x="0" y="22"/>
                </a:cxn>
                <a:cxn ang="0">
                  <a:pos x="4" y="35"/>
                </a:cxn>
                <a:cxn ang="0">
                  <a:pos x="10" y="45"/>
                </a:cxn>
                <a:cxn ang="0">
                  <a:pos x="13" y="45"/>
                </a:cxn>
                <a:cxn ang="0">
                  <a:pos x="20" y="45"/>
                </a:cxn>
                <a:cxn ang="0">
                  <a:pos x="20" y="22"/>
                </a:cxn>
                <a:cxn ang="0">
                  <a:pos x="20" y="0"/>
                </a:cxn>
              </a:cxnLst>
              <a:rect l="0" t="0" r="r" b="b"/>
              <a:pathLst>
                <a:path w="20" h="45">
                  <a:moveTo>
                    <a:pt x="20" y="0"/>
                  </a:moveTo>
                  <a:lnTo>
                    <a:pt x="13" y="0"/>
                  </a:lnTo>
                  <a:lnTo>
                    <a:pt x="10" y="0"/>
                  </a:lnTo>
                  <a:lnTo>
                    <a:pt x="4" y="12"/>
                  </a:lnTo>
                  <a:lnTo>
                    <a:pt x="0" y="22"/>
                  </a:lnTo>
                  <a:lnTo>
                    <a:pt x="4" y="35"/>
                  </a:lnTo>
                  <a:lnTo>
                    <a:pt x="10" y="45"/>
                  </a:lnTo>
                  <a:lnTo>
                    <a:pt x="13" y="45"/>
                  </a:lnTo>
                  <a:lnTo>
                    <a:pt x="20" y="45"/>
                  </a:lnTo>
                  <a:lnTo>
                    <a:pt x="20" y="22"/>
                  </a:lnTo>
                  <a:lnTo>
                    <a:pt x="2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31" name="Freeform 33"/>
            <p:cNvSpPr>
              <a:spLocks/>
            </p:cNvSpPr>
            <p:nvPr userDrawn="1"/>
          </p:nvSpPr>
          <p:spPr bwMode="auto">
            <a:xfrm rot="173527" flipH="1">
              <a:off x="989951" y="1958980"/>
              <a:ext cx="11114" cy="26987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10" y="0"/>
                </a:cxn>
                <a:cxn ang="0">
                  <a:pos x="3" y="12"/>
                </a:cxn>
                <a:cxn ang="0">
                  <a:pos x="0" y="22"/>
                </a:cxn>
                <a:cxn ang="0">
                  <a:pos x="3" y="35"/>
                </a:cxn>
                <a:cxn ang="0">
                  <a:pos x="10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10" y="0"/>
                  </a:lnTo>
                  <a:lnTo>
                    <a:pt x="3" y="12"/>
                  </a:lnTo>
                  <a:lnTo>
                    <a:pt x="0" y="22"/>
                  </a:lnTo>
                  <a:lnTo>
                    <a:pt x="3" y="35"/>
                  </a:lnTo>
                  <a:lnTo>
                    <a:pt x="10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32" name="Freeform 35"/>
            <p:cNvSpPr>
              <a:spLocks/>
            </p:cNvSpPr>
            <p:nvPr userDrawn="1"/>
          </p:nvSpPr>
          <p:spPr bwMode="auto">
            <a:xfrm rot="173527" flipH="1">
              <a:off x="1001065" y="1960568"/>
              <a:ext cx="11113" cy="25399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9" y="0"/>
                </a:cxn>
                <a:cxn ang="0">
                  <a:pos x="0" y="12"/>
                </a:cxn>
                <a:cxn ang="0">
                  <a:pos x="0" y="22"/>
                </a:cxn>
                <a:cxn ang="0">
                  <a:pos x="0" y="35"/>
                </a:cxn>
                <a:cxn ang="0">
                  <a:pos x="9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9" y="0"/>
                  </a:lnTo>
                  <a:lnTo>
                    <a:pt x="0" y="12"/>
                  </a:lnTo>
                  <a:lnTo>
                    <a:pt x="0" y="22"/>
                  </a:lnTo>
                  <a:lnTo>
                    <a:pt x="0" y="35"/>
                  </a:lnTo>
                  <a:lnTo>
                    <a:pt x="9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33" name="Freeform 37"/>
            <p:cNvSpPr>
              <a:spLocks/>
            </p:cNvSpPr>
            <p:nvPr userDrawn="1"/>
          </p:nvSpPr>
          <p:spPr bwMode="auto">
            <a:xfrm rot="173527" flipH="1">
              <a:off x="1012178" y="1960568"/>
              <a:ext cx="11114" cy="26986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13" y="0"/>
                </a:cxn>
                <a:cxn ang="0">
                  <a:pos x="7" y="0"/>
                </a:cxn>
                <a:cxn ang="0">
                  <a:pos x="0" y="12"/>
                </a:cxn>
                <a:cxn ang="0">
                  <a:pos x="0" y="22"/>
                </a:cxn>
                <a:cxn ang="0">
                  <a:pos x="0" y="35"/>
                </a:cxn>
                <a:cxn ang="0">
                  <a:pos x="7" y="45"/>
                </a:cxn>
                <a:cxn ang="0">
                  <a:pos x="13" y="45"/>
                </a:cxn>
                <a:cxn ang="0">
                  <a:pos x="20" y="45"/>
                </a:cxn>
                <a:cxn ang="0">
                  <a:pos x="20" y="22"/>
                </a:cxn>
                <a:cxn ang="0">
                  <a:pos x="20" y="0"/>
                </a:cxn>
              </a:cxnLst>
              <a:rect l="0" t="0" r="r" b="b"/>
              <a:pathLst>
                <a:path w="20" h="45">
                  <a:moveTo>
                    <a:pt x="20" y="0"/>
                  </a:moveTo>
                  <a:lnTo>
                    <a:pt x="13" y="0"/>
                  </a:lnTo>
                  <a:lnTo>
                    <a:pt x="7" y="0"/>
                  </a:lnTo>
                  <a:lnTo>
                    <a:pt x="0" y="12"/>
                  </a:lnTo>
                  <a:lnTo>
                    <a:pt x="0" y="22"/>
                  </a:lnTo>
                  <a:lnTo>
                    <a:pt x="0" y="35"/>
                  </a:lnTo>
                  <a:lnTo>
                    <a:pt x="7" y="45"/>
                  </a:lnTo>
                  <a:lnTo>
                    <a:pt x="13" y="45"/>
                  </a:lnTo>
                  <a:lnTo>
                    <a:pt x="20" y="45"/>
                  </a:lnTo>
                  <a:lnTo>
                    <a:pt x="20" y="22"/>
                  </a:lnTo>
                  <a:lnTo>
                    <a:pt x="2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34" name="Полилиния 333"/>
            <p:cNvSpPr/>
            <p:nvPr userDrawn="1"/>
          </p:nvSpPr>
          <p:spPr bwMode="auto">
            <a:xfrm flipH="1">
              <a:off x="8150307" y="1976443"/>
              <a:ext cx="995465" cy="309549"/>
            </a:xfrm>
            <a:custGeom>
              <a:avLst/>
              <a:gdLst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  <a:gd name="connsiteX0" fmla="*/ 996043 w 996043"/>
                <a:gd name="connsiteY0" fmla="*/ 0 h 310243"/>
                <a:gd name="connsiteX1" fmla="*/ 0 w 996043"/>
                <a:gd name="connsiteY1" fmla="*/ 310243 h 310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96043" h="310243">
                  <a:moveTo>
                    <a:pt x="996043" y="0"/>
                  </a:moveTo>
                  <a:cubicBezTo>
                    <a:pt x="764069" y="166704"/>
                    <a:pt x="546356" y="280324"/>
                    <a:pt x="0" y="310243"/>
                  </a:cubicBezTo>
                </a:path>
              </a:pathLst>
            </a:custGeom>
            <a:noFill/>
            <a:ln w="19050" cap="flat" cmpd="sng" algn="ctr">
              <a:solidFill>
                <a:schemeClr val="accent2">
                  <a:lumMod val="40000"/>
                  <a:lumOff val="6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35" name="Rectangle 26"/>
            <p:cNvSpPr>
              <a:spLocks noChangeArrowheads="1"/>
            </p:cNvSpPr>
            <p:nvPr/>
          </p:nvSpPr>
          <p:spPr bwMode="auto">
            <a:xfrm rot="21426473">
              <a:off x="8172535" y="1962155"/>
              <a:ext cx="49218" cy="15874"/>
            </a:xfrm>
            <a:prstGeom prst="rect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algn="ctr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36" name="Freeform 29"/>
            <p:cNvSpPr>
              <a:spLocks/>
            </p:cNvSpPr>
            <p:nvPr/>
          </p:nvSpPr>
          <p:spPr bwMode="auto">
            <a:xfrm rot="21426473">
              <a:off x="8167772" y="1958980"/>
              <a:ext cx="11113" cy="25399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9" y="0"/>
                </a:cxn>
                <a:cxn ang="0">
                  <a:pos x="3" y="12"/>
                </a:cxn>
                <a:cxn ang="0">
                  <a:pos x="0" y="22"/>
                </a:cxn>
                <a:cxn ang="0">
                  <a:pos x="3" y="35"/>
                </a:cxn>
                <a:cxn ang="0">
                  <a:pos x="9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9" y="0"/>
                  </a:lnTo>
                  <a:lnTo>
                    <a:pt x="3" y="12"/>
                  </a:lnTo>
                  <a:lnTo>
                    <a:pt x="0" y="22"/>
                  </a:lnTo>
                  <a:lnTo>
                    <a:pt x="3" y="35"/>
                  </a:lnTo>
                  <a:lnTo>
                    <a:pt x="9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37" name="Freeform 31"/>
            <p:cNvSpPr>
              <a:spLocks/>
            </p:cNvSpPr>
            <p:nvPr/>
          </p:nvSpPr>
          <p:spPr bwMode="auto">
            <a:xfrm rot="21426473">
              <a:off x="8156658" y="1958980"/>
              <a:ext cx="11114" cy="25399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13" y="0"/>
                </a:cxn>
                <a:cxn ang="0">
                  <a:pos x="10" y="0"/>
                </a:cxn>
                <a:cxn ang="0">
                  <a:pos x="4" y="12"/>
                </a:cxn>
                <a:cxn ang="0">
                  <a:pos x="0" y="22"/>
                </a:cxn>
                <a:cxn ang="0">
                  <a:pos x="4" y="35"/>
                </a:cxn>
                <a:cxn ang="0">
                  <a:pos x="10" y="45"/>
                </a:cxn>
                <a:cxn ang="0">
                  <a:pos x="13" y="45"/>
                </a:cxn>
                <a:cxn ang="0">
                  <a:pos x="20" y="45"/>
                </a:cxn>
                <a:cxn ang="0">
                  <a:pos x="20" y="22"/>
                </a:cxn>
                <a:cxn ang="0">
                  <a:pos x="20" y="0"/>
                </a:cxn>
              </a:cxnLst>
              <a:rect l="0" t="0" r="r" b="b"/>
              <a:pathLst>
                <a:path w="20" h="45">
                  <a:moveTo>
                    <a:pt x="20" y="0"/>
                  </a:moveTo>
                  <a:lnTo>
                    <a:pt x="13" y="0"/>
                  </a:lnTo>
                  <a:lnTo>
                    <a:pt x="10" y="0"/>
                  </a:lnTo>
                  <a:lnTo>
                    <a:pt x="4" y="12"/>
                  </a:lnTo>
                  <a:lnTo>
                    <a:pt x="0" y="22"/>
                  </a:lnTo>
                  <a:lnTo>
                    <a:pt x="4" y="35"/>
                  </a:lnTo>
                  <a:lnTo>
                    <a:pt x="10" y="45"/>
                  </a:lnTo>
                  <a:lnTo>
                    <a:pt x="13" y="45"/>
                  </a:lnTo>
                  <a:lnTo>
                    <a:pt x="20" y="45"/>
                  </a:lnTo>
                  <a:lnTo>
                    <a:pt x="20" y="22"/>
                  </a:lnTo>
                  <a:lnTo>
                    <a:pt x="2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38" name="Freeform 33"/>
            <p:cNvSpPr>
              <a:spLocks/>
            </p:cNvSpPr>
            <p:nvPr/>
          </p:nvSpPr>
          <p:spPr bwMode="auto">
            <a:xfrm rot="21426473">
              <a:off x="8145545" y="1958980"/>
              <a:ext cx="11113" cy="26987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10" y="0"/>
                </a:cxn>
                <a:cxn ang="0">
                  <a:pos x="3" y="12"/>
                </a:cxn>
                <a:cxn ang="0">
                  <a:pos x="0" y="22"/>
                </a:cxn>
                <a:cxn ang="0">
                  <a:pos x="3" y="35"/>
                </a:cxn>
                <a:cxn ang="0">
                  <a:pos x="10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10" y="0"/>
                  </a:lnTo>
                  <a:lnTo>
                    <a:pt x="3" y="12"/>
                  </a:lnTo>
                  <a:lnTo>
                    <a:pt x="0" y="22"/>
                  </a:lnTo>
                  <a:lnTo>
                    <a:pt x="3" y="35"/>
                  </a:lnTo>
                  <a:lnTo>
                    <a:pt x="10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39" name="Freeform 35"/>
            <p:cNvSpPr>
              <a:spLocks/>
            </p:cNvSpPr>
            <p:nvPr/>
          </p:nvSpPr>
          <p:spPr bwMode="auto">
            <a:xfrm rot="21426473">
              <a:off x="8134431" y="1960568"/>
              <a:ext cx="11114" cy="25399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9" y="0"/>
                </a:cxn>
                <a:cxn ang="0">
                  <a:pos x="0" y="12"/>
                </a:cxn>
                <a:cxn ang="0">
                  <a:pos x="0" y="22"/>
                </a:cxn>
                <a:cxn ang="0">
                  <a:pos x="0" y="35"/>
                </a:cxn>
                <a:cxn ang="0">
                  <a:pos x="9" y="45"/>
                </a:cxn>
                <a:cxn ang="0">
                  <a:pos x="13" y="45"/>
                </a:cxn>
                <a:cxn ang="0">
                  <a:pos x="19" y="45"/>
                </a:cxn>
                <a:cxn ang="0">
                  <a:pos x="19" y="22"/>
                </a:cxn>
                <a:cxn ang="0">
                  <a:pos x="19" y="0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lnTo>
                    <a:pt x="13" y="0"/>
                  </a:lnTo>
                  <a:lnTo>
                    <a:pt x="9" y="0"/>
                  </a:lnTo>
                  <a:lnTo>
                    <a:pt x="0" y="12"/>
                  </a:lnTo>
                  <a:lnTo>
                    <a:pt x="0" y="22"/>
                  </a:lnTo>
                  <a:lnTo>
                    <a:pt x="0" y="35"/>
                  </a:lnTo>
                  <a:lnTo>
                    <a:pt x="9" y="45"/>
                  </a:lnTo>
                  <a:lnTo>
                    <a:pt x="13" y="45"/>
                  </a:lnTo>
                  <a:lnTo>
                    <a:pt x="19" y="45"/>
                  </a:lnTo>
                  <a:lnTo>
                    <a:pt x="19" y="22"/>
                  </a:lnTo>
                  <a:lnTo>
                    <a:pt x="19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340" name="Freeform 37"/>
            <p:cNvSpPr>
              <a:spLocks/>
            </p:cNvSpPr>
            <p:nvPr/>
          </p:nvSpPr>
          <p:spPr bwMode="auto">
            <a:xfrm rot="21426473">
              <a:off x="8121729" y="1960568"/>
              <a:ext cx="12701" cy="26986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13" y="0"/>
                </a:cxn>
                <a:cxn ang="0">
                  <a:pos x="7" y="0"/>
                </a:cxn>
                <a:cxn ang="0">
                  <a:pos x="0" y="12"/>
                </a:cxn>
                <a:cxn ang="0">
                  <a:pos x="0" y="22"/>
                </a:cxn>
                <a:cxn ang="0">
                  <a:pos x="0" y="35"/>
                </a:cxn>
                <a:cxn ang="0">
                  <a:pos x="7" y="45"/>
                </a:cxn>
                <a:cxn ang="0">
                  <a:pos x="13" y="45"/>
                </a:cxn>
                <a:cxn ang="0">
                  <a:pos x="20" y="45"/>
                </a:cxn>
                <a:cxn ang="0">
                  <a:pos x="20" y="22"/>
                </a:cxn>
                <a:cxn ang="0">
                  <a:pos x="20" y="0"/>
                </a:cxn>
              </a:cxnLst>
              <a:rect l="0" t="0" r="r" b="b"/>
              <a:pathLst>
                <a:path w="20" h="45">
                  <a:moveTo>
                    <a:pt x="20" y="0"/>
                  </a:moveTo>
                  <a:lnTo>
                    <a:pt x="13" y="0"/>
                  </a:lnTo>
                  <a:lnTo>
                    <a:pt x="7" y="0"/>
                  </a:lnTo>
                  <a:lnTo>
                    <a:pt x="0" y="12"/>
                  </a:lnTo>
                  <a:lnTo>
                    <a:pt x="0" y="22"/>
                  </a:lnTo>
                  <a:lnTo>
                    <a:pt x="0" y="35"/>
                  </a:lnTo>
                  <a:lnTo>
                    <a:pt x="7" y="45"/>
                  </a:lnTo>
                  <a:lnTo>
                    <a:pt x="13" y="45"/>
                  </a:lnTo>
                  <a:lnTo>
                    <a:pt x="20" y="45"/>
                  </a:lnTo>
                  <a:lnTo>
                    <a:pt x="20" y="22"/>
                  </a:lnTo>
                  <a:lnTo>
                    <a:pt x="2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6200000" scaled="1"/>
              <a:tileRect/>
            </a:gradFill>
            <a:ln w="317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ru-RU" b="1" dirty="0">
                <a:solidFill>
                  <a:srgbClr val="000000"/>
                </a:solidFill>
                <a:latin typeface="Tahoma" pitchFamily="34" charset="0"/>
              </a:endParaRPr>
            </a:p>
          </p:txBody>
        </p:sp>
      </p:grpSp>
      <p:sp>
        <p:nvSpPr>
          <p:cNvPr id="341" name="Овал 340"/>
          <p:cNvSpPr/>
          <p:nvPr/>
        </p:nvSpPr>
        <p:spPr bwMode="auto">
          <a:xfrm>
            <a:off x="8818565" y="3071813"/>
            <a:ext cx="428625" cy="428625"/>
          </a:xfrm>
          <a:prstGeom prst="ellipse">
            <a:avLst/>
          </a:prstGeom>
          <a:solidFill>
            <a:srgbClr val="DC5252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eaLnBrk="1" hangingPunct="1">
              <a:defRPr/>
            </a:pPr>
            <a:endParaRPr lang="ru-RU" b="1" dirty="0">
              <a:solidFill>
                <a:srgbClr val="000000"/>
              </a:solidFill>
              <a:latin typeface="Tahoma" pitchFamily="34" charset="0"/>
            </a:endParaRPr>
          </a:p>
        </p:txBody>
      </p:sp>
      <p:sp>
        <p:nvSpPr>
          <p:cNvPr id="342" name="Rectangle 6"/>
          <p:cNvSpPr txBox="1">
            <a:spLocks noChangeArrowheads="1"/>
          </p:cNvSpPr>
          <p:nvPr/>
        </p:nvSpPr>
        <p:spPr>
          <a:xfrm>
            <a:off x="8775700" y="3100389"/>
            <a:ext cx="457200" cy="360362"/>
          </a:xfrm>
          <a:prstGeom prst="rect">
            <a:avLst/>
          </a:prstGeom>
          <a:noFill/>
          <a:ln/>
        </p:spPr>
        <p:txBody>
          <a:bodyPr wrap="none" anchor="ctr"/>
          <a:lstStyle>
            <a:lvl1pPr>
              <a:defRPr sz="1200" b="1">
                <a:solidFill>
                  <a:schemeClr val="bg1"/>
                </a:solidFill>
              </a:defRPr>
            </a:lvl1pPr>
          </a:lstStyle>
          <a:p>
            <a:pPr algn="ctr" eaLnBrk="1" hangingPunct="1">
              <a:defRPr/>
            </a:pPr>
            <a:fld id="{E87C2831-01BD-49F3-91E8-90F921BAE304}" type="slidenum">
              <a:rPr lang="ru-RU" smtClean="0">
                <a:solidFill>
                  <a:srgbClr val="FFFFFF"/>
                </a:solidFill>
                <a:latin typeface="Tahoma" pitchFamily="34" charset="0"/>
              </a:rPr>
              <a:pPr algn="ctr" eaLnBrk="1" hangingPunct="1">
                <a:defRPr/>
              </a:pPr>
              <a:t>‹#›</a:t>
            </a:fld>
            <a:endParaRPr lang="ru-RU" dirty="0">
              <a:solidFill>
                <a:srgbClr val="FFFFFF"/>
              </a:solidFill>
              <a:latin typeface="Tahoma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62122568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7713" r:id="rId1"/>
    <p:sldLayoutId id="2147487714" r:id="rId2"/>
    <p:sldLayoutId id="2147487715" r:id="rId3"/>
    <p:sldLayoutId id="2147487716" r:id="rId4"/>
    <p:sldLayoutId id="2147487717" r:id="rId5"/>
    <p:sldLayoutId id="2147487718" r:id="rId6"/>
    <p:sldLayoutId id="2147487719" r:id="rId7"/>
    <p:sldLayoutId id="2147487720" r:id="rId8"/>
    <p:sldLayoutId id="2147487721" r:id="rId9"/>
    <p:sldLayoutId id="2147487722" r:id="rId10"/>
    <p:sldLayoutId id="2147487723" r:id="rId11"/>
    <p:sldLayoutId id="2147487724" r:id="rId12"/>
    <p:sldLayoutId id="2147487725" r:id="rId13"/>
    <p:sldLayoutId id="2147487726" r:id="rId14"/>
    <p:sldLayoutId id="2147487727" r:id="rId15"/>
    <p:sldLayoutId id="2147487728" r:id="rId16"/>
    <p:sldLayoutId id="2147487729" r:id="rId17"/>
    <p:sldLayoutId id="2147487730" r:id="rId18"/>
    <p:sldLayoutId id="2147487731" r:id="rId19"/>
    <p:sldLayoutId id="2147487732" r:id="rId20"/>
    <p:sldLayoutId id="2147487733" r:id="rId21"/>
    <p:sldLayoutId id="2147487734" r:id="rId22"/>
  </p:sldLayoutIdLst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2000">
          <a:solidFill>
            <a:srgbClr val="000000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2000">
          <a:solidFill>
            <a:srgbClr val="000000"/>
          </a:solidFill>
          <a:latin typeface="Tahoma" pitchFamily="34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2000">
          <a:solidFill>
            <a:srgbClr val="000000"/>
          </a:solidFill>
          <a:latin typeface="Tahoma" pitchFamily="34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2000">
          <a:solidFill>
            <a:srgbClr val="000000"/>
          </a:solidFill>
          <a:latin typeface="Tahoma" pitchFamily="34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2000">
          <a:solidFill>
            <a:srgbClr val="000000"/>
          </a:solidFill>
          <a:latin typeface="Tahoma" pitchFamily="34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2000">
          <a:solidFill>
            <a:srgbClr val="000000"/>
          </a:solidFill>
          <a:latin typeface="Tahoma" pitchFamily="34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2000">
          <a:solidFill>
            <a:srgbClr val="000000"/>
          </a:solidFill>
          <a:latin typeface="Tahoma" pitchFamily="34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2000">
          <a:solidFill>
            <a:srgbClr val="000000"/>
          </a:solidFill>
          <a:latin typeface="Tahoma" pitchFamily="34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2000">
          <a:solidFill>
            <a:srgbClr val="000000"/>
          </a:solidFill>
          <a:latin typeface="Tahoma" pitchFamily="34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Font typeface="Tahoma" pitchFamily="34" charset="0"/>
        <a:buChar char="■"/>
        <a:defRPr sz="1600">
          <a:solidFill>
            <a:srgbClr val="000000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Font typeface="Tahoma" pitchFamily="34" charset="0"/>
        <a:buChar char="■"/>
        <a:defRPr sz="1400">
          <a:solidFill>
            <a:srgbClr val="000000"/>
          </a:solidFill>
          <a:latin typeface="+mn-lt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Font typeface="Tahoma" pitchFamily="34" charset="0"/>
        <a:buChar char="■"/>
        <a:defRPr sz="1200">
          <a:solidFill>
            <a:srgbClr val="000000"/>
          </a:solidFill>
          <a:latin typeface="+mn-lt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Font typeface="Tahoma" pitchFamily="34" charset="0"/>
        <a:buChar char="■"/>
        <a:defRPr sz="1000">
          <a:solidFill>
            <a:srgbClr val="000000"/>
          </a:solidFill>
          <a:latin typeface="+mn-lt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Font typeface="Tahoma" pitchFamily="34" charset="0"/>
        <a:buChar char="■"/>
        <a:defRPr sz="1000">
          <a:solidFill>
            <a:srgbClr val="000000"/>
          </a:solidFill>
          <a:latin typeface="+mn-lt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lr>
          <a:schemeClr val="hlink"/>
        </a:buClr>
        <a:buFont typeface="Tahoma" pitchFamily="34" charset="0"/>
        <a:buChar char="■"/>
        <a:defRPr sz="1000">
          <a:solidFill>
            <a:srgbClr val="000000"/>
          </a:solidFill>
          <a:latin typeface="+mn-lt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lr>
          <a:schemeClr val="hlink"/>
        </a:buClr>
        <a:buFont typeface="Tahoma" pitchFamily="34" charset="0"/>
        <a:buChar char="■"/>
        <a:defRPr sz="1000">
          <a:solidFill>
            <a:srgbClr val="000000"/>
          </a:solidFill>
          <a:latin typeface="+mn-lt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lr>
          <a:schemeClr val="hlink"/>
        </a:buClr>
        <a:buFont typeface="Tahoma" pitchFamily="34" charset="0"/>
        <a:buChar char="■"/>
        <a:defRPr sz="1000">
          <a:solidFill>
            <a:srgbClr val="000000"/>
          </a:solidFill>
          <a:latin typeface="+mn-lt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lr>
          <a:schemeClr val="hlink"/>
        </a:buClr>
        <a:buFont typeface="Tahoma" pitchFamily="34" charset="0"/>
        <a:buChar char="■"/>
        <a:defRPr sz="1000">
          <a:solidFill>
            <a:srgbClr val="000000"/>
          </a:solidFill>
          <a:latin typeface="+mn-lt"/>
        </a:defRPr>
      </a:lvl9pPr>
    </p:bodyStyle>
    <p:otherStyle>
      <a:defPPr>
        <a:defRPr lang="ru-RU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jpe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36.xml"/><Relationship Id="rId4" Type="http://schemas.openxmlformats.org/officeDocument/2006/relationships/image" Target="../media/image8.png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jpe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36.xml"/><Relationship Id="rId4" Type="http://schemas.openxmlformats.org/officeDocument/2006/relationships/image" Target="../media/image7.jpeg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jpe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83.xml"/><Relationship Id="rId4" Type="http://schemas.openxmlformats.org/officeDocument/2006/relationships/image" Target="../media/image7.jpeg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jpe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83.xml"/><Relationship Id="rId4" Type="http://schemas.openxmlformats.org/officeDocument/2006/relationships/image" Target="../media/image7.jpeg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jpe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12.xml"/><Relationship Id="rId5" Type="http://schemas.openxmlformats.org/officeDocument/2006/relationships/image" Target="../media/image10.png"/><Relationship Id="rId4" Type="http://schemas.openxmlformats.org/officeDocument/2006/relationships/image" Target="../media/image7.jpeg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jpe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36.xml"/><Relationship Id="rId5" Type="http://schemas.openxmlformats.org/officeDocument/2006/relationships/image" Target="../media/image11.png"/><Relationship Id="rId4" Type="http://schemas.openxmlformats.org/officeDocument/2006/relationships/image" Target="../media/image7.jpeg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jpe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327.xml"/><Relationship Id="rId4" Type="http://schemas.openxmlformats.org/officeDocument/2006/relationships/image" Target="../media/image7.jpeg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jpe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327.xml"/><Relationship Id="rId4" Type="http://schemas.openxmlformats.org/officeDocument/2006/relationships/image" Target="../media/image7.jpeg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jpe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95.xml"/><Relationship Id="rId5" Type="http://schemas.openxmlformats.org/officeDocument/2006/relationships/image" Target="../media/image12.png"/><Relationship Id="rId4" Type="http://schemas.openxmlformats.org/officeDocument/2006/relationships/image" Target="../media/image7.jpeg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340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jpe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327.xml"/><Relationship Id="rId4" Type="http://schemas.openxmlformats.org/officeDocument/2006/relationships/image" Target="../media/image7.jpeg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jpeg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327.xml"/><Relationship Id="rId4" Type="http://schemas.openxmlformats.org/officeDocument/2006/relationships/image" Target="../media/image7.jpeg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jpe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327.xml"/><Relationship Id="rId4" Type="http://schemas.openxmlformats.org/officeDocument/2006/relationships/image" Target="../media/image7.jpeg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Layout" Target="../slideLayouts/slideLayout95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jpeg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24.xml"/><Relationship Id="rId4" Type="http://schemas.openxmlformats.org/officeDocument/2006/relationships/image" Target="../media/image7.jpeg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chart" Target="../charts/chart1.xml"/><Relationship Id="rId1" Type="http://schemas.openxmlformats.org/officeDocument/2006/relationships/slideLayout" Target="../slideLayouts/slideLayout123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9.xml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jpeg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36.xml"/><Relationship Id="rId4" Type="http://schemas.openxmlformats.org/officeDocument/2006/relationships/image" Target="../media/image7.jpeg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jpeg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36.xml"/><Relationship Id="rId4" Type="http://schemas.openxmlformats.org/officeDocument/2006/relationships/image" Target="../media/image7.jpeg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329.xml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png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329.xml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jpeg"/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339.xml"/><Relationship Id="rId6" Type="http://schemas.openxmlformats.org/officeDocument/2006/relationships/image" Target="../media/image18.png"/><Relationship Id="rId5" Type="http://schemas.openxmlformats.org/officeDocument/2006/relationships/image" Target="../media/image17.png"/><Relationship Id="rId4" Type="http://schemas.openxmlformats.org/officeDocument/2006/relationships/image" Target="../media/image7.jpeg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jpeg"/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48.xml"/><Relationship Id="rId5" Type="http://schemas.openxmlformats.org/officeDocument/2006/relationships/image" Target="../media/image19.png"/><Relationship Id="rId4" Type="http://schemas.openxmlformats.org/officeDocument/2006/relationships/image" Target="../media/image7.jpeg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jpeg"/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36.xml"/><Relationship Id="rId4" Type="http://schemas.openxmlformats.org/officeDocument/2006/relationships/image" Target="../media/image7.jpeg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jpeg"/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48.xml"/><Relationship Id="rId6" Type="http://schemas.openxmlformats.org/officeDocument/2006/relationships/image" Target="../media/image21.png"/><Relationship Id="rId5" Type="http://schemas.openxmlformats.org/officeDocument/2006/relationships/image" Target="../media/image20.png"/><Relationship Id="rId4" Type="http://schemas.openxmlformats.org/officeDocument/2006/relationships/image" Target="../media/image7.jpeg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jpeg"/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12.xml"/><Relationship Id="rId5" Type="http://schemas.openxmlformats.org/officeDocument/2006/relationships/image" Target="../media/image22.jpeg"/><Relationship Id="rId4" Type="http://schemas.openxmlformats.org/officeDocument/2006/relationships/image" Target="../media/image7.jpeg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jpeg"/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12.xml"/><Relationship Id="rId4" Type="http://schemas.openxmlformats.org/officeDocument/2006/relationships/image" Target="../media/image7.jpeg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jpeg"/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12.xml"/><Relationship Id="rId4" Type="http://schemas.openxmlformats.org/officeDocument/2006/relationships/image" Target="../media/image7.jpeg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jpeg"/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12.xml"/><Relationship Id="rId4" Type="http://schemas.openxmlformats.org/officeDocument/2006/relationships/image" Target="../media/image7.jpeg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jpeg"/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12.xml"/><Relationship Id="rId5" Type="http://schemas.openxmlformats.org/officeDocument/2006/relationships/image" Target="../media/image23.jpeg"/><Relationship Id="rId4" Type="http://schemas.openxmlformats.org/officeDocument/2006/relationships/image" Target="../media/image7.jpe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866" name="Text Box 2">
            <a:extLst>
              <a:ext uri="{FF2B5EF4-FFF2-40B4-BE49-F238E27FC236}">
                <a16:creationId xmlns:a16="http://schemas.microsoft.com/office/drawing/2014/main" id="{F9E600AF-68A2-439B-B452-2001C8CF1C6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75263" y="682625"/>
            <a:ext cx="59372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defTabSz="912813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2813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2813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2813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2813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fontAlgn="auto" hangingPunct="1">
              <a:spcBef>
                <a:spcPct val="50000"/>
              </a:spcBef>
              <a:spcAft>
                <a:spcPts val="0"/>
              </a:spcAft>
              <a:defRPr/>
            </a:pPr>
            <a:endParaRPr lang="ru-RU" altLang="ru-RU" sz="2400" kern="0">
              <a:solidFill>
                <a:prstClr val="black"/>
              </a:solidFill>
              <a:latin typeface="Times New Roman" panose="02020603050405020304" pitchFamily="18" charset="0"/>
            </a:endParaRPr>
          </a:p>
        </p:txBody>
      </p:sp>
      <p:sp>
        <p:nvSpPr>
          <p:cNvPr id="37891" name="Text Box 3">
            <a:extLst>
              <a:ext uri="{FF2B5EF4-FFF2-40B4-BE49-F238E27FC236}">
                <a16:creationId xmlns:a16="http://schemas.microsoft.com/office/drawing/2014/main" id="{7937FA65-E3BE-4D65-99C4-F92058190CD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14288"/>
            <a:ext cx="9144000" cy="707886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2000" b="1" dirty="0">
                <a:solidFill>
                  <a:srgbClr val="0033CC"/>
                </a:solidFill>
              </a:rPr>
              <a:t>Круглый стол «Состояние и перспектива развития технологий улавливания оксидов серы на ТЭС Российской Федерации»</a:t>
            </a:r>
            <a:endParaRPr lang="ru-RU" sz="2000" b="1" dirty="0">
              <a:solidFill>
                <a:srgbClr val="0033CC"/>
              </a:solidFill>
              <a:effectLst>
                <a:outerShdw blurRad="38100" dist="38100" dir="2700000" algn="tl">
                  <a:srgbClr val="C0C0C0"/>
                </a:outerShdw>
              </a:effectLst>
              <a:latin typeface="Arial" charset="0"/>
            </a:endParaRPr>
          </a:p>
        </p:txBody>
      </p:sp>
      <p:sp>
        <p:nvSpPr>
          <p:cNvPr id="37897" name="Text Box 9">
            <a:extLst>
              <a:ext uri="{FF2B5EF4-FFF2-40B4-BE49-F238E27FC236}">
                <a16:creationId xmlns:a16="http://schemas.microsoft.com/office/drawing/2014/main" id="{631853F7-230A-423F-BEB5-4114D23248C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7950" y="5157192"/>
            <a:ext cx="8928100" cy="1031051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600"/>
              </a:spcAft>
              <a:defRPr/>
            </a:pPr>
            <a:r>
              <a:rPr lang="ru-RU" sz="2000" b="1" cap="all" dirty="0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cs typeface="Arial" panose="020B0604020202020204" pitchFamily="34" charset="0"/>
              </a:rPr>
              <a:t>Перспективы внедрения сероочистки на российских ТЭС</a:t>
            </a:r>
            <a:br>
              <a:rPr lang="ru-RU" sz="2000" b="1" cap="all" dirty="0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cs typeface="Arial" panose="020B0604020202020204" pitchFamily="34" charset="0"/>
              </a:rPr>
            </a:br>
            <a:r>
              <a:rPr lang="ru-RU" sz="2000" b="1" cap="all" dirty="0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cs typeface="Arial" panose="020B0604020202020204" pitchFamily="34" charset="0"/>
              </a:rPr>
              <a:t>ПРИ ПЕРЕХОДЕ НА ПРИНЦИПЫ НДТ</a:t>
            </a:r>
          </a:p>
          <a:p>
            <a:pPr algn="ctr" eaLnBrk="1" fontAlgn="auto" hangingPunct="1">
              <a:spcBef>
                <a:spcPts val="0"/>
              </a:spcBef>
              <a:spcAft>
                <a:spcPts val="600"/>
              </a:spcAft>
              <a:defRPr/>
            </a:pPr>
            <a:r>
              <a:rPr lang="ru-RU" sz="1600" b="1" kern="0" dirty="0">
                <a:solidFill>
                  <a:srgbClr val="0033CC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cs typeface="Arial" panose="020B0604020202020204" pitchFamily="34" charset="0"/>
              </a:rPr>
              <a:t>д.т.н. профессор П.В. РОСЛЯКОВ </a:t>
            </a:r>
            <a:endParaRPr lang="ru-RU" sz="1600" b="1" kern="0" dirty="0">
              <a:solidFill>
                <a:srgbClr val="0033CC"/>
              </a:solidFill>
              <a:latin typeface="Arial Black" panose="020B0A04020102020204" pitchFamily="34" charset="0"/>
              <a:cs typeface="Arial" panose="020B0604020202020204" pitchFamily="34" charset="0"/>
            </a:endParaRPr>
          </a:p>
        </p:txBody>
      </p:sp>
      <p:sp>
        <p:nvSpPr>
          <p:cNvPr id="36870" name="Text Box 13">
            <a:extLst>
              <a:ext uri="{FF2B5EF4-FFF2-40B4-BE49-F238E27FC236}">
                <a16:creationId xmlns:a16="http://schemas.microsoft.com/office/drawing/2014/main" id="{FEF6CF37-CD3D-4890-B547-DBCFF5D93BB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30575" y="6215063"/>
            <a:ext cx="6985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defTabSz="804863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04863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04863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04863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04863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80486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80486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80486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80486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altLang="ru-RU" sz="2000" b="1" kern="0">
                <a:solidFill>
                  <a:srgbClr val="0033CC"/>
                </a:solidFill>
              </a:rPr>
              <a:t>.</a:t>
            </a:r>
          </a:p>
        </p:txBody>
      </p:sp>
      <p:sp>
        <p:nvSpPr>
          <p:cNvPr id="36871" name="Rectangle 4">
            <a:extLst>
              <a:ext uri="{FF2B5EF4-FFF2-40B4-BE49-F238E27FC236}">
                <a16:creationId xmlns:a16="http://schemas.microsoft.com/office/drawing/2014/main" id="{F157C477-D2DB-4941-9F29-0E2EC8C4EF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6248400"/>
            <a:ext cx="9144000" cy="642938"/>
          </a:xfrm>
          <a:prstGeom prst="rect">
            <a:avLst/>
          </a:prstGeom>
          <a:solidFill>
            <a:srgbClr val="020A8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defTabSz="912813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2813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2813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2813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2813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ru-RU" altLang="ru-RU" sz="2000" b="1" kern="0" dirty="0">
                <a:solidFill>
                  <a:srgbClr val="FFFFFF"/>
                </a:solidFill>
              </a:rPr>
              <a:t>Москва, ВТИ, 28 февраля 2018 г.</a:t>
            </a:r>
          </a:p>
        </p:txBody>
      </p:sp>
      <p:pic>
        <p:nvPicPr>
          <p:cNvPr id="302087" name="Picture 6" descr="028">
            <a:extLst>
              <a:ext uri="{FF2B5EF4-FFF2-40B4-BE49-F238E27FC236}">
                <a16:creationId xmlns:a16="http://schemas.microsoft.com/office/drawing/2014/main" id="{9920D7B3-3451-4B8E-B635-2B8D9F92838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308850" y="6337300"/>
            <a:ext cx="1404938" cy="492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6873" name="TextBox 9">
            <a:extLst>
              <a:ext uri="{FF2B5EF4-FFF2-40B4-BE49-F238E27FC236}">
                <a16:creationId xmlns:a16="http://schemas.microsoft.com/office/drawing/2014/main" id="{46D95659-ABC2-4909-A856-2566A7F0EF7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1625" y="6126163"/>
            <a:ext cx="1606550" cy="831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defTabSz="912813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2813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2813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2813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2813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ru-RU" altLang="ru-RU" sz="4800" kern="0" dirty="0">
                <a:solidFill>
                  <a:prstClr val="white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НИУ</a:t>
            </a:r>
          </a:p>
        </p:txBody>
      </p:sp>
      <p:pic>
        <p:nvPicPr>
          <p:cNvPr id="302089" name="Picture 2">
            <a:extLst>
              <a:ext uri="{FF2B5EF4-FFF2-40B4-BE49-F238E27FC236}">
                <a16:creationId xmlns:a16="http://schemas.microsoft.com/office/drawing/2014/main" id="{58C9C403-7218-4B64-A371-49C0DE32B84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16013" y="801688"/>
            <a:ext cx="7056437" cy="42116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ransition/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9250" name="Text Box 3">
            <a:extLst>
              <a:ext uri="{FF2B5EF4-FFF2-40B4-BE49-F238E27FC236}">
                <a16:creationId xmlns:a16="http://schemas.microsoft.com/office/drawing/2014/main" id="{3896ED66-08A9-40BE-A56C-AC096B6C112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08625" y="682625"/>
            <a:ext cx="792163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defTabSz="912813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1363" indent="-285750" defTabSz="912813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1413" indent="-228600" defTabSz="912813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598613" indent="-228600" defTabSz="912813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5813" indent="-228600" defTabSz="912813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30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02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74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46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endParaRPr lang="ru-RU" altLang="ru-RU" sz="2400">
              <a:solidFill>
                <a:srgbClr val="000000"/>
              </a:solidFill>
              <a:latin typeface="Times New Roman" panose="02020603050405020304" pitchFamily="18" charset="0"/>
            </a:endParaRPr>
          </a:p>
        </p:txBody>
      </p:sp>
      <p:sp>
        <p:nvSpPr>
          <p:cNvPr id="309251" name="Rectangle 4">
            <a:extLst>
              <a:ext uri="{FF2B5EF4-FFF2-40B4-BE49-F238E27FC236}">
                <a16:creationId xmlns:a16="http://schemas.microsoft.com/office/drawing/2014/main" id="{8EDEC926-DDFB-447E-8AC5-F47CEB477A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6092825"/>
            <a:ext cx="9144000" cy="765175"/>
          </a:xfrm>
          <a:prstGeom prst="rect">
            <a:avLst/>
          </a:prstGeom>
          <a:solidFill>
            <a:srgbClr val="0000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defTabSz="912813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1363" indent="-285750" defTabSz="912813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1413" indent="-228600" defTabSz="912813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598613" indent="-228600" defTabSz="912813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5813" indent="-228600" defTabSz="912813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30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02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74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46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ru-RU" altLang="ru-RU" sz="2000" b="1">
              <a:solidFill>
                <a:srgbClr val="FFFFFF"/>
              </a:solidFill>
            </a:endParaRPr>
          </a:p>
        </p:txBody>
      </p:sp>
      <p:pic>
        <p:nvPicPr>
          <p:cNvPr id="309252" name="Picture 5" descr="027">
            <a:extLst>
              <a:ext uri="{FF2B5EF4-FFF2-40B4-BE49-F238E27FC236}">
                <a16:creationId xmlns:a16="http://schemas.microsoft.com/office/drawing/2014/main" id="{AA769F0C-C3BC-4B3B-9FC9-E7586685588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76600" y="6237288"/>
            <a:ext cx="2663825" cy="450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09253" name="Picture 6" descr="028">
            <a:extLst>
              <a:ext uri="{FF2B5EF4-FFF2-40B4-BE49-F238E27FC236}">
                <a16:creationId xmlns:a16="http://schemas.microsoft.com/office/drawing/2014/main" id="{11DC6A55-CB22-43EB-8DE7-4D5834AEBED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572375" y="6251575"/>
            <a:ext cx="1366838" cy="492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9254" name="Rectangle 7">
            <a:extLst>
              <a:ext uri="{FF2B5EF4-FFF2-40B4-BE49-F238E27FC236}">
                <a16:creationId xmlns:a16="http://schemas.microsoft.com/office/drawing/2014/main" id="{9367C45F-3CB9-41AD-8198-744AFE5E7B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0"/>
            <a:ext cx="9144000" cy="404813"/>
          </a:xfrm>
          <a:prstGeom prst="rect">
            <a:avLst/>
          </a:prstGeom>
          <a:gradFill rotWithShape="1">
            <a:gsLst>
              <a:gs pos="0">
                <a:srgbClr val="99CCFF"/>
              </a:gs>
              <a:gs pos="100000">
                <a:srgbClr val="EEECFF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defTabSz="912813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1363" indent="-285750" defTabSz="912813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1413" indent="-228600" defTabSz="912813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598613" indent="-228600" defTabSz="912813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5813" indent="-228600" defTabSz="912813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30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02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74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46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ru-RU" altLang="ru-RU" sz="1800" b="1">
              <a:solidFill>
                <a:srgbClr val="333399"/>
              </a:solidFill>
            </a:endParaRPr>
          </a:p>
        </p:txBody>
      </p:sp>
      <p:sp>
        <p:nvSpPr>
          <p:cNvPr id="25607" name="Rectangle 9">
            <a:extLst>
              <a:ext uri="{FF2B5EF4-FFF2-40B4-BE49-F238E27FC236}">
                <a16:creationId xmlns:a16="http://schemas.microsoft.com/office/drawing/2014/main" id="{666C73E3-899F-4380-8705-379E9D7FFD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411163"/>
            <a:ext cx="9144000" cy="1160462"/>
          </a:xfrm>
          <a:prstGeom prst="rect">
            <a:avLst/>
          </a:prstGeom>
          <a:solidFill>
            <a:srgbClr val="FFFFC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defTabSz="912813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1363" indent="-285750" defTabSz="912813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1413" indent="-228600" defTabSz="912813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598613" indent="-228600" defTabSz="912813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5813" indent="-228600" defTabSz="912813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30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02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74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46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  <a:defRPr/>
            </a:pPr>
            <a:r>
              <a:rPr lang="ru-RU" altLang="ru-RU" sz="2400" b="1" cap="all" dirty="0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cs typeface="Arial" panose="020B0604020202020204" pitchFamily="34" charset="0"/>
              </a:rPr>
              <a:t>СТИМУЛИРОВАНИЕ ВНЕДРЕНИЯ СЕРООЧИСТКИ</a:t>
            </a:r>
          </a:p>
        </p:txBody>
      </p:sp>
      <p:sp>
        <p:nvSpPr>
          <p:cNvPr id="309256" name="Rectangle 10">
            <a:extLst>
              <a:ext uri="{FF2B5EF4-FFF2-40B4-BE49-F238E27FC236}">
                <a16:creationId xmlns:a16="http://schemas.microsoft.com/office/drawing/2014/main" id="{454E20ED-F101-47B9-825B-AED10ACBD7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-36512" y="1571625"/>
            <a:ext cx="9180512" cy="4500563"/>
          </a:xfrm>
          <a:prstGeom prst="rect">
            <a:avLst/>
          </a:prstGeom>
          <a:solidFill>
            <a:srgbClr val="CCE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709613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1363" indent="-285750" defTabSz="709613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1413" indent="-228600" defTabSz="709613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598613" indent="-228600" defTabSz="709613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5813" indent="-228600" defTabSz="709613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3013" indent="-228600" defTabSz="709613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0213" indent="-228600" defTabSz="709613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7413" indent="-228600" defTabSz="709613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4613" indent="-228600" defTabSz="709613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90000"/>
              </a:lnSpc>
              <a:spcBef>
                <a:spcPct val="0"/>
              </a:spcBef>
              <a:spcAft>
                <a:spcPct val="35000"/>
              </a:spcAft>
              <a:buFontTx/>
              <a:buNone/>
            </a:pPr>
            <a:endParaRPr lang="ru-RU" altLang="ru-RU" sz="1600" i="1" dirty="0">
              <a:solidFill>
                <a:srgbClr val="1F497D"/>
              </a:solidFill>
              <a:cs typeface="Arial" panose="020B0604020202020204" pitchFamily="34" charset="0"/>
            </a:endParaRPr>
          </a:p>
        </p:txBody>
      </p:sp>
      <p:sp>
        <p:nvSpPr>
          <p:cNvPr id="309257" name="TextBox 9">
            <a:extLst>
              <a:ext uri="{FF2B5EF4-FFF2-40B4-BE49-F238E27FC236}">
                <a16:creationId xmlns:a16="http://schemas.microsoft.com/office/drawing/2014/main" id="{6C6C5BC4-2F2C-4E87-9625-59FAC7B07C3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7950" y="6092825"/>
            <a:ext cx="1727200" cy="8302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defTabSz="912813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1363" indent="-285750" defTabSz="912813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1413" indent="-228600" defTabSz="912813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598613" indent="-228600" defTabSz="912813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5813" indent="-228600" defTabSz="912813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30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02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74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46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ru-RU" altLang="ru-RU" sz="4800">
                <a:solidFill>
                  <a:srgbClr val="FFFF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НИУ</a:t>
            </a:r>
          </a:p>
        </p:txBody>
      </p:sp>
      <p:sp>
        <p:nvSpPr>
          <p:cNvPr id="11" name="Скругленный прямоугольник 4">
            <a:extLst>
              <a:ext uri="{FF2B5EF4-FFF2-40B4-BE49-F238E27FC236}">
                <a16:creationId xmlns:a16="http://schemas.microsoft.com/office/drawing/2014/main" id="{FA7E2EF1-E2DD-40FD-A4BB-9C22AAEEC313}"/>
              </a:ext>
            </a:extLst>
          </p:cNvPr>
          <p:cNvSpPr/>
          <p:nvPr/>
        </p:nvSpPr>
        <p:spPr bwMode="auto">
          <a:xfrm>
            <a:off x="0" y="1592261"/>
            <a:ext cx="9143999" cy="4500564"/>
          </a:xfrm>
          <a:prstGeom prst="rect">
            <a:avLst/>
          </a:prstGeom>
          <a:noFill/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lIns="26670" tIns="17780" rIns="26670" bIns="17780" spcCol="1270"/>
          <a:lstStyle/>
          <a:p>
            <a:pPr marL="358775" indent="-179388" eaLnBrk="1" fontAlgn="auto" hangingPunct="1">
              <a:spcBef>
                <a:spcPts val="0"/>
              </a:spcBef>
              <a:spcAft>
                <a:spcPts val="600"/>
              </a:spcAft>
              <a:buClr>
                <a:srgbClr val="9BBB59">
                  <a:lumMod val="75000"/>
                </a:srgbClr>
              </a:buClr>
              <a:defRPr/>
            </a:pPr>
            <a:r>
              <a:rPr lang="ru-RU" sz="2800" b="1" dirty="0">
                <a:solidFill>
                  <a:srgbClr val="0000FF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Стимулы:</a:t>
            </a:r>
          </a:p>
          <a:p>
            <a:pPr marL="712788" indent="-349250" eaLnBrk="1" fontAlgn="auto" hangingPunct="1">
              <a:spcBef>
                <a:spcPts val="0"/>
              </a:spcBef>
              <a:spcAft>
                <a:spcPts val="600"/>
              </a:spcAft>
              <a:buFont typeface="Wingdings" panose="05000000000000000000" pitchFamily="2" charset="2"/>
              <a:buChar char="Ø"/>
              <a:defRPr/>
            </a:pPr>
            <a:r>
              <a:rPr lang="ru-RU" sz="2800" b="1" dirty="0">
                <a:solidFill>
                  <a:srgbClr val="0000FF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природоохранная государственная политика; </a:t>
            </a:r>
          </a:p>
          <a:p>
            <a:pPr marL="712788" indent="-349250" eaLnBrk="1" fontAlgn="auto" hangingPunct="1">
              <a:spcBef>
                <a:spcPts val="0"/>
              </a:spcBef>
              <a:spcAft>
                <a:spcPts val="600"/>
              </a:spcAft>
              <a:buFont typeface="Wingdings" panose="05000000000000000000" pitchFamily="2" charset="2"/>
              <a:buChar char="Ø"/>
              <a:defRPr/>
            </a:pPr>
            <a:r>
              <a:rPr lang="ru-RU" sz="2800" b="1" dirty="0">
                <a:solidFill>
                  <a:srgbClr val="0000FF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законодательство</a:t>
            </a:r>
            <a:r>
              <a:rPr lang="ru-RU" sz="2800" dirty="0">
                <a:solidFill>
                  <a:srgbClr val="0000FF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(219-ФЗ), </a:t>
            </a:r>
            <a:r>
              <a:rPr lang="ru-RU" sz="2800" b="1" dirty="0">
                <a:solidFill>
                  <a:srgbClr val="0000FF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нормативы</a:t>
            </a:r>
            <a:r>
              <a:rPr lang="ru-RU" sz="2800" dirty="0">
                <a:solidFill>
                  <a:srgbClr val="0000FF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(НДТ); </a:t>
            </a:r>
          </a:p>
          <a:p>
            <a:pPr marL="712788" indent="-349250" eaLnBrk="1" fontAlgn="auto" hangingPunct="1">
              <a:spcBef>
                <a:spcPts val="0"/>
              </a:spcBef>
              <a:spcAft>
                <a:spcPts val="600"/>
              </a:spcAft>
              <a:buFont typeface="Wingdings" panose="05000000000000000000" pitchFamily="2" charset="2"/>
              <a:buChar char="Ø"/>
              <a:defRPr/>
            </a:pPr>
            <a:r>
              <a:rPr lang="ru-RU" sz="2800" b="1" dirty="0">
                <a:solidFill>
                  <a:srgbClr val="0000FF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экономические</a:t>
            </a:r>
            <a:r>
              <a:rPr lang="ru-RU" sz="2800" dirty="0">
                <a:solidFill>
                  <a:srgbClr val="0000FF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(финансирование за счет производителя; освобождение от платежей при внедрении НДТ);</a:t>
            </a:r>
          </a:p>
          <a:p>
            <a:pPr marL="712788" indent="-349250" eaLnBrk="1" fontAlgn="auto" hangingPunct="1">
              <a:spcBef>
                <a:spcPts val="0"/>
              </a:spcBef>
              <a:spcAft>
                <a:spcPts val="600"/>
              </a:spcAft>
              <a:buFont typeface="Wingdings" panose="05000000000000000000" pitchFamily="2" charset="2"/>
              <a:buChar char="Ø"/>
              <a:defRPr/>
            </a:pPr>
            <a:r>
              <a:rPr lang="ru-RU" sz="2800" b="1" dirty="0">
                <a:solidFill>
                  <a:srgbClr val="0000FF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штрафные санкции </a:t>
            </a:r>
            <a:r>
              <a:rPr lang="ru-RU" sz="2800" dirty="0">
                <a:solidFill>
                  <a:srgbClr val="0000FF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(увеличение платежей в 100 раз, невыдача КЭР);</a:t>
            </a:r>
          </a:p>
          <a:p>
            <a:pPr marL="712788" indent="-349250" eaLnBrk="1" fontAlgn="auto" hangingPunct="1">
              <a:spcBef>
                <a:spcPts val="0"/>
              </a:spcBef>
              <a:spcAft>
                <a:spcPts val="600"/>
              </a:spcAft>
              <a:buFont typeface="Wingdings" panose="05000000000000000000" pitchFamily="2" charset="2"/>
              <a:buChar char="Ø"/>
              <a:defRPr/>
            </a:pPr>
            <a:r>
              <a:rPr lang="ru-RU" sz="2800" b="1" dirty="0">
                <a:solidFill>
                  <a:srgbClr val="0000FF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социальные</a:t>
            </a:r>
            <a:r>
              <a:rPr lang="ru-RU" sz="2800" dirty="0">
                <a:solidFill>
                  <a:srgbClr val="0000FF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(интересы общества и государства).</a:t>
            </a:r>
          </a:p>
        </p:txBody>
      </p:sp>
    </p:spTree>
    <p:extLst>
      <p:ext uri="{BB962C8B-B14F-4D97-AF65-F5344CB8AC3E}">
        <p14:creationId xmlns:p14="http://schemas.microsoft.com/office/powerpoint/2010/main" val="2616441222"/>
      </p:ext>
    </p:ext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92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092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092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1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1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11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11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09256" grpId="0" animBg="1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9250" name="Text Box 3">
            <a:extLst>
              <a:ext uri="{FF2B5EF4-FFF2-40B4-BE49-F238E27FC236}">
                <a16:creationId xmlns:a16="http://schemas.microsoft.com/office/drawing/2014/main" id="{3896ED66-08A9-40BE-A56C-AC096B6C112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08625" y="682625"/>
            <a:ext cx="792163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defTabSz="912813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1363" indent="-285750" defTabSz="912813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1413" indent="-228600" defTabSz="912813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598613" indent="-228600" defTabSz="912813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5813" indent="-228600" defTabSz="912813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30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02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74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46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endParaRPr lang="ru-RU" altLang="ru-RU" sz="2400">
              <a:solidFill>
                <a:srgbClr val="000000"/>
              </a:solidFill>
              <a:latin typeface="Times New Roman" panose="02020603050405020304" pitchFamily="18" charset="0"/>
            </a:endParaRPr>
          </a:p>
        </p:txBody>
      </p:sp>
      <p:sp>
        <p:nvSpPr>
          <p:cNvPr id="309251" name="Rectangle 4">
            <a:extLst>
              <a:ext uri="{FF2B5EF4-FFF2-40B4-BE49-F238E27FC236}">
                <a16:creationId xmlns:a16="http://schemas.microsoft.com/office/drawing/2014/main" id="{8EDEC926-DDFB-447E-8AC5-F47CEB477A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6092825"/>
            <a:ext cx="9144000" cy="765175"/>
          </a:xfrm>
          <a:prstGeom prst="rect">
            <a:avLst/>
          </a:prstGeom>
          <a:solidFill>
            <a:srgbClr val="0000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defTabSz="912813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1363" indent="-285750" defTabSz="912813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1413" indent="-228600" defTabSz="912813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598613" indent="-228600" defTabSz="912813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5813" indent="-228600" defTabSz="912813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30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02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74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46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ru-RU" altLang="ru-RU" sz="2000" b="1">
              <a:solidFill>
                <a:srgbClr val="FFFFFF"/>
              </a:solidFill>
            </a:endParaRPr>
          </a:p>
        </p:txBody>
      </p:sp>
      <p:pic>
        <p:nvPicPr>
          <p:cNvPr id="309252" name="Picture 5" descr="027">
            <a:extLst>
              <a:ext uri="{FF2B5EF4-FFF2-40B4-BE49-F238E27FC236}">
                <a16:creationId xmlns:a16="http://schemas.microsoft.com/office/drawing/2014/main" id="{AA769F0C-C3BC-4B3B-9FC9-E7586685588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76600" y="6237288"/>
            <a:ext cx="2663825" cy="450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09253" name="Picture 6" descr="028">
            <a:extLst>
              <a:ext uri="{FF2B5EF4-FFF2-40B4-BE49-F238E27FC236}">
                <a16:creationId xmlns:a16="http://schemas.microsoft.com/office/drawing/2014/main" id="{11DC6A55-CB22-43EB-8DE7-4D5834AEBED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572375" y="6251575"/>
            <a:ext cx="1366838" cy="492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9254" name="Rectangle 7">
            <a:extLst>
              <a:ext uri="{FF2B5EF4-FFF2-40B4-BE49-F238E27FC236}">
                <a16:creationId xmlns:a16="http://schemas.microsoft.com/office/drawing/2014/main" id="{9367C45F-3CB9-41AD-8198-744AFE5E7B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0"/>
            <a:ext cx="9144000" cy="404813"/>
          </a:xfrm>
          <a:prstGeom prst="rect">
            <a:avLst/>
          </a:prstGeom>
          <a:gradFill rotWithShape="1">
            <a:gsLst>
              <a:gs pos="0">
                <a:srgbClr val="99CCFF"/>
              </a:gs>
              <a:gs pos="100000">
                <a:srgbClr val="EEECFF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defTabSz="912813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1363" indent="-285750" defTabSz="912813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1413" indent="-228600" defTabSz="912813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598613" indent="-228600" defTabSz="912813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5813" indent="-228600" defTabSz="912813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30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02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74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46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ru-RU" altLang="ru-RU" sz="1800" b="1">
              <a:solidFill>
                <a:srgbClr val="333399"/>
              </a:solidFill>
            </a:endParaRPr>
          </a:p>
        </p:txBody>
      </p:sp>
      <p:sp>
        <p:nvSpPr>
          <p:cNvPr id="25607" name="Rectangle 9">
            <a:extLst>
              <a:ext uri="{FF2B5EF4-FFF2-40B4-BE49-F238E27FC236}">
                <a16:creationId xmlns:a16="http://schemas.microsoft.com/office/drawing/2014/main" id="{666C73E3-899F-4380-8705-379E9D7FFD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411163"/>
            <a:ext cx="9144000" cy="1160462"/>
          </a:xfrm>
          <a:prstGeom prst="rect">
            <a:avLst/>
          </a:prstGeom>
          <a:solidFill>
            <a:srgbClr val="FFFFC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defTabSz="912813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1363" indent="-285750" defTabSz="912813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1413" indent="-228600" defTabSz="912813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598613" indent="-228600" defTabSz="912813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5813" indent="-228600" defTabSz="912813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30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02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74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46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  <a:defRPr/>
            </a:pPr>
            <a:r>
              <a:rPr lang="ru-RU" altLang="ru-RU" sz="2400" b="1" cap="all" dirty="0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cs typeface="Arial" panose="020B0604020202020204" pitchFamily="34" charset="0"/>
              </a:rPr>
              <a:t>технологическое нормирование </a:t>
            </a:r>
            <a:br>
              <a:rPr lang="ru-RU" altLang="ru-RU" sz="2400" b="1" cap="all" dirty="0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cs typeface="Arial" panose="020B0604020202020204" pitchFamily="34" charset="0"/>
              </a:rPr>
            </a:br>
            <a:r>
              <a:rPr lang="ru-RU" altLang="ru-RU" sz="2400" b="1" cap="all" dirty="0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cs typeface="Arial" panose="020B0604020202020204" pitchFamily="34" charset="0"/>
              </a:rPr>
              <a:t>на принципах </a:t>
            </a:r>
            <a:r>
              <a:rPr lang="ru-RU" altLang="ru-RU" sz="2400" b="1" cap="all" dirty="0" err="1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cs typeface="Arial" panose="020B0604020202020204" pitchFamily="34" charset="0"/>
              </a:rPr>
              <a:t>ндт</a:t>
            </a:r>
            <a:endParaRPr lang="ru-RU" altLang="ru-RU" sz="2400" b="1" cap="all" dirty="0">
              <a:solidFill>
                <a:srgbClr val="FF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cs typeface="Arial" panose="020B0604020202020204" pitchFamily="34" charset="0"/>
            </a:endParaRPr>
          </a:p>
        </p:txBody>
      </p:sp>
      <p:sp>
        <p:nvSpPr>
          <p:cNvPr id="309256" name="Rectangle 10">
            <a:extLst>
              <a:ext uri="{FF2B5EF4-FFF2-40B4-BE49-F238E27FC236}">
                <a16:creationId xmlns:a16="http://schemas.microsoft.com/office/drawing/2014/main" id="{454E20ED-F101-47B9-825B-AED10ACBD7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1571625"/>
            <a:ext cx="9144000" cy="4500563"/>
          </a:xfrm>
          <a:prstGeom prst="rect">
            <a:avLst/>
          </a:prstGeom>
          <a:solidFill>
            <a:srgbClr val="CCE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709613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1363" indent="-285750" defTabSz="709613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1413" indent="-228600" defTabSz="709613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598613" indent="-228600" defTabSz="709613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5813" indent="-228600" defTabSz="709613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3013" indent="-228600" defTabSz="709613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0213" indent="-228600" defTabSz="709613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7413" indent="-228600" defTabSz="709613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4613" indent="-228600" defTabSz="709613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90000"/>
              </a:lnSpc>
              <a:spcBef>
                <a:spcPct val="0"/>
              </a:spcBef>
              <a:spcAft>
                <a:spcPct val="35000"/>
              </a:spcAft>
              <a:buFontTx/>
              <a:buNone/>
            </a:pPr>
            <a:endParaRPr lang="ru-RU" altLang="ru-RU" sz="1600" i="1">
              <a:solidFill>
                <a:srgbClr val="1F497D"/>
              </a:solidFill>
              <a:cs typeface="Arial" panose="020B0604020202020204" pitchFamily="34" charset="0"/>
            </a:endParaRPr>
          </a:p>
        </p:txBody>
      </p:sp>
      <p:sp>
        <p:nvSpPr>
          <p:cNvPr id="309257" name="TextBox 9">
            <a:extLst>
              <a:ext uri="{FF2B5EF4-FFF2-40B4-BE49-F238E27FC236}">
                <a16:creationId xmlns:a16="http://schemas.microsoft.com/office/drawing/2014/main" id="{6C6C5BC4-2F2C-4E87-9625-59FAC7B07C3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7950" y="6092825"/>
            <a:ext cx="1727200" cy="8302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defTabSz="912813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1363" indent="-285750" defTabSz="912813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1413" indent="-228600" defTabSz="912813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598613" indent="-228600" defTabSz="912813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5813" indent="-228600" defTabSz="912813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30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02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74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46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ru-RU" altLang="ru-RU" sz="4800">
                <a:solidFill>
                  <a:srgbClr val="FFFF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НИУ</a:t>
            </a:r>
          </a:p>
        </p:txBody>
      </p:sp>
      <p:sp>
        <p:nvSpPr>
          <p:cNvPr id="11" name="Скругленный прямоугольник 4">
            <a:extLst>
              <a:ext uri="{FF2B5EF4-FFF2-40B4-BE49-F238E27FC236}">
                <a16:creationId xmlns:a16="http://schemas.microsoft.com/office/drawing/2014/main" id="{FA7E2EF1-E2DD-40FD-A4BB-9C22AAEEC313}"/>
              </a:ext>
            </a:extLst>
          </p:cNvPr>
          <p:cNvSpPr/>
          <p:nvPr/>
        </p:nvSpPr>
        <p:spPr bwMode="auto">
          <a:xfrm>
            <a:off x="0" y="1592261"/>
            <a:ext cx="9143999" cy="4500563"/>
          </a:xfrm>
          <a:prstGeom prst="rect">
            <a:avLst/>
          </a:prstGeom>
          <a:noFill/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lIns="26670" tIns="17780" rIns="26670" bIns="17780" spcCol="1270"/>
          <a:lstStyle/>
          <a:p>
            <a:pPr eaLnBrk="1" hangingPunct="1">
              <a:defRPr/>
            </a:pPr>
            <a:r>
              <a:rPr lang="ru-RU" sz="2400" b="1" dirty="0">
                <a:solidFill>
                  <a:srgbClr val="FF0000"/>
                </a:solidFill>
              </a:rPr>
              <a:t>ст.1 Федерального закона 7-ФЗ: </a:t>
            </a:r>
          </a:p>
          <a:p>
            <a:pPr eaLnBrk="1" hangingPunct="1">
              <a:defRPr/>
            </a:pPr>
            <a:endParaRPr lang="ru-RU" sz="800" b="1" dirty="0">
              <a:solidFill>
                <a:srgbClr val="0033CC"/>
              </a:solidFill>
            </a:endParaRPr>
          </a:p>
          <a:p>
            <a:pPr eaLnBrk="1" hangingPunct="1">
              <a:defRPr/>
            </a:pPr>
            <a:r>
              <a:rPr lang="ru-RU" sz="2000" b="1" dirty="0">
                <a:solidFill>
                  <a:srgbClr val="FF0000"/>
                </a:solidFill>
              </a:rPr>
              <a:t>Наилучшая доступная технология </a:t>
            </a:r>
            <a:r>
              <a:rPr lang="ru-RU" sz="2000" dirty="0">
                <a:solidFill>
                  <a:srgbClr val="0033CC"/>
                </a:solidFill>
              </a:rPr>
              <a:t>- </a:t>
            </a:r>
            <a:r>
              <a:rPr lang="ru-RU" sz="2000" b="1" dirty="0">
                <a:solidFill>
                  <a:srgbClr val="0033CC"/>
                </a:solidFill>
              </a:rPr>
              <a:t>технология</a:t>
            </a:r>
            <a:r>
              <a:rPr lang="ru-RU" sz="2000" dirty="0">
                <a:solidFill>
                  <a:srgbClr val="0033CC"/>
                </a:solidFill>
              </a:rPr>
              <a:t> производства продукции (товаров), выполнения работ, оказания услуг, </a:t>
            </a:r>
            <a:r>
              <a:rPr lang="ru-RU" sz="2000" b="1" dirty="0">
                <a:solidFill>
                  <a:srgbClr val="0033CC"/>
                </a:solidFill>
              </a:rPr>
              <a:t>определяемая на основе современных достижений науки и техники и наилучшего сочетания критериев достижения целей охраны окружающей среды при условии </a:t>
            </a:r>
            <a:r>
              <a:rPr lang="ru-RU" sz="2000" dirty="0">
                <a:solidFill>
                  <a:srgbClr val="0033CC"/>
                </a:solidFill>
              </a:rPr>
              <a:t>наличия </a:t>
            </a:r>
            <a:r>
              <a:rPr lang="ru-RU" sz="2000" b="1" dirty="0">
                <a:solidFill>
                  <a:srgbClr val="0033CC"/>
                </a:solidFill>
              </a:rPr>
              <a:t>технической возможности ее применения. </a:t>
            </a:r>
          </a:p>
          <a:p>
            <a:pPr eaLnBrk="1" hangingPunct="1">
              <a:defRPr/>
            </a:pPr>
            <a:endParaRPr lang="ru-RU" sz="800" dirty="0">
              <a:solidFill>
                <a:srgbClr val="0033CC"/>
              </a:solidFill>
            </a:endParaRPr>
          </a:p>
          <a:p>
            <a:pPr eaLnBrk="1" hangingPunct="1">
              <a:defRPr/>
            </a:pPr>
            <a:r>
              <a:rPr lang="ru-RU" sz="2000" dirty="0">
                <a:solidFill>
                  <a:srgbClr val="0033CC"/>
                </a:solidFill>
              </a:rPr>
              <a:t>Понятие </a:t>
            </a:r>
            <a:r>
              <a:rPr lang="ru-RU" sz="2000" b="1" dirty="0">
                <a:solidFill>
                  <a:srgbClr val="0033CC"/>
                </a:solidFill>
              </a:rPr>
              <a:t>"наилучшая доступная технология " (НДТ) </a:t>
            </a:r>
            <a:r>
              <a:rPr lang="ru-RU" sz="2000" dirty="0">
                <a:solidFill>
                  <a:srgbClr val="0033CC"/>
                </a:solidFill>
              </a:rPr>
              <a:t>подразумевает </a:t>
            </a:r>
            <a:r>
              <a:rPr lang="ru-RU" sz="2000" b="1" dirty="0">
                <a:solidFill>
                  <a:srgbClr val="0033CC"/>
                </a:solidFill>
              </a:rPr>
              <a:t>экономически доступные и экологически обоснованные </a:t>
            </a:r>
            <a:r>
              <a:rPr lang="ru-RU" sz="2000" dirty="0">
                <a:solidFill>
                  <a:srgbClr val="0033CC"/>
                </a:solidFill>
              </a:rPr>
              <a:t>приемы и методы, </a:t>
            </a:r>
            <a:r>
              <a:rPr lang="ru-RU" sz="2000" b="1" dirty="0">
                <a:solidFill>
                  <a:srgbClr val="0033CC"/>
                </a:solidFill>
              </a:rPr>
              <a:t>направленные</a:t>
            </a:r>
            <a:r>
              <a:rPr lang="ru-RU" sz="2000" dirty="0">
                <a:solidFill>
                  <a:srgbClr val="0033CC"/>
                </a:solidFill>
              </a:rPr>
              <a:t> </a:t>
            </a:r>
            <a:r>
              <a:rPr lang="ru-RU" sz="2000" b="1" dirty="0">
                <a:solidFill>
                  <a:srgbClr val="0033CC"/>
                </a:solidFill>
              </a:rPr>
              <a:t>на внедрение ресурсосберегающих и безотходных производств, технологическое перевооружение, постепенный вывод из эксплуатации предприятий с устаревшим оборудованием</a:t>
            </a:r>
            <a:r>
              <a:rPr lang="ru-RU" sz="2000" dirty="0">
                <a:solidFill>
                  <a:srgbClr val="0033CC"/>
                </a:solidFill>
              </a:rPr>
              <a:t>, формирование </a:t>
            </a:r>
            <a:r>
              <a:rPr lang="ru-RU" sz="2000" b="1" dirty="0">
                <a:solidFill>
                  <a:srgbClr val="0033CC"/>
                </a:solidFill>
              </a:rPr>
              <a:t>технологических основ устойчивого развития Российской Федерации.</a:t>
            </a:r>
            <a:r>
              <a:rPr lang="ru-RU" sz="2000" dirty="0">
                <a:solidFill>
                  <a:srgbClr val="0033CC"/>
                </a:solidFill>
              </a:rPr>
              <a:t> </a:t>
            </a:r>
          </a:p>
          <a:p>
            <a:pPr eaLnBrk="1" hangingPunct="1">
              <a:defRPr/>
            </a:pPr>
            <a:endParaRPr lang="ru-RU" sz="2000" dirty="0">
              <a:solidFill>
                <a:srgbClr val="0033CC"/>
              </a:solidFill>
            </a:endParaRPr>
          </a:p>
          <a:p>
            <a:pPr marL="358775" indent="-179388" eaLnBrk="1" fontAlgn="auto" hangingPunct="1">
              <a:spcBef>
                <a:spcPts val="0"/>
              </a:spcBef>
              <a:spcAft>
                <a:spcPts val="600"/>
              </a:spcAft>
              <a:buClr>
                <a:srgbClr val="9BBB59">
                  <a:lumMod val="75000"/>
                </a:srgbClr>
              </a:buClr>
              <a:defRPr/>
            </a:pPr>
            <a:endParaRPr lang="ru-RU" sz="1500" dirty="0">
              <a:solidFill>
                <a:srgbClr val="0033CC"/>
              </a:solidFill>
              <a:cs typeface="Arial" panose="020B0604020202020204" pitchFamily="34" charset="0"/>
            </a:endParaRPr>
          </a:p>
        </p:txBody>
      </p:sp>
    </p:spTree>
  </p:cSld>
  <p:clrMapOvr>
    <a:masterClrMapping/>
  </p:clrMapOvr>
  <p:transition/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0274" name="Text Box 3">
            <a:extLst>
              <a:ext uri="{FF2B5EF4-FFF2-40B4-BE49-F238E27FC236}">
                <a16:creationId xmlns:a16="http://schemas.microsoft.com/office/drawing/2014/main" id="{ECB18DCE-793A-48AC-9917-E42E08A9883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75263" y="682625"/>
            <a:ext cx="59372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defTabSz="912813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1363" indent="-285750" defTabSz="912813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1413" indent="-228600" defTabSz="912813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598613" indent="-228600" defTabSz="912813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5813" indent="-228600" defTabSz="912813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30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02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74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46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endParaRPr lang="ru-RU" altLang="ru-RU" sz="2400">
              <a:solidFill>
                <a:srgbClr val="000000"/>
              </a:solidFill>
              <a:latin typeface="Times New Roman" panose="02020603050405020304" pitchFamily="18" charset="0"/>
            </a:endParaRPr>
          </a:p>
        </p:txBody>
      </p:sp>
      <p:sp>
        <p:nvSpPr>
          <p:cNvPr id="310275" name="Rectangle 4">
            <a:extLst>
              <a:ext uri="{FF2B5EF4-FFF2-40B4-BE49-F238E27FC236}">
                <a16:creationId xmlns:a16="http://schemas.microsoft.com/office/drawing/2014/main" id="{9138C163-14B1-4311-8F02-D411891341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6092825"/>
            <a:ext cx="9144000" cy="765175"/>
          </a:xfrm>
          <a:prstGeom prst="rect">
            <a:avLst/>
          </a:prstGeom>
          <a:solidFill>
            <a:srgbClr val="020A8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defTabSz="912813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1363" indent="-285750" defTabSz="912813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1413" indent="-228600" defTabSz="912813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598613" indent="-228600" defTabSz="912813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5813" indent="-228600" defTabSz="912813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30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02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74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46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ru-RU" altLang="ru-RU" sz="2000" b="1">
              <a:solidFill>
                <a:srgbClr val="FFFFFF"/>
              </a:solidFill>
            </a:endParaRPr>
          </a:p>
        </p:txBody>
      </p:sp>
      <p:pic>
        <p:nvPicPr>
          <p:cNvPr id="310276" name="Picture 5" descr="027">
            <a:extLst>
              <a:ext uri="{FF2B5EF4-FFF2-40B4-BE49-F238E27FC236}">
                <a16:creationId xmlns:a16="http://schemas.microsoft.com/office/drawing/2014/main" id="{DBBA09D7-02F9-4C64-A0C7-DD817C834A5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600450" y="6237288"/>
            <a:ext cx="1998663" cy="450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10277" name="Picture 6" descr="028">
            <a:extLst>
              <a:ext uri="{FF2B5EF4-FFF2-40B4-BE49-F238E27FC236}">
                <a16:creationId xmlns:a16="http://schemas.microsoft.com/office/drawing/2014/main" id="{AB6468AC-EB90-49B9-88C3-0D82F65CBA1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362825" y="6229350"/>
            <a:ext cx="1474788" cy="492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10278" name="Rectangle 9">
            <a:extLst>
              <a:ext uri="{FF2B5EF4-FFF2-40B4-BE49-F238E27FC236}">
                <a16:creationId xmlns:a16="http://schemas.microsoft.com/office/drawing/2014/main" id="{F2AF1A57-37DA-4E4F-B5CD-21DD40591C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6350"/>
            <a:ext cx="9144000" cy="909638"/>
          </a:xfrm>
          <a:prstGeom prst="rect">
            <a:avLst/>
          </a:prstGeom>
          <a:solidFill>
            <a:srgbClr val="FFFFC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defTabSz="912813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1363" indent="-285750" defTabSz="912813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1413" indent="-228600" defTabSz="912813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598613" indent="-228600" defTabSz="912813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5813" indent="-228600" defTabSz="912813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30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02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74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46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ru-RU" altLang="ru-RU" sz="2000" b="1">
              <a:solidFill>
                <a:srgbClr val="FF3300"/>
              </a:solidFill>
            </a:endParaRPr>
          </a:p>
        </p:txBody>
      </p:sp>
      <p:sp>
        <p:nvSpPr>
          <p:cNvPr id="310279" name="Rectangle 10">
            <a:extLst>
              <a:ext uri="{FF2B5EF4-FFF2-40B4-BE49-F238E27FC236}">
                <a16:creationId xmlns:a16="http://schemas.microsoft.com/office/drawing/2014/main" id="{7D26B143-A400-4BEF-81B5-08684BD955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935038"/>
            <a:ext cx="9144000" cy="5156200"/>
          </a:xfrm>
          <a:prstGeom prst="rect">
            <a:avLst/>
          </a:prstGeom>
          <a:solidFill>
            <a:srgbClr val="CCE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12813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1363" indent="-285750" defTabSz="912813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1413" indent="-228600" defTabSz="912813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598613" indent="-228600" defTabSz="912813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5813" indent="-228600" defTabSz="912813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30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02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74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46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just" eaLnBrk="1" hangingPunct="1">
              <a:spcBef>
                <a:spcPts val="600"/>
              </a:spcBef>
              <a:spcAft>
                <a:spcPts val="600"/>
              </a:spcAft>
              <a:buFontTx/>
              <a:buNone/>
            </a:pPr>
            <a:r>
              <a:rPr lang="ru-RU" altLang="ru-RU" sz="2200" dirty="0">
                <a:solidFill>
                  <a:srgbClr val="0033CC"/>
                </a:solidFill>
              </a:rPr>
              <a:t>Утверждены </a:t>
            </a:r>
            <a:r>
              <a:rPr lang="ru-RU" altLang="ru-RU" sz="2200" b="1" dirty="0">
                <a:solidFill>
                  <a:srgbClr val="FF0000"/>
                </a:solidFill>
              </a:rPr>
              <a:t>«Методические рекомендации по определению технологии в качестве НДТ» на базе следующих критериев</a:t>
            </a:r>
            <a:r>
              <a:rPr lang="ru-RU" altLang="ru-RU" sz="2200" b="1" dirty="0">
                <a:solidFill>
                  <a:srgbClr val="0033CC"/>
                </a:solidFill>
                <a:cs typeface="Arial" panose="020B0604020202020204" pitchFamily="34" charset="0"/>
              </a:rPr>
              <a:t>: </a:t>
            </a:r>
          </a:p>
          <a:p>
            <a:pPr marL="355600" indent="-355600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Ø"/>
            </a:pPr>
            <a:r>
              <a:rPr lang="ru-RU" altLang="ru-RU" sz="2200" dirty="0">
                <a:solidFill>
                  <a:srgbClr val="0033CC"/>
                </a:solidFill>
              </a:rPr>
              <a:t>наименьший уровень негативного воздействия на окружающую среду в расчете на единицу времени или объем производимой продукции (товара), выполняемой работы, оказываемой услуги;</a:t>
            </a:r>
          </a:p>
          <a:p>
            <a:pPr marL="355600" indent="-355600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Ø"/>
            </a:pPr>
            <a:r>
              <a:rPr lang="ru-RU" altLang="ru-RU" sz="2200" dirty="0">
                <a:solidFill>
                  <a:srgbClr val="0033CC"/>
                </a:solidFill>
              </a:rPr>
              <a:t>экономическая эффективность ее внедрения и эксплуатации;</a:t>
            </a:r>
          </a:p>
          <a:p>
            <a:pPr marL="355600" indent="-355600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Ø"/>
            </a:pPr>
            <a:r>
              <a:rPr lang="ru-RU" altLang="ru-RU" sz="2200" dirty="0">
                <a:solidFill>
                  <a:srgbClr val="0033CC"/>
                </a:solidFill>
              </a:rPr>
              <a:t>применение </a:t>
            </a:r>
            <a:r>
              <a:rPr lang="ru-RU" altLang="ru-RU" sz="2200" dirty="0" err="1">
                <a:solidFill>
                  <a:srgbClr val="0033CC"/>
                </a:solidFill>
              </a:rPr>
              <a:t>ресурсо</a:t>
            </a:r>
            <a:r>
              <a:rPr lang="ru-RU" altLang="ru-RU" sz="2200" dirty="0">
                <a:solidFill>
                  <a:srgbClr val="0033CC"/>
                </a:solidFill>
              </a:rPr>
              <a:t>- и энергосберегающих методов;</a:t>
            </a:r>
          </a:p>
          <a:p>
            <a:pPr marL="355600" indent="-355600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Ø"/>
            </a:pPr>
            <a:r>
              <a:rPr lang="ru-RU" altLang="ru-RU" sz="2200" dirty="0">
                <a:solidFill>
                  <a:srgbClr val="0033CC"/>
                </a:solidFill>
              </a:rPr>
              <a:t>период внедрения;</a:t>
            </a:r>
          </a:p>
          <a:p>
            <a:pPr marL="355600" indent="-355600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Ø"/>
            </a:pPr>
            <a:r>
              <a:rPr lang="ru-RU" altLang="ru-RU" sz="2200" dirty="0">
                <a:solidFill>
                  <a:srgbClr val="FF0000"/>
                </a:solidFill>
              </a:rPr>
              <a:t>промышленное внедрение этой технологии </a:t>
            </a:r>
            <a:r>
              <a:rPr lang="ru-RU" altLang="ru-RU" sz="2200" b="1" dirty="0">
                <a:solidFill>
                  <a:srgbClr val="FF0000"/>
                </a:solidFill>
              </a:rPr>
              <a:t>на одном и более объектах в РФ</a:t>
            </a:r>
            <a:r>
              <a:rPr lang="ru-RU" altLang="ru-RU" sz="2200" dirty="0">
                <a:solidFill>
                  <a:srgbClr val="FF0000"/>
                </a:solidFill>
              </a:rPr>
              <a:t>, оказывающих негативное воздействие на окружающую среду</a:t>
            </a:r>
            <a:r>
              <a:rPr lang="ru-RU" altLang="ru-RU" sz="2200" dirty="0">
                <a:solidFill>
                  <a:srgbClr val="0033CC"/>
                </a:solidFill>
              </a:rPr>
              <a:t>.</a:t>
            </a:r>
          </a:p>
        </p:txBody>
      </p:sp>
      <p:sp>
        <p:nvSpPr>
          <p:cNvPr id="310280" name="TextBox 9">
            <a:extLst>
              <a:ext uri="{FF2B5EF4-FFF2-40B4-BE49-F238E27FC236}">
                <a16:creationId xmlns:a16="http://schemas.microsoft.com/office/drawing/2014/main" id="{0A52584C-11DE-4D5E-A39C-27FF71F8D14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8288" y="6064250"/>
            <a:ext cx="1566862" cy="8302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defTabSz="912813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1363" indent="-285750" defTabSz="912813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1413" indent="-228600" defTabSz="912813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598613" indent="-228600" defTabSz="912813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5813" indent="-228600" defTabSz="912813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30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02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74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46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ru-RU" altLang="ru-RU" sz="4800">
                <a:solidFill>
                  <a:srgbClr val="FFFF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НИУ</a:t>
            </a:r>
          </a:p>
        </p:txBody>
      </p:sp>
      <p:sp>
        <p:nvSpPr>
          <p:cNvPr id="10" name="Заголовок 1">
            <a:extLst>
              <a:ext uri="{FF2B5EF4-FFF2-40B4-BE49-F238E27FC236}">
                <a16:creationId xmlns:a16="http://schemas.microsoft.com/office/drawing/2014/main" id="{27A52BF0-ED81-462C-A4A2-C6D5CB2050C4}"/>
              </a:ext>
            </a:extLst>
          </p:cNvPr>
          <p:cNvSpPr txBox="1">
            <a:spLocks/>
          </p:cNvSpPr>
          <p:nvPr/>
        </p:nvSpPr>
        <p:spPr>
          <a:xfrm>
            <a:off x="540543" y="235991"/>
            <a:ext cx="8118475" cy="538162"/>
          </a:xfrm>
          <a:prstGeom prst="rect">
            <a:avLst/>
          </a:prstGeom>
          <a:noFill/>
          <a:ln>
            <a:noFill/>
          </a:ln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ru-RU" altLang="ru-RU" sz="2400" b="1" dirty="0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Приказ № 665 от 31 марта 2015 года Министерством промышленности и торговли РФ</a:t>
            </a:r>
            <a:endParaRPr lang="ru-RU" sz="2400" b="1" dirty="0">
              <a:solidFill>
                <a:srgbClr val="FF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cs typeface="Arial" panose="020B0604020202020204" pitchFamily="34" charset="0"/>
            </a:endParaRPr>
          </a:p>
        </p:txBody>
      </p:sp>
    </p:spTree>
  </p:cSld>
  <p:clrMapOvr>
    <a:masterClrMapping/>
  </p:clrMapOvr>
  <p:transition/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8466" name="Text Box 3">
            <a:extLst>
              <a:ext uri="{FF2B5EF4-FFF2-40B4-BE49-F238E27FC236}">
                <a16:creationId xmlns:a16="http://schemas.microsoft.com/office/drawing/2014/main" id="{1E76AE79-6D39-4616-8652-D5F5AEF1A3D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75263" y="682625"/>
            <a:ext cx="59372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1363" indent="-285750"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1413" indent="-228600"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598613" indent="-228600"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5813" indent="-228600"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3013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0213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7413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4613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endParaRPr lang="ru-RU" altLang="ru-RU" sz="2400">
              <a:solidFill>
                <a:srgbClr val="000000"/>
              </a:solidFill>
              <a:latin typeface="Times New Roman" panose="02020603050405020304" pitchFamily="18" charset="0"/>
            </a:endParaRPr>
          </a:p>
        </p:txBody>
      </p:sp>
      <p:sp>
        <p:nvSpPr>
          <p:cNvPr id="318467" name="Rectangle 4">
            <a:extLst>
              <a:ext uri="{FF2B5EF4-FFF2-40B4-BE49-F238E27FC236}">
                <a16:creationId xmlns:a16="http://schemas.microsoft.com/office/drawing/2014/main" id="{45076D43-F73F-410B-804E-2B2F7B4A5B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6092825"/>
            <a:ext cx="9144000" cy="765175"/>
          </a:xfrm>
          <a:prstGeom prst="rect">
            <a:avLst/>
          </a:prstGeom>
          <a:solidFill>
            <a:srgbClr val="020A8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1363" indent="-285750"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1413" indent="-228600"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598613" indent="-228600"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5813" indent="-228600"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3013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0213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7413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4613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endParaRPr lang="ru-RU" altLang="ru-RU" sz="2000" b="1">
              <a:solidFill>
                <a:srgbClr val="FFFFFF"/>
              </a:solidFill>
            </a:endParaRPr>
          </a:p>
        </p:txBody>
      </p:sp>
      <p:pic>
        <p:nvPicPr>
          <p:cNvPr id="318468" name="Picture 5" descr="027">
            <a:extLst>
              <a:ext uri="{FF2B5EF4-FFF2-40B4-BE49-F238E27FC236}">
                <a16:creationId xmlns:a16="http://schemas.microsoft.com/office/drawing/2014/main" id="{7E912784-71F3-44FB-A12C-0DF98530704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600450" y="6237288"/>
            <a:ext cx="1998663" cy="450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18469" name="Picture 6" descr="028">
            <a:extLst>
              <a:ext uri="{FF2B5EF4-FFF2-40B4-BE49-F238E27FC236}">
                <a16:creationId xmlns:a16="http://schemas.microsoft.com/office/drawing/2014/main" id="{E23CD779-7066-4C04-B394-C9AA7CD17E5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596188" y="6229350"/>
            <a:ext cx="1241425" cy="492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18470" name="Rectangle 9">
            <a:extLst>
              <a:ext uri="{FF2B5EF4-FFF2-40B4-BE49-F238E27FC236}">
                <a16:creationId xmlns:a16="http://schemas.microsoft.com/office/drawing/2014/main" id="{297FD444-87FA-4EF3-9D9E-60405CCDDC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6350"/>
            <a:ext cx="9144000" cy="909638"/>
          </a:xfrm>
          <a:prstGeom prst="rect">
            <a:avLst/>
          </a:prstGeom>
          <a:solidFill>
            <a:srgbClr val="FFFFC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1363" indent="-285750"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1413" indent="-228600"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598613" indent="-228600"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5813" indent="-228600"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3013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0213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7413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4613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endParaRPr lang="ru-RU" altLang="ru-RU" sz="2000" b="1">
              <a:solidFill>
                <a:srgbClr val="FF3300"/>
              </a:solidFill>
            </a:endParaRPr>
          </a:p>
        </p:txBody>
      </p:sp>
      <p:sp>
        <p:nvSpPr>
          <p:cNvPr id="318471" name="Rectangle 10">
            <a:extLst>
              <a:ext uri="{FF2B5EF4-FFF2-40B4-BE49-F238E27FC236}">
                <a16:creationId xmlns:a16="http://schemas.microsoft.com/office/drawing/2014/main" id="{7FBFF4A4-0244-46D4-B290-9531B5B5EA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935038"/>
            <a:ext cx="9144000" cy="5156200"/>
          </a:xfrm>
          <a:prstGeom prst="rect">
            <a:avLst/>
          </a:prstGeom>
          <a:solidFill>
            <a:srgbClr val="CCE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12813">
              <a:spcBef>
                <a:spcPts val="400"/>
              </a:spcBef>
              <a:buClr>
                <a:schemeClr val="accent1"/>
              </a:buClr>
              <a:buSzPct val="68000"/>
              <a:buFont typeface="Wingdings 3" panose="05040102010807070707" pitchFamily="18" charset="2"/>
              <a:buChar char=""/>
              <a:defRPr sz="2700">
                <a:solidFill>
                  <a:schemeClr val="tx1"/>
                </a:solidFill>
                <a:latin typeface="Lucida Sans Unicode" panose="020B0602030504020204" pitchFamily="34" charset="0"/>
              </a:defRPr>
            </a:lvl1pPr>
            <a:lvl2pPr marL="741363" indent="-285750" defTabSz="912813">
              <a:spcBef>
                <a:spcPts val="325"/>
              </a:spcBef>
              <a:buClr>
                <a:schemeClr val="accent1"/>
              </a:buClr>
              <a:buFont typeface="Verdana" panose="020B0604030504040204" pitchFamily="34" charset="0"/>
              <a:buChar char="◦"/>
              <a:defRPr sz="2300">
                <a:solidFill>
                  <a:schemeClr val="tx1"/>
                </a:solidFill>
                <a:latin typeface="Lucida Sans Unicode" panose="020B0602030504020204" pitchFamily="34" charset="0"/>
              </a:defRPr>
            </a:lvl2pPr>
            <a:lvl3pPr marL="1141413" indent="-228600" defTabSz="912813">
              <a:spcBef>
                <a:spcPts val="350"/>
              </a:spcBef>
              <a:buClr>
                <a:schemeClr val="accent2"/>
              </a:buClr>
              <a:buSzPct val="100000"/>
              <a:buFont typeface="Wingdings 2" panose="05020102010507070707" pitchFamily="18" charset="2"/>
              <a:buChar char=""/>
              <a:defRPr sz="2100">
                <a:solidFill>
                  <a:schemeClr val="tx1"/>
                </a:solidFill>
                <a:latin typeface="Lucida Sans Unicode" panose="020B0602030504020204" pitchFamily="34" charset="0"/>
              </a:defRPr>
            </a:lvl3pPr>
            <a:lvl4pPr marL="1598613" indent="-228600" defTabSz="912813">
              <a:spcBef>
                <a:spcPts val="350"/>
              </a:spcBef>
              <a:buClr>
                <a:schemeClr val="accent2"/>
              </a:buClr>
              <a:buFont typeface="Wingdings 2" panose="05020102010507070707" pitchFamily="18" charset="2"/>
              <a:buChar char=""/>
              <a:defRPr sz="1900">
                <a:solidFill>
                  <a:schemeClr val="tx1"/>
                </a:solidFill>
                <a:latin typeface="Lucida Sans Unicode" panose="020B0602030504020204" pitchFamily="34" charset="0"/>
              </a:defRPr>
            </a:lvl4pPr>
            <a:lvl5pPr marL="2055813" indent="-228600" defTabSz="912813">
              <a:spcBef>
                <a:spcPts val="350"/>
              </a:spcBef>
              <a:buClr>
                <a:schemeClr val="accent2"/>
              </a:buClr>
              <a:buFont typeface="Wingdings 2" panose="05020102010507070707" pitchFamily="18" charset="2"/>
              <a:buChar char=""/>
              <a:defRPr>
                <a:solidFill>
                  <a:schemeClr val="tx1"/>
                </a:solidFill>
                <a:latin typeface="Lucida Sans Unicode" panose="020B0602030504020204" pitchFamily="34" charset="0"/>
              </a:defRPr>
            </a:lvl5pPr>
            <a:lvl6pPr marL="2513013" indent="-228600" defTabSz="912813" eaLnBrk="0" fontAlgn="base" hangingPunct="0">
              <a:spcBef>
                <a:spcPts val="350"/>
              </a:spcBef>
              <a:spcAft>
                <a:spcPct val="0"/>
              </a:spcAft>
              <a:buClr>
                <a:schemeClr val="accent2"/>
              </a:buClr>
              <a:buFont typeface="Wingdings 2" panose="05020102010507070707" pitchFamily="18" charset="2"/>
              <a:buChar char=""/>
              <a:defRPr>
                <a:solidFill>
                  <a:schemeClr val="tx1"/>
                </a:solidFill>
                <a:latin typeface="Lucida Sans Unicode" panose="020B0602030504020204" pitchFamily="34" charset="0"/>
              </a:defRPr>
            </a:lvl6pPr>
            <a:lvl7pPr marL="2970213" indent="-228600" defTabSz="912813" eaLnBrk="0" fontAlgn="base" hangingPunct="0">
              <a:spcBef>
                <a:spcPts val="350"/>
              </a:spcBef>
              <a:spcAft>
                <a:spcPct val="0"/>
              </a:spcAft>
              <a:buClr>
                <a:schemeClr val="accent2"/>
              </a:buClr>
              <a:buFont typeface="Wingdings 2" panose="05020102010507070707" pitchFamily="18" charset="2"/>
              <a:buChar char=""/>
              <a:defRPr>
                <a:solidFill>
                  <a:schemeClr val="tx1"/>
                </a:solidFill>
                <a:latin typeface="Lucida Sans Unicode" panose="020B0602030504020204" pitchFamily="34" charset="0"/>
              </a:defRPr>
            </a:lvl7pPr>
            <a:lvl8pPr marL="3427413" indent="-228600" defTabSz="912813" eaLnBrk="0" fontAlgn="base" hangingPunct="0">
              <a:spcBef>
                <a:spcPts val="350"/>
              </a:spcBef>
              <a:spcAft>
                <a:spcPct val="0"/>
              </a:spcAft>
              <a:buClr>
                <a:schemeClr val="accent2"/>
              </a:buClr>
              <a:buFont typeface="Wingdings 2" panose="05020102010507070707" pitchFamily="18" charset="2"/>
              <a:buChar char=""/>
              <a:defRPr>
                <a:solidFill>
                  <a:schemeClr val="tx1"/>
                </a:solidFill>
                <a:latin typeface="Lucida Sans Unicode" panose="020B0602030504020204" pitchFamily="34" charset="0"/>
              </a:defRPr>
            </a:lvl8pPr>
            <a:lvl9pPr marL="3884613" indent="-228600" defTabSz="912813" eaLnBrk="0" fontAlgn="base" hangingPunct="0">
              <a:spcBef>
                <a:spcPts val="350"/>
              </a:spcBef>
              <a:spcAft>
                <a:spcPct val="0"/>
              </a:spcAft>
              <a:buClr>
                <a:schemeClr val="accent2"/>
              </a:buClr>
              <a:buFont typeface="Wingdings 2" panose="05020102010507070707" pitchFamily="18" charset="2"/>
              <a:buChar char=""/>
              <a:defRPr>
                <a:solidFill>
                  <a:schemeClr val="tx1"/>
                </a:solidFill>
                <a:latin typeface="Lucida Sans Unicode" panose="020B0602030504020204" pitchFamily="34" charset="0"/>
              </a:defRPr>
            </a:lvl9pPr>
          </a:lstStyle>
          <a:p>
            <a:pPr algn="just" eaLnBrk="1" hangingPunct="1">
              <a:spcBef>
                <a:spcPts val="600"/>
              </a:spcBef>
              <a:spcAft>
                <a:spcPts val="600"/>
              </a:spcAft>
              <a:buClrTx/>
              <a:buSzTx/>
              <a:buFontTx/>
              <a:buNone/>
            </a:pPr>
            <a:endParaRPr lang="ru-RU" altLang="ru-RU" sz="1600" dirty="0">
              <a:solidFill>
                <a:srgbClr val="00206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318472" name="TextBox 9">
            <a:extLst>
              <a:ext uri="{FF2B5EF4-FFF2-40B4-BE49-F238E27FC236}">
                <a16:creationId xmlns:a16="http://schemas.microsoft.com/office/drawing/2014/main" id="{78F2CCBD-6D2F-4C74-87E1-1299F6A0B1F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8288" y="6064250"/>
            <a:ext cx="1566862" cy="8302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1363" indent="-285750"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1413" indent="-228600"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598613" indent="-228600"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5813" indent="-228600"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3013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0213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7413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4613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ru-RU" altLang="ru-RU" sz="4800">
                <a:solidFill>
                  <a:srgbClr val="FFFF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НИУ</a:t>
            </a:r>
          </a:p>
        </p:txBody>
      </p:sp>
      <p:sp>
        <p:nvSpPr>
          <p:cNvPr id="10" name="Заголовок 1">
            <a:extLst>
              <a:ext uri="{FF2B5EF4-FFF2-40B4-BE49-F238E27FC236}">
                <a16:creationId xmlns:a16="http://schemas.microsoft.com/office/drawing/2014/main" id="{DE4A5370-F537-4EB4-946E-A6344BA2A435}"/>
              </a:ext>
            </a:extLst>
          </p:cNvPr>
          <p:cNvSpPr txBox="1">
            <a:spLocks/>
          </p:cNvSpPr>
          <p:nvPr/>
        </p:nvSpPr>
        <p:spPr>
          <a:xfrm>
            <a:off x="268288" y="260350"/>
            <a:ext cx="8696325" cy="538163"/>
          </a:xfrm>
          <a:prstGeom prst="rect">
            <a:avLst/>
          </a:prstGeom>
          <a:noFill/>
          <a:ln>
            <a:noFill/>
          </a:ln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2000" b="1" dirty="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ИТС 38-2017. </a:t>
            </a:r>
            <a:r>
              <a:rPr lang="ru-RU" sz="2000" b="1" cap="all" dirty="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Сжигание топлива на крупных установках </a:t>
            </a:r>
            <a:br>
              <a:rPr lang="ru-RU" sz="2000" b="1" cap="all" dirty="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</a:br>
            <a:r>
              <a:rPr lang="ru-RU" sz="2000" b="1" cap="all" dirty="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в целях производства энергии</a:t>
            </a:r>
          </a:p>
        </p:txBody>
      </p:sp>
      <p:pic>
        <p:nvPicPr>
          <p:cNvPr id="483355" name="Picture 27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15308" y="1015586"/>
            <a:ext cx="3789784" cy="49656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8" name="TextBox 27"/>
          <p:cNvSpPr txBox="1"/>
          <p:nvPr/>
        </p:nvSpPr>
        <p:spPr>
          <a:xfrm>
            <a:off x="4420401" y="1756261"/>
            <a:ext cx="4328064" cy="36779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 eaLnBrk="1" hangingPunct="1">
              <a:spcBef>
                <a:spcPts val="600"/>
              </a:spcBef>
              <a:spcAft>
                <a:spcPts val="600"/>
              </a:spcAft>
              <a:defRPr/>
            </a:pPr>
            <a:r>
              <a:rPr lang="ru-RU" altLang="ru-RU" sz="2000" b="1" dirty="0">
                <a:solidFill>
                  <a:srgbClr val="FF0000"/>
                </a:solidFill>
              </a:rPr>
              <a:t>Задачи ИТС:</a:t>
            </a:r>
          </a:p>
          <a:p>
            <a:pPr marL="636588" indent="-342900" eaLnBrk="1" hangingPunct="1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Ø"/>
              <a:defRPr/>
            </a:pPr>
            <a:r>
              <a:rPr lang="ru-RU" altLang="ru-RU" sz="2000" dirty="0">
                <a:solidFill>
                  <a:srgbClr val="0033CC"/>
                </a:solidFill>
              </a:rPr>
              <a:t>определить </a:t>
            </a:r>
            <a:r>
              <a:rPr lang="ru-RU" altLang="ru-RU" sz="2000" b="1" dirty="0">
                <a:solidFill>
                  <a:srgbClr val="0033CC"/>
                </a:solidFill>
              </a:rPr>
              <a:t>перечень маркерных (загрязняющих) веществ</a:t>
            </a:r>
            <a:r>
              <a:rPr lang="ru-RU" altLang="ru-RU" sz="2000" dirty="0">
                <a:solidFill>
                  <a:srgbClr val="0033CC"/>
                </a:solidFill>
              </a:rPr>
              <a:t>;</a:t>
            </a:r>
          </a:p>
          <a:p>
            <a:pPr marL="636588" indent="-342900" eaLnBrk="1" hangingPunct="1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Ø"/>
              <a:defRPr/>
            </a:pPr>
            <a:r>
              <a:rPr lang="ru-RU" altLang="ru-RU" sz="2000" dirty="0">
                <a:solidFill>
                  <a:srgbClr val="0033CC"/>
                </a:solidFill>
              </a:rPr>
              <a:t>определить </a:t>
            </a:r>
            <a:r>
              <a:rPr lang="ru-RU" altLang="ru-RU" sz="2000" b="1" dirty="0">
                <a:solidFill>
                  <a:srgbClr val="0033CC"/>
                </a:solidFill>
              </a:rPr>
              <a:t>технологические показатели выбросов</a:t>
            </a:r>
            <a:r>
              <a:rPr lang="ru-RU" altLang="ru-RU" sz="2000" dirty="0">
                <a:solidFill>
                  <a:srgbClr val="0033CC"/>
                </a:solidFill>
              </a:rPr>
              <a:t>;</a:t>
            </a:r>
          </a:p>
          <a:p>
            <a:pPr marL="636588" indent="-342900" eaLnBrk="1" hangingPunct="1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Ø"/>
              <a:defRPr/>
            </a:pPr>
            <a:r>
              <a:rPr lang="ru-RU" altLang="ru-RU" sz="2000" dirty="0">
                <a:solidFill>
                  <a:srgbClr val="0033CC"/>
                </a:solidFill>
              </a:rPr>
              <a:t>определить </a:t>
            </a:r>
            <a:r>
              <a:rPr lang="ru-RU" altLang="ru-RU" sz="2000" b="1" dirty="0">
                <a:solidFill>
                  <a:srgbClr val="0033CC"/>
                </a:solidFill>
              </a:rPr>
              <a:t>перечень НДТ </a:t>
            </a:r>
            <a:r>
              <a:rPr lang="ru-RU" altLang="ru-RU" sz="2000" dirty="0">
                <a:solidFill>
                  <a:srgbClr val="0033CC"/>
                </a:solidFill>
              </a:rPr>
              <a:t>для внедрения</a:t>
            </a:r>
            <a:r>
              <a:rPr lang="ru-RU" altLang="ru-RU" sz="2000" b="1" dirty="0">
                <a:solidFill>
                  <a:srgbClr val="0033CC"/>
                </a:solidFill>
              </a:rPr>
              <a:t>.</a:t>
            </a:r>
          </a:p>
          <a:p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3424330395"/>
      </p:ext>
    </p:extLst>
  </p:cSld>
  <p:clrMapOvr>
    <a:masterClrMapping/>
  </p:clrMapOvr>
  <p:transition/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5394" name="Text Box 3">
            <a:extLst>
              <a:ext uri="{FF2B5EF4-FFF2-40B4-BE49-F238E27FC236}">
                <a16:creationId xmlns:a16="http://schemas.microsoft.com/office/drawing/2014/main" id="{F4453505-F086-4108-9DF3-96579F80D70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08625" y="682625"/>
            <a:ext cx="792163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defTabSz="912813"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1363" indent="-285750" defTabSz="912813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1413" indent="-228600" defTabSz="912813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598613" indent="-228600" defTabSz="912813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5813" indent="-228600" defTabSz="912813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30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02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74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46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endParaRPr lang="ru-RU" altLang="ru-RU" sz="2400">
              <a:latin typeface="Times New Roman" panose="02020603050405020304" pitchFamily="18" charset="0"/>
            </a:endParaRPr>
          </a:p>
        </p:txBody>
      </p:sp>
      <p:sp>
        <p:nvSpPr>
          <p:cNvPr id="315395" name="Rectangle 4">
            <a:extLst>
              <a:ext uri="{FF2B5EF4-FFF2-40B4-BE49-F238E27FC236}">
                <a16:creationId xmlns:a16="http://schemas.microsoft.com/office/drawing/2014/main" id="{C339929F-5FB0-4A00-A122-C2A0656305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6092825"/>
            <a:ext cx="9144000" cy="765175"/>
          </a:xfrm>
          <a:prstGeom prst="rect">
            <a:avLst/>
          </a:prstGeom>
          <a:solidFill>
            <a:srgbClr val="020A8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defTabSz="912813"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1363" indent="-285750" defTabSz="912813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1413" indent="-228600" defTabSz="912813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598613" indent="-228600" defTabSz="912813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5813" indent="-228600" defTabSz="912813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30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02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74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46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ru-RU" altLang="ru-RU" sz="2000" b="1">
              <a:solidFill>
                <a:schemeClr val="bg1"/>
              </a:solidFill>
              <a:latin typeface="Arial" panose="020B0604020202020204" pitchFamily="34" charset="0"/>
            </a:endParaRPr>
          </a:p>
        </p:txBody>
      </p:sp>
      <p:pic>
        <p:nvPicPr>
          <p:cNvPr id="315396" name="Picture 5" descr="027">
            <a:extLst>
              <a:ext uri="{FF2B5EF4-FFF2-40B4-BE49-F238E27FC236}">
                <a16:creationId xmlns:a16="http://schemas.microsoft.com/office/drawing/2014/main" id="{5EB61E9D-8BBF-4FA8-8ACE-A0109C28847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76600" y="6237288"/>
            <a:ext cx="2663825" cy="450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15397" name="Picture 6" descr="028">
            <a:extLst>
              <a:ext uri="{FF2B5EF4-FFF2-40B4-BE49-F238E27FC236}">
                <a16:creationId xmlns:a16="http://schemas.microsoft.com/office/drawing/2014/main" id="{C1920FA5-EA67-41B4-A431-FA993F2CAD4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572375" y="6251575"/>
            <a:ext cx="1366838" cy="492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15398" name="Rectangle 7">
            <a:extLst>
              <a:ext uri="{FF2B5EF4-FFF2-40B4-BE49-F238E27FC236}">
                <a16:creationId xmlns:a16="http://schemas.microsoft.com/office/drawing/2014/main" id="{A921D701-5B50-4E29-9C87-9F9948C35F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0"/>
            <a:ext cx="9144000" cy="404813"/>
          </a:xfrm>
          <a:prstGeom prst="rect">
            <a:avLst/>
          </a:prstGeom>
          <a:gradFill rotWithShape="1">
            <a:gsLst>
              <a:gs pos="0">
                <a:srgbClr val="99CCFF"/>
              </a:gs>
              <a:gs pos="100000">
                <a:srgbClr val="EEECFF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defTabSz="912813"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1363" indent="-285750" defTabSz="912813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1413" indent="-228600" defTabSz="912813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598613" indent="-228600" defTabSz="912813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5813" indent="-228600" defTabSz="912813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30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02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74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46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ru-RU" altLang="ru-RU" sz="1800" b="1">
              <a:solidFill>
                <a:srgbClr val="333399"/>
              </a:solidFill>
              <a:latin typeface="Arial" panose="020B0604020202020204" pitchFamily="34" charset="0"/>
            </a:endParaRPr>
          </a:p>
        </p:txBody>
      </p:sp>
      <p:sp>
        <p:nvSpPr>
          <p:cNvPr id="16391" name="Rectangle 9">
            <a:extLst>
              <a:ext uri="{FF2B5EF4-FFF2-40B4-BE49-F238E27FC236}">
                <a16:creationId xmlns:a16="http://schemas.microsoft.com/office/drawing/2014/main" id="{7FCBC02C-EF97-4651-AC1E-D4FF365BD4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411163"/>
            <a:ext cx="9144000" cy="1160462"/>
          </a:xfrm>
          <a:prstGeom prst="rect">
            <a:avLst/>
          </a:prstGeom>
          <a:solidFill>
            <a:srgbClr val="FFFFCC"/>
          </a:solidFill>
          <a:ln w="9525">
            <a:noFill/>
            <a:miter lim="800000"/>
            <a:headEnd/>
            <a:tailEnd/>
          </a:ln>
        </p:spPr>
        <p:txBody>
          <a:bodyPr anchor="ctr"/>
          <a:lstStyle/>
          <a:p>
            <a:pPr algn="ctr" eaLnBrk="1" hangingPunct="1">
              <a:defRPr/>
            </a:pPr>
            <a:r>
              <a:rPr lang="ru-RU" sz="2000" b="1" dirty="0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</a:rPr>
              <a:t>ИТС 38-2017. ПЕРЕЧНИ МАРКЕРНЫХ ВЕЩЕСТВ В ВЫБРОСАХ КРУПНЫХ ТОПЛИВОСЖИГАЮЩИХ УСТАНОВОК</a:t>
            </a:r>
          </a:p>
        </p:txBody>
      </p:sp>
      <p:sp>
        <p:nvSpPr>
          <p:cNvPr id="315400" name="Rectangle 10">
            <a:extLst>
              <a:ext uri="{FF2B5EF4-FFF2-40B4-BE49-F238E27FC236}">
                <a16:creationId xmlns:a16="http://schemas.microsoft.com/office/drawing/2014/main" id="{5FF79934-3FFC-46AC-A865-AA49F3F1A1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1571625"/>
            <a:ext cx="9144000" cy="4500563"/>
          </a:xfrm>
          <a:prstGeom prst="rect">
            <a:avLst/>
          </a:prstGeom>
          <a:solidFill>
            <a:srgbClr val="CCE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4413" indent="1588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1613" indent="1588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198813" indent="1588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6013" indent="1588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just" eaLnBrk="1" hangingPunct="1"/>
            <a:endParaRPr lang="ru-RU" altLang="ru-RU" sz="2800" b="1">
              <a:solidFill>
                <a:srgbClr val="0033CC"/>
              </a:solidFill>
            </a:endParaRPr>
          </a:p>
          <a:p>
            <a:pPr algn="just" eaLnBrk="1" hangingPunct="1"/>
            <a:br>
              <a:rPr lang="ru-RU" altLang="ru-RU" sz="1600"/>
            </a:br>
            <a:endParaRPr lang="ru-RU" altLang="ru-RU" sz="1600">
              <a:solidFill>
                <a:srgbClr val="0000FF"/>
              </a:solidFill>
            </a:endParaRPr>
          </a:p>
        </p:txBody>
      </p:sp>
      <p:sp>
        <p:nvSpPr>
          <p:cNvPr id="315401" name="TextBox 9">
            <a:extLst>
              <a:ext uri="{FF2B5EF4-FFF2-40B4-BE49-F238E27FC236}">
                <a16:creationId xmlns:a16="http://schemas.microsoft.com/office/drawing/2014/main" id="{4636324E-A471-49EE-BC56-4C058A91E5C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7950" y="6092825"/>
            <a:ext cx="1727200" cy="8302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defTabSz="912813"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1363" indent="-285750" defTabSz="912813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1413" indent="-228600" defTabSz="912813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598613" indent="-228600" defTabSz="912813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5813" indent="-228600" defTabSz="912813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30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02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74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46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ru-RU" altLang="ru-RU" sz="48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НИУ</a:t>
            </a:r>
          </a:p>
        </p:txBody>
      </p:sp>
      <p:pic>
        <p:nvPicPr>
          <p:cNvPr id="315402" name="Picture 2">
            <a:extLst>
              <a:ext uri="{FF2B5EF4-FFF2-40B4-BE49-F238E27FC236}">
                <a16:creationId xmlns:a16="http://schemas.microsoft.com/office/drawing/2014/main" id="{3E5FB893-9F21-4627-9DF6-49D006DCCA4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6996" y="1700808"/>
            <a:ext cx="8869500" cy="424847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Прямоугольник 1"/>
          <p:cNvSpPr/>
          <p:nvPr/>
        </p:nvSpPr>
        <p:spPr>
          <a:xfrm>
            <a:off x="323528" y="2420888"/>
            <a:ext cx="8496944" cy="288032"/>
          </a:xfrm>
          <a:prstGeom prst="rect">
            <a:avLst/>
          </a:prstGeom>
          <a:noFill/>
          <a:ln w="571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" name="Прямоугольник 11"/>
          <p:cNvSpPr/>
          <p:nvPr/>
        </p:nvSpPr>
        <p:spPr>
          <a:xfrm>
            <a:off x="323528" y="3933056"/>
            <a:ext cx="8496944" cy="288032"/>
          </a:xfrm>
          <a:prstGeom prst="rect">
            <a:avLst/>
          </a:prstGeom>
          <a:noFill/>
          <a:ln w="571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</p:spTree>
  </p:cSld>
  <p:clrMapOvr>
    <a:masterClrMapping/>
  </p:clrMapOvr>
  <p:transition/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8466" name="Text Box 3">
            <a:extLst>
              <a:ext uri="{FF2B5EF4-FFF2-40B4-BE49-F238E27FC236}">
                <a16:creationId xmlns:a16="http://schemas.microsoft.com/office/drawing/2014/main" id="{1E76AE79-6D39-4616-8652-D5F5AEF1A3D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75263" y="682625"/>
            <a:ext cx="59372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1363" indent="-285750"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1413" indent="-228600"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598613" indent="-228600"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5813" indent="-228600"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3013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0213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7413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4613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endParaRPr lang="ru-RU" altLang="ru-RU" sz="2400">
              <a:solidFill>
                <a:srgbClr val="000000"/>
              </a:solidFill>
              <a:latin typeface="Times New Roman" panose="02020603050405020304" pitchFamily="18" charset="0"/>
            </a:endParaRPr>
          </a:p>
        </p:txBody>
      </p:sp>
      <p:sp>
        <p:nvSpPr>
          <p:cNvPr id="318467" name="Rectangle 4">
            <a:extLst>
              <a:ext uri="{FF2B5EF4-FFF2-40B4-BE49-F238E27FC236}">
                <a16:creationId xmlns:a16="http://schemas.microsoft.com/office/drawing/2014/main" id="{45076D43-F73F-410B-804E-2B2F7B4A5B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6092825"/>
            <a:ext cx="9144000" cy="765175"/>
          </a:xfrm>
          <a:prstGeom prst="rect">
            <a:avLst/>
          </a:prstGeom>
          <a:solidFill>
            <a:srgbClr val="020A8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1363" indent="-285750"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1413" indent="-228600"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598613" indent="-228600"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5813" indent="-228600"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3013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0213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7413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4613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endParaRPr lang="ru-RU" altLang="ru-RU" sz="2000" b="1">
              <a:solidFill>
                <a:srgbClr val="FFFFFF"/>
              </a:solidFill>
            </a:endParaRPr>
          </a:p>
        </p:txBody>
      </p:sp>
      <p:pic>
        <p:nvPicPr>
          <p:cNvPr id="318468" name="Picture 5" descr="027">
            <a:extLst>
              <a:ext uri="{FF2B5EF4-FFF2-40B4-BE49-F238E27FC236}">
                <a16:creationId xmlns:a16="http://schemas.microsoft.com/office/drawing/2014/main" id="{7E912784-71F3-44FB-A12C-0DF98530704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600450" y="6237288"/>
            <a:ext cx="1998663" cy="450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18469" name="Picture 6" descr="028">
            <a:extLst>
              <a:ext uri="{FF2B5EF4-FFF2-40B4-BE49-F238E27FC236}">
                <a16:creationId xmlns:a16="http://schemas.microsoft.com/office/drawing/2014/main" id="{E23CD779-7066-4C04-B394-C9AA7CD17E5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596188" y="6229350"/>
            <a:ext cx="1241425" cy="492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18470" name="Rectangle 9">
            <a:extLst>
              <a:ext uri="{FF2B5EF4-FFF2-40B4-BE49-F238E27FC236}">
                <a16:creationId xmlns:a16="http://schemas.microsoft.com/office/drawing/2014/main" id="{297FD444-87FA-4EF3-9D9E-60405CCDDC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6350"/>
            <a:ext cx="9144000" cy="909638"/>
          </a:xfrm>
          <a:prstGeom prst="rect">
            <a:avLst/>
          </a:prstGeom>
          <a:solidFill>
            <a:srgbClr val="FFFFC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1363" indent="-285750"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1413" indent="-228600"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598613" indent="-228600"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5813" indent="-228600"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3013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0213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7413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4613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endParaRPr lang="ru-RU" altLang="ru-RU" sz="2000" b="1">
              <a:solidFill>
                <a:srgbClr val="FF3300"/>
              </a:solidFill>
            </a:endParaRPr>
          </a:p>
        </p:txBody>
      </p:sp>
      <p:sp>
        <p:nvSpPr>
          <p:cNvPr id="318471" name="Rectangle 10">
            <a:extLst>
              <a:ext uri="{FF2B5EF4-FFF2-40B4-BE49-F238E27FC236}">
                <a16:creationId xmlns:a16="http://schemas.microsoft.com/office/drawing/2014/main" id="{7FBFF4A4-0244-46D4-B290-9531B5B5EA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916405"/>
            <a:ext cx="9188450" cy="5156200"/>
          </a:xfrm>
          <a:prstGeom prst="rect">
            <a:avLst/>
          </a:prstGeom>
          <a:solidFill>
            <a:srgbClr val="CCE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12813">
              <a:spcBef>
                <a:spcPts val="400"/>
              </a:spcBef>
              <a:buClr>
                <a:schemeClr val="accent1"/>
              </a:buClr>
              <a:buSzPct val="68000"/>
              <a:buFont typeface="Wingdings 3" panose="05040102010807070707" pitchFamily="18" charset="2"/>
              <a:buChar char=""/>
              <a:defRPr sz="2700">
                <a:solidFill>
                  <a:schemeClr val="tx1"/>
                </a:solidFill>
                <a:latin typeface="Lucida Sans Unicode" panose="020B0602030504020204" pitchFamily="34" charset="0"/>
              </a:defRPr>
            </a:lvl1pPr>
            <a:lvl2pPr marL="741363" indent="-285750" defTabSz="912813">
              <a:spcBef>
                <a:spcPts val="325"/>
              </a:spcBef>
              <a:buClr>
                <a:schemeClr val="accent1"/>
              </a:buClr>
              <a:buFont typeface="Verdana" panose="020B0604030504040204" pitchFamily="34" charset="0"/>
              <a:buChar char="◦"/>
              <a:defRPr sz="2300">
                <a:solidFill>
                  <a:schemeClr val="tx1"/>
                </a:solidFill>
                <a:latin typeface="Lucida Sans Unicode" panose="020B0602030504020204" pitchFamily="34" charset="0"/>
              </a:defRPr>
            </a:lvl2pPr>
            <a:lvl3pPr marL="1141413" indent="-228600" defTabSz="912813">
              <a:spcBef>
                <a:spcPts val="350"/>
              </a:spcBef>
              <a:buClr>
                <a:schemeClr val="accent2"/>
              </a:buClr>
              <a:buSzPct val="100000"/>
              <a:buFont typeface="Wingdings 2" panose="05020102010507070707" pitchFamily="18" charset="2"/>
              <a:buChar char=""/>
              <a:defRPr sz="2100">
                <a:solidFill>
                  <a:schemeClr val="tx1"/>
                </a:solidFill>
                <a:latin typeface="Lucida Sans Unicode" panose="020B0602030504020204" pitchFamily="34" charset="0"/>
              </a:defRPr>
            </a:lvl3pPr>
            <a:lvl4pPr marL="1598613" indent="-228600" defTabSz="912813">
              <a:spcBef>
                <a:spcPts val="350"/>
              </a:spcBef>
              <a:buClr>
                <a:schemeClr val="accent2"/>
              </a:buClr>
              <a:buFont typeface="Wingdings 2" panose="05020102010507070707" pitchFamily="18" charset="2"/>
              <a:buChar char=""/>
              <a:defRPr sz="1900">
                <a:solidFill>
                  <a:schemeClr val="tx1"/>
                </a:solidFill>
                <a:latin typeface="Lucida Sans Unicode" panose="020B0602030504020204" pitchFamily="34" charset="0"/>
              </a:defRPr>
            </a:lvl4pPr>
            <a:lvl5pPr marL="2055813" indent="-228600" defTabSz="912813">
              <a:spcBef>
                <a:spcPts val="350"/>
              </a:spcBef>
              <a:buClr>
                <a:schemeClr val="accent2"/>
              </a:buClr>
              <a:buFont typeface="Wingdings 2" panose="05020102010507070707" pitchFamily="18" charset="2"/>
              <a:buChar char=""/>
              <a:defRPr>
                <a:solidFill>
                  <a:schemeClr val="tx1"/>
                </a:solidFill>
                <a:latin typeface="Lucida Sans Unicode" panose="020B0602030504020204" pitchFamily="34" charset="0"/>
              </a:defRPr>
            </a:lvl5pPr>
            <a:lvl6pPr marL="2513013" indent="-228600" defTabSz="912813" eaLnBrk="0" fontAlgn="base" hangingPunct="0">
              <a:spcBef>
                <a:spcPts val="350"/>
              </a:spcBef>
              <a:spcAft>
                <a:spcPct val="0"/>
              </a:spcAft>
              <a:buClr>
                <a:schemeClr val="accent2"/>
              </a:buClr>
              <a:buFont typeface="Wingdings 2" panose="05020102010507070707" pitchFamily="18" charset="2"/>
              <a:buChar char=""/>
              <a:defRPr>
                <a:solidFill>
                  <a:schemeClr val="tx1"/>
                </a:solidFill>
                <a:latin typeface="Lucida Sans Unicode" panose="020B0602030504020204" pitchFamily="34" charset="0"/>
              </a:defRPr>
            </a:lvl6pPr>
            <a:lvl7pPr marL="2970213" indent="-228600" defTabSz="912813" eaLnBrk="0" fontAlgn="base" hangingPunct="0">
              <a:spcBef>
                <a:spcPts val="350"/>
              </a:spcBef>
              <a:spcAft>
                <a:spcPct val="0"/>
              </a:spcAft>
              <a:buClr>
                <a:schemeClr val="accent2"/>
              </a:buClr>
              <a:buFont typeface="Wingdings 2" panose="05020102010507070707" pitchFamily="18" charset="2"/>
              <a:buChar char=""/>
              <a:defRPr>
                <a:solidFill>
                  <a:schemeClr val="tx1"/>
                </a:solidFill>
                <a:latin typeface="Lucida Sans Unicode" panose="020B0602030504020204" pitchFamily="34" charset="0"/>
              </a:defRPr>
            </a:lvl7pPr>
            <a:lvl8pPr marL="3427413" indent="-228600" defTabSz="912813" eaLnBrk="0" fontAlgn="base" hangingPunct="0">
              <a:spcBef>
                <a:spcPts val="350"/>
              </a:spcBef>
              <a:spcAft>
                <a:spcPct val="0"/>
              </a:spcAft>
              <a:buClr>
                <a:schemeClr val="accent2"/>
              </a:buClr>
              <a:buFont typeface="Wingdings 2" panose="05020102010507070707" pitchFamily="18" charset="2"/>
              <a:buChar char=""/>
              <a:defRPr>
                <a:solidFill>
                  <a:schemeClr val="tx1"/>
                </a:solidFill>
                <a:latin typeface="Lucida Sans Unicode" panose="020B0602030504020204" pitchFamily="34" charset="0"/>
              </a:defRPr>
            </a:lvl8pPr>
            <a:lvl9pPr marL="3884613" indent="-228600" defTabSz="912813" eaLnBrk="0" fontAlgn="base" hangingPunct="0">
              <a:spcBef>
                <a:spcPts val="350"/>
              </a:spcBef>
              <a:spcAft>
                <a:spcPct val="0"/>
              </a:spcAft>
              <a:buClr>
                <a:schemeClr val="accent2"/>
              </a:buClr>
              <a:buFont typeface="Wingdings 2" panose="05020102010507070707" pitchFamily="18" charset="2"/>
              <a:buChar char=""/>
              <a:defRPr>
                <a:solidFill>
                  <a:schemeClr val="tx1"/>
                </a:solidFill>
                <a:latin typeface="Lucida Sans Unicode" panose="020B0602030504020204" pitchFamily="34" charset="0"/>
              </a:defRPr>
            </a:lvl9pPr>
          </a:lstStyle>
          <a:p>
            <a:pPr algn="just" eaLnBrk="1" hangingPunct="1">
              <a:spcBef>
                <a:spcPts val="600"/>
              </a:spcBef>
              <a:spcAft>
                <a:spcPts val="600"/>
              </a:spcAft>
              <a:buClrTx/>
              <a:buSzTx/>
              <a:buFontTx/>
              <a:buNone/>
            </a:pPr>
            <a:endParaRPr lang="ru-RU" altLang="ru-RU" sz="1600">
              <a:solidFill>
                <a:srgbClr val="00206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318472" name="TextBox 9">
            <a:extLst>
              <a:ext uri="{FF2B5EF4-FFF2-40B4-BE49-F238E27FC236}">
                <a16:creationId xmlns:a16="http://schemas.microsoft.com/office/drawing/2014/main" id="{78F2CCBD-6D2F-4C74-87E1-1299F6A0B1F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8288" y="6064250"/>
            <a:ext cx="1566862" cy="8302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1363" indent="-285750"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1413" indent="-228600"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598613" indent="-228600"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5813" indent="-228600"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3013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0213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7413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4613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ru-RU" altLang="ru-RU" sz="4800">
                <a:solidFill>
                  <a:srgbClr val="FFFF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НИУ</a:t>
            </a:r>
          </a:p>
        </p:txBody>
      </p:sp>
      <p:sp>
        <p:nvSpPr>
          <p:cNvPr id="10" name="Заголовок 1">
            <a:extLst>
              <a:ext uri="{FF2B5EF4-FFF2-40B4-BE49-F238E27FC236}">
                <a16:creationId xmlns:a16="http://schemas.microsoft.com/office/drawing/2014/main" id="{DE4A5370-F537-4EB4-946E-A6344BA2A435}"/>
              </a:ext>
            </a:extLst>
          </p:cNvPr>
          <p:cNvSpPr txBox="1">
            <a:spLocks/>
          </p:cNvSpPr>
          <p:nvPr/>
        </p:nvSpPr>
        <p:spPr>
          <a:xfrm>
            <a:off x="0" y="0"/>
            <a:ext cx="9144000" cy="911225"/>
          </a:xfrm>
          <a:prstGeom prst="rect">
            <a:avLst/>
          </a:prstGeom>
          <a:noFill/>
          <a:ln>
            <a:noFill/>
          </a:ln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2000" b="1" dirty="0">
                <a:solidFill>
                  <a:srgbClr val="FF0000"/>
                </a:solidFill>
                <a:cs typeface="Arial" panose="020B0604020202020204" pitchFamily="34" charset="0"/>
              </a:rPr>
              <a:t>Диапазон фактических значений выбросов </a:t>
            </a:r>
            <a:r>
              <a:rPr lang="en-US" sz="2000" b="1" dirty="0" err="1">
                <a:solidFill>
                  <a:srgbClr val="FF0000"/>
                </a:solidFill>
                <a:cs typeface="Arial" panose="020B0604020202020204" pitchFamily="34" charset="0"/>
              </a:rPr>
              <a:t>SOx</a:t>
            </a:r>
            <a:r>
              <a:rPr lang="ru-RU" sz="2000" b="1" dirty="0">
                <a:solidFill>
                  <a:srgbClr val="FF0000"/>
                </a:solidFill>
                <a:cs typeface="Arial" panose="020B0604020202020204" pitchFamily="34" charset="0"/>
              </a:rPr>
              <a:t> в атмосферу КТЭУ </a:t>
            </a:r>
            <a:r>
              <a:rPr lang="ru-RU" sz="2000" b="1" dirty="0">
                <a:solidFill>
                  <a:srgbClr val="0000FF"/>
                </a:solidFill>
                <a:cs typeface="Arial" panose="020B0604020202020204" pitchFamily="34" charset="0"/>
              </a:rPr>
              <a:t>при сжигании твердого топлива</a:t>
            </a:r>
            <a:endParaRPr lang="ru-RU" sz="2000" b="1" cap="all" dirty="0">
              <a:solidFill>
                <a:srgbClr val="0000FF"/>
              </a:solidFill>
              <a:cs typeface="Arial" panose="020B0604020202020204" pitchFamily="34" charset="0"/>
            </a:endParaRPr>
          </a:p>
        </p:txBody>
      </p:sp>
      <p:graphicFrame>
        <p:nvGraphicFramePr>
          <p:cNvPr id="2" name="Таблица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58417956"/>
              </p:ext>
            </p:extLst>
          </p:nvPr>
        </p:nvGraphicFramePr>
        <p:xfrm>
          <a:off x="827584" y="1412776"/>
          <a:ext cx="7560840" cy="3984319"/>
        </p:xfrm>
        <a:graphic>
          <a:graphicData uri="http://schemas.openxmlformats.org/drawingml/2006/table">
            <a:tbl>
              <a:tblPr firstRow="1" firstCol="1" lastRow="1" lastCol="1" bandRow="1" bandCol="1">
                <a:tableStyleId>{5C22544A-7EE6-4342-B048-85BDC9FD1C3A}</a:tableStyleId>
              </a:tblPr>
              <a:tblGrid>
                <a:gridCol w="20724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74419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74419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757821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ru-RU" sz="1300" dirty="0">
                          <a:solidFill>
                            <a:schemeClr val="tx1"/>
                          </a:solidFill>
                          <a:effectLst/>
                        </a:rPr>
                        <a:t> </a:t>
                      </a:r>
                    </a:p>
                    <a:p>
                      <a:pPr marL="67945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ru-RU" sz="1300" dirty="0">
                          <a:solidFill>
                            <a:schemeClr val="tx1"/>
                          </a:solidFill>
                          <a:effectLst/>
                        </a:rPr>
                        <a:t>Тепловая мощность котлов, МВт</a:t>
                      </a:r>
                      <a:endParaRPr lang="ru-RU" sz="1300" dirty="0">
                        <a:solidFill>
                          <a:schemeClr val="tx1"/>
                        </a:solidFill>
                        <a:effectLst/>
                        <a:latin typeface="Arial"/>
                        <a:ea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945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ru-RU" sz="1300" b="1" dirty="0">
                          <a:solidFill>
                            <a:schemeClr val="tx1"/>
                          </a:solidFill>
                          <a:effectLst/>
                        </a:rPr>
                        <a:t>Массовая концентрация </a:t>
                      </a:r>
                      <a:r>
                        <a:rPr lang="ru-RU" sz="1300" b="1" dirty="0" err="1">
                          <a:solidFill>
                            <a:schemeClr val="tx1"/>
                          </a:solidFill>
                          <a:effectLst/>
                        </a:rPr>
                        <a:t>SO</a:t>
                      </a:r>
                      <a:r>
                        <a:rPr lang="ru-RU" sz="1300" b="1" baseline="-25000" dirty="0" err="1">
                          <a:solidFill>
                            <a:schemeClr val="tx1"/>
                          </a:solidFill>
                          <a:effectLst/>
                        </a:rPr>
                        <a:t>х</a:t>
                      </a:r>
                      <a:r>
                        <a:rPr lang="ru-RU" sz="1300" b="1" dirty="0">
                          <a:solidFill>
                            <a:schemeClr val="tx1"/>
                          </a:solidFill>
                          <a:effectLst/>
                        </a:rPr>
                        <a:t> </a:t>
                      </a:r>
                      <a:br>
                        <a:rPr lang="ru-RU" sz="1300" b="1" dirty="0">
                          <a:solidFill>
                            <a:schemeClr val="tx1"/>
                          </a:solidFill>
                          <a:effectLst/>
                        </a:rPr>
                      </a:br>
                      <a:r>
                        <a:rPr lang="ru-RU" sz="1300" b="1" dirty="0">
                          <a:solidFill>
                            <a:schemeClr val="tx1"/>
                          </a:solidFill>
                          <a:effectLst/>
                        </a:rPr>
                        <a:t>в дымовых газах при О</a:t>
                      </a:r>
                      <a:r>
                        <a:rPr lang="ru-RU" sz="1300" b="1" baseline="-25000" dirty="0">
                          <a:solidFill>
                            <a:schemeClr val="tx1"/>
                          </a:solidFill>
                          <a:effectLst/>
                        </a:rPr>
                        <a:t>2</a:t>
                      </a:r>
                      <a:r>
                        <a:rPr lang="ru-RU" sz="1300" b="1" dirty="0">
                          <a:solidFill>
                            <a:schemeClr val="tx1"/>
                          </a:solidFill>
                          <a:effectLst/>
                        </a:rPr>
                        <a:t> = 6 %, мг/нм</a:t>
                      </a:r>
                      <a:r>
                        <a:rPr lang="ru-RU" sz="1300" b="1" baseline="30000" dirty="0">
                          <a:solidFill>
                            <a:schemeClr val="tx1"/>
                          </a:solidFill>
                          <a:effectLst/>
                        </a:rPr>
                        <a:t>3</a:t>
                      </a:r>
                      <a:r>
                        <a:rPr lang="ru-RU" sz="1300" b="1" dirty="0">
                          <a:solidFill>
                            <a:schemeClr val="tx1"/>
                          </a:solidFill>
                          <a:effectLst/>
                        </a:rPr>
                        <a:t>*</a:t>
                      </a:r>
                      <a:endParaRPr lang="ru-RU" sz="1300" b="1" dirty="0">
                        <a:solidFill>
                          <a:schemeClr val="tx1"/>
                        </a:solidFill>
                        <a:effectLst/>
                        <a:latin typeface="Arial"/>
                        <a:ea typeface="Arial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marL="67945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ru-RU" sz="1300" b="1" dirty="0">
                          <a:solidFill>
                            <a:srgbClr val="0000FF"/>
                          </a:solidFill>
                          <a:effectLst/>
                          <a:latin typeface="Arial"/>
                          <a:ea typeface="Arial"/>
                        </a:rPr>
                        <a:t>ГОСТ</a:t>
                      </a:r>
                      <a:r>
                        <a:rPr lang="ru-RU" sz="1300" b="1" baseline="0" dirty="0">
                          <a:solidFill>
                            <a:srgbClr val="0000FF"/>
                          </a:solidFill>
                          <a:effectLst/>
                          <a:latin typeface="Arial"/>
                          <a:ea typeface="Arial"/>
                        </a:rPr>
                        <a:t> Р 50831-95</a:t>
                      </a:r>
                      <a:endParaRPr lang="ru-RU" sz="1300" b="1" dirty="0">
                        <a:solidFill>
                          <a:srgbClr val="0000FF"/>
                        </a:solidFill>
                        <a:effectLst/>
                        <a:latin typeface="Arial"/>
                        <a:ea typeface="Arial"/>
                      </a:endParaRPr>
                    </a:p>
                  </a:txBody>
                  <a:tcPr marL="0" marR="0" marT="0" marB="0" anchor="ctr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9603">
                <a:tc gridSpan="3"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ru-RU" sz="1300" dirty="0">
                          <a:solidFill>
                            <a:srgbClr val="FF0000"/>
                          </a:solidFill>
                          <a:effectLst/>
                        </a:rPr>
                        <a:t>Котельные установки, введенные по проектам, утвержденным по 31.12.1981</a:t>
                      </a:r>
                      <a:endParaRPr lang="ru-RU" sz="1300" dirty="0">
                        <a:solidFill>
                          <a:srgbClr val="FF0000"/>
                        </a:solidFill>
                        <a:effectLst/>
                        <a:latin typeface="Arial"/>
                        <a:ea typeface="Arial"/>
                      </a:endParaRPr>
                    </a:p>
                  </a:txBody>
                  <a:tcPr marL="0" marR="0" marT="0" marB="0">
                    <a:solidFill>
                      <a:srgbClr val="FFFF00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ru-RU" sz="1300" dirty="0">
                        <a:solidFill>
                          <a:srgbClr val="FF0000"/>
                        </a:solidFill>
                        <a:effectLst/>
                        <a:latin typeface="Arial"/>
                        <a:ea typeface="Arial"/>
                      </a:endParaRPr>
                    </a:p>
                  </a:txBody>
                  <a:tcPr marL="0" marR="0" marT="0" marB="0"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9603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ru-RU" sz="1300" dirty="0">
                          <a:solidFill>
                            <a:schemeClr val="tx1"/>
                          </a:solidFill>
                          <a:effectLst/>
                        </a:rPr>
                        <a:t>50-100</a:t>
                      </a:r>
                      <a:endParaRPr lang="ru-RU" sz="1300" dirty="0">
                        <a:solidFill>
                          <a:schemeClr val="tx1"/>
                        </a:solidFill>
                        <a:effectLst/>
                        <a:latin typeface="Arial"/>
                        <a:ea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945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ru-RU" sz="1300" b="1" dirty="0">
                          <a:solidFill>
                            <a:schemeClr val="tx1"/>
                          </a:solidFill>
                          <a:effectLst/>
                        </a:rPr>
                        <a:t>2000-</a:t>
                      </a:r>
                      <a:r>
                        <a:rPr lang="ru-RU" sz="1300" b="1" dirty="0">
                          <a:solidFill>
                            <a:srgbClr val="FF0000"/>
                          </a:solidFill>
                          <a:effectLst/>
                        </a:rPr>
                        <a:t>5800</a:t>
                      </a:r>
                      <a:endParaRPr lang="ru-RU" sz="1300" b="1" dirty="0">
                        <a:solidFill>
                          <a:srgbClr val="FF0000"/>
                        </a:solidFill>
                        <a:effectLst/>
                        <a:latin typeface="Arial"/>
                        <a:ea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945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ru-RU" sz="1300" dirty="0">
                        <a:solidFill>
                          <a:schemeClr val="tx1"/>
                        </a:solidFill>
                        <a:effectLst/>
                        <a:latin typeface="Arial"/>
                        <a:ea typeface="Arial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49603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ru-RU" sz="1300" dirty="0">
                          <a:solidFill>
                            <a:schemeClr val="tx1"/>
                          </a:solidFill>
                          <a:effectLst/>
                        </a:rPr>
                        <a:t>более 100 до 300</a:t>
                      </a:r>
                      <a:endParaRPr lang="ru-RU" sz="1300" dirty="0">
                        <a:solidFill>
                          <a:schemeClr val="tx1"/>
                        </a:solidFill>
                        <a:effectLst/>
                        <a:latin typeface="Arial"/>
                        <a:ea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945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ru-RU" sz="1300" b="1" dirty="0">
                          <a:solidFill>
                            <a:schemeClr val="tx1"/>
                          </a:solidFill>
                          <a:effectLst/>
                        </a:rPr>
                        <a:t>2000-</a:t>
                      </a:r>
                      <a:r>
                        <a:rPr lang="ru-RU" sz="1300" b="1" dirty="0">
                          <a:solidFill>
                            <a:srgbClr val="FF0000"/>
                          </a:solidFill>
                          <a:effectLst/>
                        </a:rPr>
                        <a:t>5800</a:t>
                      </a:r>
                      <a:endParaRPr lang="ru-RU" sz="1300" b="1" dirty="0">
                        <a:solidFill>
                          <a:srgbClr val="FF0000"/>
                        </a:solidFill>
                        <a:effectLst/>
                        <a:latin typeface="Arial"/>
                        <a:ea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945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ru-RU" sz="1300" dirty="0">
                          <a:solidFill>
                            <a:srgbClr val="0000FF"/>
                          </a:solidFill>
                          <a:effectLst/>
                          <a:latin typeface="Arial"/>
                          <a:ea typeface="Arial"/>
                        </a:rPr>
                        <a:t>2000-3400</a:t>
                      </a: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49603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ru-RU" sz="1300" dirty="0">
                          <a:solidFill>
                            <a:schemeClr val="tx1"/>
                          </a:solidFill>
                          <a:effectLst/>
                        </a:rPr>
                        <a:t>более 300</a:t>
                      </a:r>
                      <a:endParaRPr lang="ru-RU" sz="1300" dirty="0">
                        <a:solidFill>
                          <a:schemeClr val="tx1"/>
                        </a:solidFill>
                        <a:effectLst/>
                        <a:latin typeface="Arial"/>
                        <a:ea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945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ru-RU" sz="1300" b="1" dirty="0">
                          <a:solidFill>
                            <a:schemeClr val="tx1"/>
                          </a:solidFill>
                          <a:effectLst/>
                        </a:rPr>
                        <a:t>2000-</a:t>
                      </a:r>
                      <a:r>
                        <a:rPr lang="ru-RU" sz="1300" b="1" dirty="0">
                          <a:solidFill>
                            <a:srgbClr val="FF0000"/>
                          </a:solidFill>
                          <a:effectLst/>
                        </a:rPr>
                        <a:t>5800</a:t>
                      </a:r>
                      <a:endParaRPr lang="ru-RU" sz="1300" b="1" dirty="0">
                        <a:solidFill>
                          <a:srgbClr val="FF0000"/>
                        </a:solidFill>
                        <a:effectLst/>
                        <a:latin typeface="Arial"/>
                        <a:ea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945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ru-RU" sz="1300" dirty="0">
                          <a:solidFill>
                            <a:srgbClr val="0000FF"/>
                          </a:solidFill>
                          <a:effectLst/>
                          <a:latin typeface="Arial"/>
                          <a:ea typeface="Arial"/>
                        </a:rPr>
                        <a:t>2000-3000</a:t>
                      </a: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59991">
                <a:tc gridSpan="3"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ru-RU" sz="1300" dirty="0">
                          <a:solidFill>
                            <a:srgbClr val="FF0000"/>
                          </a:solidFill>
                          <a:effectLst/>
                        </a:rPr>
                        <a:t>Котельные установки, спроектированные после 01.01.1982 и введенные по 31.12.2000</a:t>
                      </a:r>
                      <a:endParaRPr lang="ru-RU" sz="1300" dirty="0">
                        <a:solidFill>
                          <a:srgbClr val="FF0000"/>
                        </a:solidFill>
                        <a:effectLst/>
                        <a:latin typeface="Arial"/>
                        <a:ea typeface="Arial"/>
                      </a:endParaRPr>
                    </a:p>
                  </a:txBody>
                  <a:tcPr marL="0" marR="0" marT="0" marB="0">
                    <a:solidFill>
                      <a:srgbClr val="FFFF00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ru-RU" sz="1300" dirty="0">
                        <a:solidFill>
                          <a:srgbClr val="FF0000"/>
                        </a:solidFill>
                        <a:effectLst/>
                        <a:latin typeface="Arial"/>
                        <a:ea typeface="Arial"/>
                      </a:endParaRPr>
                    </a:p>
                  </a:txBody>
                  <a:tcPr marL="0" marR="0" marT="0" marB="0"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49603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ru-RU" sz="1300" dirty="0">
                          <a:solidFill>
                            <a:schemeClr val="tx1"/>
                          </a:solidFill>
                          <a:effectLst/>
                        </a:rPr>
                        <a:t>50-100</a:t>
                      </a:r>
                      <a:endParaRPr lang="ru-RU" sz="1300" dirty="0">
                        <a:solidFill>
                          <a:schemeClr val="tx1"/>
                        </a:solidFill>
                        <a:effectLst/>
                        <a:latin typeface="Arial"/>
                        <a:ea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945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ru-RU" sz="1300" b="1" dirty="0">
                          <a:solidFill>
                            <a:schemeClr val="tx1"/>
                          </a:solidFill>
                          <a:effectLst/>
                        </a:rPr>
                        <a:t>2000-</a:t>
                      </a:r>
                      <a:r>
                        <a:rPr lang="ru-RU" sz="1300" b="1" dirty="0">
                          <a:solidFill>
                            <a:srgbClr val="FF0000"/>
                          </a:solidFill>
                          <a:effectLst/>
                        </a:rPr>
                        <a:t>4000</a:t>
                      </a:r>
                      <a:endParaRPr lang="ru-RU" sz="1300" b="1" dirty="0">
                        <a:solidFill>
                          <a:srgbClr val="FF0000"/>
                        </a:solidFill>
                        <a:effectLst/>
                        <a:latin typeface="Arial"/>
                        <a:ea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945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ru-RU" sz="1300" dirty="0">
                        <a:solidFill>
                          <a:schemeClr val="tx1"/>
                        </a:solidFill>
                        <a:effectLst/>
                        <a:latin typeface="Arial"/>
                        <a:ea typeface="Arial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49603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ru-RU" sz="1300" dirty="0">
                          <a:solidFill>
                            <a:schemeClr val="tx1"/>
                          </a:solidFill>
                          <a:effectLst/>
                        </a:rPr>
                        <a:t>более 100 до 300</a:t>
                      </a:r>
                      <a:endParaRPr lang="ru-RU" sz="1300" dirty="0">
                        <a:solidFill>
                          <a:schemeClr val="tx1"/>
                        </a:solidFill>
                        <a:effectLst/>
                        <a:latin typeface="Arial"/>
                        <a:ea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945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ru-RU" sz="1300" b="1" dirty="0">
                          <a:solidFill>
                            <a:schemeClr val="tx1"/>
                          </a:solidFill>
                          <a:effectLst/>
                        </a:rPr>
                        <a:t>2000-</a:t>
                      </a:r>
                      <a:r>
                        <a:rPr lang="ru-RU" sz="1300" b="1" dirty="0">
                          <a:solidFill>
                            <a:srgbClr val="FF0000"/>
                          </a:solidFill>
                          <a:effectLst/>
                        </a:rPr>
                        <a:t>4000</a:t>
                      </a:r>
                      <a:endParaRPr lang="ru-RU" sz="1300" b="1" dirty="0">
                        <a:solidFill>
                          <a:srgbClr val="FF0000"/>
                        </a:solidFill>
                        <a:effectLst/>
                        <a:latin typeface="Arial"/>
                        <a:ea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945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ru-RU" sz="1300" dirty="0">
                          <a:solidFill>
                            <a:srgbClr val="0000FF"/>
                          </a:solidFill>
                          <a:effectLst/>
                          <a:latin typeface="Arial"/>
                          <a:ea typeface="Arial"/>
                        </a:rPr>
                        <a:t>2000-3400</a:t>
                      </a: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20874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ru-RU" sz="1300" dirty="0">
                          <a:solidFill>
                            <a:schemeClr val="tx1"/>
                          </a:solidFill>
                          <a:effectLst/>
                        </a:rPr>
                        <a:t>более 300</a:t>
                      </a:r>
                      <a:endParaRPr lang="ru-RU" sz="1300" dirty="0">
                        <a:solidFill>
                          <a:schemeClr val="tx1"/>
                        </a:solidFill>
                        <a:effectLst/>
                        <a:latin typeface="Arial"/>
                        <a:ea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945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ru-RU" sz="1300" b="1" dirty="0">
                          <a:solidFill>
                            <a:schemeClr val="tx1"/>
                          </a:solidFill>
                          <a:effectLst/>
                        </a:rPr>
                        <a:t>2000-</a:t>
                      </a:r>
                      <a:r>
                        <a:rPr lang="ru-RU" sz="1300" b="1" dirty="0">
                          <a:solidFill>
                            <a:srgbClr val="FF0000"/>
                          </a:solidFill>
                          <a:effectLst/>
                        </a:rPr>
                        <a:t>4000</a:t>
                      </a:r>
                      <a:endParaRPr lang="ru-RU" sz="1300" b="1" dirty="0">
                        <a:solidFill>
                          <a:srgbClr val="FF0000"/>
                        </a:solidFill>
                        <a:effectLst/>
                        <a:latin typeface="Arial"/>
                        <a:ea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945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ru-RU" sz="1300" dirty="0">
                          <a:solidFill>
                            <a:srgbClr val="0000FF"/>
                          </a:solidFill>
                          <a:effectLst/>
                          <a:latin typeface="Arial"/>
                          <a:ea typeface="Arial"/>
                        </a:rPr>
                        <a:t>2000-3000</a:t>
                      </a: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49603">
                <a:tc gridSpan="3"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ru-RU" sz="1300" dirty="0">
                          <a:solidFill>
                            <a:srgbClr val="FF0000"/>
                          </a:solidFill>
                          <a:effectLst/>
                        </a:rPr>
                        <a:t>Котельные установки, введенные с 01.01.2001</a:t>
                      </a:r>
                      <a:endParaRPr lang="ru-RU" sz="1300" dirty="0">
                        <a:solidFill>
                          <a:srgbClr val="FF0000"/>
                        </a:solidFill>
                        <a:effectLst/>
                        <a:latin typeface="Arial"/>
                        <a:ea typeface="Arial"/>
                      </a:endParaRPr>
                    </a:p>
                  </a:txBody>
                  <a:tcPr marL="0" marR="0" marT="0" marB="0">
                    <a:solidFill>
                      <a:srgbClr val="FFFF00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ru-RU" sz="1300" dirty="0">
                        <a:solidFill>
                          <a:srgbClr val="FF0000"/>
                        </a:solidFill>
                        <a:effectLst/>
                        <a:latin typeface="Arial"/>
                        <a:ea typeface="Arial"/>
                      </a:endParaRPr>
                    </a:p>
                  </a:txBody>
                  <a:tcPr marL="0" marR="0" marT="0" marB="0"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49603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ru-RU" sz="1300" dirty="0">
                          <a:solidFill>
                            <a:schemeClr val="tx1"/>
                          </a:solidFill>
                          <a:effectLst/>
                        </a:rPr>
                        <a:t>50-100</a:t>
                      </a:r>
                      <a:endParaRPr lang="ru-RU" sz="1300" dirty="0">
                        <a:solidFill>
                          <a:schemeClr val="tx1"/>
                        </a:solidFill>
                        <a:effectLst/>
                        <a:latin typeface="Arial"/>
                        <a:ea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945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ru-RU" sz="1300" b="1" dirty="0">
                          <a:solidFill>
                            <a:schemeClr val="tx1"/>
                          </a:solidFill>
                          <a:effectLst/>
                        </a:rPr>
                        <a:t>1200-1400</a:t>
                      </a:r>
                      <a:endParaRPr lang="ru-RU" sz="1300" b="1" dirty="0">
                        <a:solidFill>
                          <a:schemeClr val="tx1"/>
                        </a:solidFill>
                        <a:effectLst/>
                        <a:latin typeface="Arial"/>
                        <a:ea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945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ru-RU" sz="1300" dirty="0">
                        <a:solidFill>
                          <a:schemeClr val="tx1"/>
                        </a:solidFill>
                        <a:effectLst/>
                        <a:latin typeface="Arial"/>
                        <a:ea typeface="Arial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49603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ru-RU" sz="1300" dirty="0">
                          <a:solidFill>
                            <a:schemeClr val="tx1"/>
                          </a:solidFill>
                          <a:effectLst/>
                        </a:rPr>
                        <a:t>более 100 до 300</a:t>
                      </a:r>
                      <a:endParaRPr lang="ru-RU" sz="1300" dirty="0">
                        <a:solidFill>
                          <a:schemeClr val="tx1"/>
                        </a:solidFill>
                        <a:effectLst/>
                        <a:latin typeface="Arial"/>
                        <a:ea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945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ru-RU" sz="1300" b="1" dirty="0">
                          <a:solidFill>
                            <a:schemeClr val="tx1"/>
                          </a:solidFill>
                          <a:effectLst/>
                        </a:rPr>
                        <a:t>950-1400</a:t>
                      </a:r>
                      <a:endParaRPr lang="ru-RU" sz="1300" b="1" dirty="0">
                        <a:solidFill>
                          <a:schemeClr val="tx1"/>
                        </a:solidFill>
                        <a:effectLst/>
                        <a:latin typeface="Arial"/>
                        <a:ea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945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ru-RU" sz="1300" dirty="0">
                          <a:solidFill>
                            <a:srgbClr val="0000FF"/>
                          </a:solidFill>
                          <a:effectLst/>
                          <a:latin typeface="Arial"/>
                          <a:ea typeface="Arial"/>
                        </a:rPr>
                        <a:t>700-1400</a:t>
                      </a: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49603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ru-RU" sz="1300">
                          <a:solidFill>
                            <a:schemeClr val="tx1"/>
                          </a:solidFill>
                          <a:effectLst/>
                        </a:rPr>
                        <a:t>более 300</a:t>
                      </a:r>
                      <a:endParaRPr lang="ru-RU" sz="1300">
                        <a:solidFill>
                          <a:schemeClr val="tx1"/>
                        </a:solidFill>
                        <a:effectLst/>
                        <a:latin typeface="Arial"/>
                        <a:ea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945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ru-RU" sz="1300" b="1" dirty="0">
                          <a:solidFill>
                            <a:schemeClr val="tx1"/>
                          </a:solidFill>
                          <a:effectLst/>
                        </a:rPr>
                        <a:t>700-</a:t>
                      </a:r>
                      <a:r>
                        <a:rPr lang="ru-RU" sz="1300" b="1" dirty="0">
                          <a:solidFill>
                            <a:srgbClr val="FF0000"/>
                          </a:solidFill>
                          <a:effectLst/>
                        </a:rPr>
                        <a:t>1200</a:t>
                      </a:r>
                      <a:endParaRPr lang="ru-RU" sz="1300" b="1" dirty="0">
                        <a:solidFill>
                          <a:srgbClr val="FF0000"/>
                        </a:solidFill>
                        <a:effectLst/>
                        <a:latin typeface="Arial"/>
                        <a:ea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945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ru-RU" sz="1300" dirty="0">
                          <a:solidFill>
                            <a:srgbClr val="0000FF"/>
                          </a:solidFill>
                          <a:effectLst/>
                          <a:latin typeface="Arial"/>
                          <a:ea typeface="Arial"/>
                        </a:rPr>
                        <a:t>700</a:t>
                      </a: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49603">
                <a:tc gridSpan="3"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ru-RU" sz="1300" dirty="0">
                          <a:solidFill>
                            <a:schemeClr val="tx1"/>
                          </a:solidFill>
                          <a:effectLst/>
                        </a:rPr>
                        <a:t>Примечание - * При нормальных условиях (температура 0°С, давление 101,3 кПа).</a:t>
                      </a:r>
                      <a:endParaRPr lang="ru-RU" sz="1300" dirty="0">
                        <a:solidFill>
                          <a:schemeClr val="tx1"/>
                        </a:solidFill>
                        <a:effectLst/>
                        <a:latin typeface="Arial"/>
                        <a:ea typeface="Arial"/>
                      </a:endParaRPr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ru-RU" sz="1300" dirty="0">
                        <a:solidFill>
                          <a:schemeClr val="tx1"/>
                        </a:solidFill>
                        <a:effectLst/>
                        <a:latin typeface="Arial"/>
                        <a:ea typeface="Arial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554730341"/>
      </p:ext>
    </p:extLst>
  </p:cSld>
  <p:clrMapOvr>
    <a:masterClrMapping/>
  </p:clrMapOvr>
  <p:transition/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8466" name="Text Box 3">
            <a:extLst>
              <a:ext uri="{FF2B5EF4-FFF2-40B4-BE49-F238E27FC236}">
                <a16:creationId xmlns:a16="http://schemas.microsoft.com/office/drawing/2014/main" id="{1E76AE79-6D39-4616-8652-D5F5AEF1A3D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75263" y="682625"/>
            <a:ext cx="59372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1363" indent="-285750"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1413" indent="-228600"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598613" indent="-228600"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5813" indent="-228600"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3013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0213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7413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4613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endParaRPr lang="ru-RU" altLang="ru-RU" sz="2400">
              <a:solidFill>
                <a:srgbClr val="000000"/>
              </a:solidFill>
              <a:latin typeface="Times New Roman" panose="02020603050405020304" pitchFamily="18" charset="0"/>
            </a:endParaRPr>
          </a:p>
        </p:txBody>
      </p:sp>
      <p:sp>
        <p:nvSpPr>
          <p:cNvPr id="318467" name="Rectangle 4">
            <a:extLst>
              <a:ext uri="{FF2B5EF4-FFF2-40B4-BE49-F238E27FC236}">
                <a16:creationId xmlns:a16="http://schemas.microsoft.com/office/drawing/2014/main" id="{45076D43-F73F-410B-804E-2B2F7B4A5B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6092825"/>
            <a:ext cx="9144000" cy="765175"/>
          </a:xfrm>
          <a:prstGeom prst="rect">
            <a:avLst/>
          </a:prstGeom>
          <a:solidFill>
            <a:srgbClr val="020A8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1363" indent="-285750"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1413" indent="-228600"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598613" indent="-228600"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5813" indent="-228600"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3013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0213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7413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4613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endParaRPr lang="ru-RU" altLang="ru-RU" sz="2000" b="1">
              <a:solidFill>
                <a:srgbClr val="FFFFFF"/>
              </a:solidFill>
            </a:endParaRPr>
          </a:p>
        </p:txBody>
      </p:sp>
      <p:pic>
        <p:nvPicPr>
          <p:cNvPr id="318468" name="Picture 5" descr="027">
            <a:extLst>
              <a:ext uri="{FF2B5EF4-FFF2-40B4-BE49-F238E27FC236}">
                <a16:creationId xmlns:a16="http://schemas.microsoft.com/office/drawing/2014/main" id="{7E912784-71F3-44FB-A12C-0DF98530704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600450" y="6237288"/>
            <a:ext cx="1998663" cy="450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18469" name="Picture 6" descr="028">
            <a:extLst>
              <a:ext uri="{FF2B5EF4-FFF2-40B4-BE49-F238E27FC236}">
                <a16:creationId xmlns:a16="http://schemas.microsoft.com/office/drawing/2014/main" id="{E23CD779-7066-4C04-B394-C9AA7CD17E5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596188" y="6229350"/>
            <a:ext cx="1241425" cy="492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18470" name="Rectangle 9">
            <a:extLst>
              <a:ext uri="{FF2B5EF4-FFF2-40B4-BE49-F238E27FC236}">
                <a16:creationId xmlns:a16="http://schemas.microsoft.com/office/drawing/2014/main" id="{297FD444-87FA-4EF3-9D9E-60405CCDDC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6350"/>
            <a:ext cx="9144000" cy="909638"/>
          </a:xfrm>
          <a:prstGeom prst="rect">
            <a:avLst/>
          </a:prstGeom>
          <a:solidFill>
            <a:srgbClr val="FFFFC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1363" indent="-285750"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1413" indent="-228600"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598613" indent="-228600"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5813" indent="-228600"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3013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0213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7413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4613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endParaRPr lang="ru-RU" altLang="ru-RU" sz="2000" b="1">
              <a:solidFill>
                <a:srgbClr val="FF3300"/>
              </a:solidFill>
            </a:endParaRPr>
          </a:p>
        </p:txBody>
      </p:sp>
      <p:sp>
        <p:nvSpPr>
          <p:cNvPr id="318471" name="Rectangle 10">
            <a:extLst>
              <a:ext uri="{FF2B5EF4-FFF2-40B4-BE49-F238E27FC236}">
                <a16:creationId xmlns:a16="http://schemas.microsoft.com/office/drawing/2014/main" id="{7FBFF4A4-0244-46D4-B290-9531B5B5EA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935038"/>
            <a:ext cx="9144000" cy="5156200"/>
          </a:xfrm>
          <a:prstGeom prst="rect">
            <a:avLst/>
          </a:prstGeom>
          <a:solidFill>
            <a:srgbClr val="CCE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12813">
              <a:spcBef>
                <a:spcPts val="400"/>
              </a:spcBef>
              <a:buClr>
                <a:schemeClr val="accent1"/>
              </a:buClr>
              <a:buSzPct val="68000"/>
              <a:buFont typeface="Wingdings 3" panose="05040102010807070707" pitchFamily="18" charset="2"/>
              <a:buChar char=""/>
              <a:defRPr sz="2700">
                <a:solidFill>
                  <a:schemeClr val="tx1"/>
                </a:solidFill>
                <a:latin typeface="Lucida Sans Unicode" panose="020B0602030504020204" pitchFamily="34" charset="0"/>
              </a:defRPr>
            </a:lvl1pPr>
            <a:lvl2pPr marL="741363" indent="-285750" defTabSz="912813">
              <a:spcBef>
                <a:spcPts val="325"/>
              </a:spcBef>
              <a:buClr>
                <a:schemeClr val="accent1"/>
              </a:buClr>
              <a:buFont typeface="Verdana" panose="020B0604030504040204" pitchFamily="34" charset="0"/>
              <a:buChar char="◦"/>
              <a:defRPr sz="2300">
                <a:solidFill>
                  <a:schemeClr val="tx1"/>
                </a:solidFill>
                <a:latin typeface="Lucida Sans Unicode" panose="020B0602030504020204" pitchFamily="34" charset="0"/>
              </a:defRPr>
            </a:lvl2pPr>
            <a:lvl3pPr marL="1141413" indent="-228600" defTabSz="912813">
              <a:spcBef>
                <a:spcPts val="350"/>
              </a:spcBef>
              <a:buClr>
                <a:schemeClr val="accent2"/>
              </a:buClr>
              <a:buSzPct val="100000"/>
              <a:buFont typeface="Wingdings 2" panose="05020102010507070707" pitchFamily="18" charset="2"/>
              <a:buChar char=""/>
              <a:defRPr sz="2100">
                <a:solidFill>
                  <a:schemeClr val="tx1"/>
                </a:solidFill>
                <a:latin typeface="Lucida Sans Unicode" panose="020B0602030504020204" pitchFamily="34" charset="0"/>
              </a:defRPr>
            </a:lvl3pPr>
            <a:lvl4pPr marL="1598613" indent="-228600" defTabSz="912813">
              <a:spcBef>
                <a:spcPts val="350"/>
              </a:spcBef>
              <a:buClr>
                <a:schemeClr val="accent2"/>
              </a:buClr>
              <a:buFont typeface="Wingdings 2" panose="05020102010507070707" pitchFamily="18" charset="2"/>
              <a:buChar char=""/>
              <a:defRPr sz="1900">
                <a:solidFill>
                  <a:schemeClr val="tx1"/>
                </a:solidFill>
                <a:latin typeface="Lucida Sans Unicode" panose="020B0602030504020204" pitchFamily="34" charset="0"/>
              </a:defRPr>
            </a:lvl4pPr>
            <a:lvl5pPr marL="2055813" indent="-228600" defTabSz="912813">
              <a:spcBef>
                <a:spcPts val="350"/>
              </a:spcBef>
              <a:buClr>
                <a:schemeClr val="accent2"/>
              </a:buClr>
              <a:buFont typeface="Wingdings 2" panose="05020102010507070707" pitchFamily="18" charset="2"/>
              <a:buChar char=""/>
              <a:defRPr>
                <a:solidFill>
                  <a:schemeClr val="tx1"/>
                </a:solidFill>
                <a:latin typeface="Lucida Sans Unicode" panose="020B0602030504020204" pitchFamily="34" charset="0"/>
              </a:defRPr>
            </a:lvl5pPr>
            <a:lvl6pPr marL="2513013" indent="-228600" defTabSz="912813" eaLnBrk="0" fontAlgn="base" hangingPunct="0">
              <a:spcBef>
                <a:spcPts val="350"/>
              </a:spcBef>
              <a:spcAft>
                <a:spcPct val="0"/>
              </a:spcAft>
              <a:buClr>
                <a:schemeClr val="accent2"/>
              </a:buClr>
              <a:buFont typeface="Wingdings 2" panose="05020102010507070707" pitchFamily="18" charset="2"/>
              <a:buChar char=""/>
              <a:defRPr>
                <a:solidFill>
                  <a:schemeClr val="tx1"/>
                </a:solidFill>
                <a:latin typeface="Lucida Sans Unicode" panose="020B0602030504020204" pitchFamily="34" charset="0"/>
              </a:defRPr>
            </a:lvl6pPr>
            <a:lvl7pPr marL="2970213" indent="-228600" defTabSz="912813" eaLnBrk="0" fontAlgn="base" hangingPunct="0">
              <a:spcBef>
                <a:spcPts val="350"/>
              </a:spcBef>
              <a:spcAft>
                <a:spcPct val="0"/>
              </a:spcAft>
              <a:buClr>
                <a:schemeClr val="accent2"/>
              </a:buClr>
              <a:buFont typeface="Wingdings 2" panose="05020102010507070707" pitchFamily="18" charset="2"/>
              <a:buChar char=""/>
              <a:defRPr>
                <a:solidFill>
                  <a:schemeClr val="tx1"/>
                </a:solidFill>
                <a:latin typeface="Lucida Sans Unicode" panose="020B0602030504020204" pitchFamily="34" charset="0"/>
              </a:defRPr>
            </a:lvl7pPr>
            <a:lvl8pPr marL="3427413" indent="-228600" defTabSz="912813" eaLnBrk="0" fontAlgn="base" hangingPunct="0">
              <a:spcBef>
                <a:spcPts val="350"/>
              </a:spcBef>
              <a:spcAft>
                <a:spcPct val="0"/>
              </a:spcAft>
              <a:buClr>
                <a:schemeClr val="accent2"/>
              </a:buClr>
              <a:buFont typeface="Wingdings 2" panose="05020102010507070707" pitchFamily="18" charset="2"/>
              <a:buChar char=""/>
              <a:defRPr>
                <a:solidFill>
                  <a:schemeClr val="tx1"/>
                </a:solidFill>
                <a:latin typeface="Lucida Sans Unicode" panose="020B0602030504020204" pitchFamily="34" charset="0"/>
              </a:defRPr>
            </a:lvl8pPr>
            <a:lvl9pPr marL="3884613" indent="-228600" defTabSz="912813" eaLnBrk="0" fontAlgn="base" hangingPunct="0">
              <a:spcBef>
                <a:spcPts val="350"/>
              </a:spcBef>
              <a:spcAft>
                <a:spcPct val="0"/>
              </a:spcAft>
              <a:buClr>
                <a:schemeClr val="accent2"/>
              </a:buClr>
              <a:buFont typeface="Wingdings 2" panose="05020102010507070707" pitchFamily="18" charset="2"/>
              <a:buChar char=""/>
              <a:defRPr>
                <a:solidFill>
                  <a:schemeClr val="tx1"/>
                </a:solidFill>
                <a:latin typeface="Lucida Sans Unicode" panose="020B0602030504020204" pitchFamily="34" charset="0"/>
              </a:defRPr>
            </a:lvl9pPr>
          </a:lstStyle>
          <a:p>
            <a:pPr algn="just" eaLnBrk="1" hangingPunct="1">
              <a:spcBef>
                <a:spcPts val="600"/>
              </a:spcBef>
              <a:spcAft>
                <a:spcPts val="600"/>
              </a:spcAft>
              <a:buClrTx/>
              <a:buSzTx/>
              <a:buFontTx/>
              <a:buNone/>
            </a:pPr>
            <a:endParaRPr lang="ru-RU" altLang="ru-RU" sz="1600">
              <a:solidFill>
                <a:srgbClr val="00206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318472" name="TextBox 9">
            <a:extLst>
              <a:ext uri="{FF2B5EF4-FFF2-40B4-BE49-F238E27FC236}">
                <a16:creationId xmlns:a16="http://schemas.microsoft.com/office/drawing/2014/main" id="{78F2CCBD-6D2F-4C74-87E1-1299F6A0B1F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8288" y="6064250"/>
            <a:ext cx="1566862" cy="8302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1363" indent="-285750"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1413" indent="-228600"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598613" indent="-228600"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5813" indent="-228600"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3013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0213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7413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4613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ru-RU" altLang="ru-RU" sz="4800">
                <a:solidFill>
                  <a:srgbClr val="FFFF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НИУ</a:t>
            </a:r>
          </a:p>
        </p:txBody>
      </p:sp>
      <p:sp>
        <p:nvSpPr>
          <p:cNvPr id="10" name="Заголовок 1">
            <a:extLst>
              <a:ext uri="{FF2B5EF4-FFF2-40B4-BE49-F238E27FC236}">
                <a16:creationId xmlns:a16="http://schemas.microsoft.com/office/drawing/2014/main" id="{DE4A5370-F537-4EB4-946E-A6344BA2A435}"/>
              </a:ext>
            </a:extLst>
          </p:cNvPr>
          <p:cNvSpPr txBox="1">
            <a:spLocks/>
          </p:cNvSpPr>
          <p:nvPr/>
        </p:nvSpPr>
        <p:spPr>
          <a:xfrm>
            <a:off x="0" y="6350"/>
            <a:ext cx="9144000" cy="909638"/>
          </a:xfrm>
          <a:prstGeom prst="rect">
            <a:avLst/>
          </a:prstGeom>
          <a:noFill/>
          <a:ln>
            <a:noFill/>
          </a:ln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2000" b="1" dirty="0">
                <a:solidFill>
                  <a:srgbClr val="FF0000"/>
                </a:solidFill>
                <a:cs typeface="Arial" panose="020B0604020202020204" pitchFamily="34" charset="0"/>
              </a:rPr>
              <a:t>Диапазон фактических значений выбросов </a:t>
            </a:r>
            <a:r>
              <a:rPr lang="en-US" sz="2000" b="1" dirty="0" err="1">
                <a:solidFill>
                  <a:srgbClr val="FF0000"/>
                </a:solidFill>
                <a:cs typeface="Arial" panose="020B0604020202020204" pitchFamily="34" charset="0"/>
              </a:rPr>
              <a:t>SOx</a:t>
            </a:r>
            <a:r>
              <a:rPr lang="en-US" sz="2000" b="1" dirty="0">
                <a:solidFill>
                  <a:srgbClr val="FF0000"/>
                </a:solidFill>
                <a:cs typeface="Arial" panose="020B0604020202020204" pitchFamily="34" charset="0"/>
              </a:rPr>
              <a:t> </a:t>
            </a:r>
            <a:r>
              <a:rPr lang="ru-RU" sz="2000" b="1" dirty="0">
                <a:solidFill>
                  <a:srgbClr val="FF0000"/>
                </a:solidFill>
                <a:cs typeface="Arial" panose="020B0604020202020204" pitchFamily="34" charset="0"/>
              </a:rPr>
              <a:t>в атмосферу КТЭУ </a:t>
            </a:r>
            <a:r>
              <a:rPr lang="ru-RU" sz="2000" b="1" dirty="0">
                <a:solidFill>
                  <a:srgbClr val="0000FF"/>
                </a:solidFill>
                <a:cs typeface="Arial" panose="020B0604020202020204" pitchFamily="34" charset="0"/>
              </a:rPr>
              <a:t>при сжигании жидкого топлива</a:t>
            </a:r>
            <a:endParaRPr lang="ru-RU" sz="2000" b="1" cap="all" dirty="0">
              <a:solidFill>
                <a:srgbClr val="0000FF"/>
              </a:solidFill>
              <a:cs typeface="Arial" panose="020B0604020202020204" pitchFamily="34" charset="0"/>
            </a:endParaRPr>
          </a:p>
        </p:txBody>
      </p:sp>
      <p:graphicFrame>
        <p:nvGraphicFramePr>
          <p:cNvPr id="2" name="Таблица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46313085"/>
              </p:ext>
            </p:extLst>
          </p:nvPr>
        </p:nvGraphicFramePr>
        <p:xfrm>
          <a:off x="467544" y="1250787"/>
          <a:ext cx="8226052" cy="4482469"/>
        </p:xfrm>
        <a:graphic>
          <a:graphicData uri="http://schemas.openxmlformats.org/drawingml/2006/table">
            <a:tbl>
              <a:tblPr firstRow="1" firstCol="1" lastRow="1" lastCol="1" bandRow="1" bandCol="1">
                <a:tableStyleId>{5C22544A-7EE6-4342-B048-85BDC9FD1C3A}</a:tableStyleId>
              </a:tblPr>
              <a:tblGrid>
                <a:gridCol w="209000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06802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06802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1089939">
                <a:tc>
                  <a:txBody>
                    <a:bodyPr/>
                    <a:lstStyle/>
                    <a:p>
                      <a:pPr marL="596900" marR="292735" indent="-28829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ru-RU" sz="1300" dirty="0">
                          <a:solidFill>
                            <a:schemeClr val="tx1"/>
                          </a:solidFill>
                          <a:effectLst/>
                        </a:rPr>
                        <a:t>Тепловая мощность котлов, МВт</a:t>
                      </a:r>
                      <a:endParaRPr lang="ru-RU" sz="1300" dirty="0">
                        <a:solidFill>
                          <a:schemeClr val="tx1"/>
                        </a:solidFill>
                        <a:effectLst/>
                        <a:latin typeface="Arial"/>
                        <a:ea typeface="Arial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marL="307340" indent="-11176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ru-RU" sz="1300" dirty="0">
                          <a:solidFill>
                            <a:schemeClr val="tx1"/>
                          </a:solidFill>
                          <a:effectLst/>
                        </a:rPr>
                        <a:t>Массовая концентрация</a:t>
                      </a:r>
                      <a:r>
                        <a:rPr lang="en-US" sz="1300" dirty="0">
                          <a:solidFill>
                            <a:schemeClr val="tx1"/>
                          </a:solidFill>
                          <a:effectLst/>
                        </a:rPr>
                        <a:t> </a:t>
                      </a:r>
                      <a:r>
                        <a:rPr lang="ru-RU" sz="1300" dirty="0" err="1">
                          <a:solidFill>
                            <a:schemeClr val="tx1"/>
                          </a:solidFill>
                          <a:effectLst/>
                        </a:rPr>
                        <a:t>SOх</a:t>
                      </a:r>
                      <a:r>
                        <a:rPr lang="ru-RU" sz="1300" dirty="0">
                          <a:solidFill>
                            <a:schemeClr val="tx1"/>
                          </a:solidFill>
                          <a:effectLst/>
                        </a:rPr>
                        <a:t> </a:t>
                      </a:r>
                      <a:br>
                        <a:rPr lang="ru-RU" sz="1300" dirty="0">
                          <a:solidFill>
                            <a:schemeClr val="tx1"/>
                          </a:solidFill>
                          <a:effectLst/>
                        </a:rPr>
                      </a:br>
                      <a:r>
                        <a:rPr lang="ru-RU" sz="1300" dirty="0">
                          <a:solidFill>
                            <a:schemeClr val="tx1"/>
                          </a:solidFill>
                          <a:effectLst/>
                        </a:rPr>
                        <a:t>в дымовых газах при О2 = 6 %, мг/нм</a:t>
                      </a:r>
                      <a:r>
                        <a:rPr lang="ru-RU" sz="1300" baseline="30000" dirty="0">
                          <a:solidFill>
                            <a:schemeClr val="tx1"/>
                          </a:solidFill>
                          <a:effectLst/>
                        </a:rPr>
                        <a:t>3</a:t>
                      </a:r>
                      <a:r>
                        <a:rPr lang="ru-RU" sz="1300" dirty="0">
                          <a:solidFill>
                            <a:schemeClr val="tx1"/>
                          </a:solidFill>
                          <a:effectLst/>
                        </a:rPr>
                        <a:t>*</a:t>
                      </a:r>
                      <a:endParaRPr lang="ru-RU" sz="1300" dirty="0">
                        <a:solidFill>
                          <a:schemeClr val="tx1"/>
                        </a:solidFill>
                        <a:effectLst/>
                        <a:latin typeface="Arial"/>
                        <a:ea typeface="Arial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marL="307340" indent="-11176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ru-RU" sz="1300" dirty="0">
                          <a:solidFill>
                            <a:srgbClr val="0000FF"/>
                          </a:solidFill>
                          <a:effectLst/>
                          <a:latin typeface="Arial"/>
                          <a:ea typeface="Arial"/>
                        </a:rPr>
                        <a:t>ГОСТ</a:t>
                      </a:r>
                      <a:r>
                        <a:rPr lang="ru-RU" sz="1300" baseline="0" dirty="0">
                          <a:solidFill>
                            <a:srgbClr val="0000FF"/>
                          </a:solidFill>
                          <a:effectLst/>
                          <a:latin typeface="Arial"/>
                          <a:ea typeface="Arial"/>
                        </a:rPr>
                        <a:t> Р 50831-95</a:t>
                      </a:r>
                      <a:endParaRPr lang="ru-RU" sz="1300" dirty="0">
                        <a:solidFill>
                          <a:srgbClr val="0000FF"/>
                        </a:solidFill>
                        <a:effectLst/>
                        <a:latin typeface="Arial"/>
                        <a:ea typeface="Arial"/>
                      </a:endParaRPr>
                    </a:p>
                  </a:txBody>
                  <a:tcPr marL="0" marR="0" marT="0" marB="0" anchor="ctr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3362">
                <a:tc gridSpan="3">
                  <a:txBody>
                    <a:bodyPr/>
                    <a:lstStyle/>
                    <a:p>
                      <a:pPr marL="0" indent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ru-RU" sz="1300" dirty="0">
                          <a:solidFill>
                            <a:srgbClr val="FF0000"/>
                          </a:solidFill>
                          <a:effectLst/>
                        </a:rPr>
                        <a:t>Котельные установки, введенные по проектам, утвержденным по 31.12.1981</a:t>
                      </a:r>
                      <a:endParaRPr lang="ru-RU" sz="1300" dirty="0">
                        <a:solidFill>
                          <a:srgbClr val="FF0000"/>
                        </a:solidFill>
                        <a:effectLst/>
                        <a:latin typeface="Arial"/>
                        <a:ea typeface="Arial"/>
                      </a:endParaRPr>
                    </a:p>
                  </a:txBody>
                  <a:tcPr marL="0" marR="0" marT="0" marB="0">
                    <a:solidFill>
                      <a:srgbClr val="FFFF00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marL="0" indent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ru-RU" sz="1300" dirty="0">
                        <a:solidFill>
                          <a:srgbClr val="FF0000"/>
                        </a:solidFill>
                        <a:effectLst/>
                        <a:latin typeface="Arial"/>
                        <a:ea typeface="Arial"/>
                      </a:endParaRPr>
                    </a:p>
                  </a:txBody>
                  <a:tcPr marL="0" marR="0" marT="0" marB="0"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65792">
                <a:tc>
                  <a:txBody>
                    <a:bodyPr/>
                    <a:lstStyle/>
                    <a:p>
                      <a:pPr marL="1588" marR="38862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ru-RU" sz="1300" dirty="0">
                          <a:solidFill>
                            <a:schemeClr val="tx1"/>
                          </a:solidFill>
                          <a:effectLst/>
                        </a:rPr>
                        <a:t>50-100</a:t>
                      </a:r>
                      <a:endParaRPr lang="ru-RU" sz="1300" dirty="0">
                        <a:solidFill>
                          <a:schemeClr val="tx1"/>
                        </a:solidFill>
                        <a:effectLst/>
                        <a:latin typeface="Arial"/>
                        <a:ea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02260" marR="296545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ru-RU" sz="1300" b="1" dirty="0">
                          <a:solidFill>
                            <a:schemeClr val="tx1"/>
                          </a:solidFill>
                          <a:effectLst/>
                        </a:rPr>
                        <a:t>200</a:t>
                      </a:r>
                      <a:r>
                        <a:rPr lang="en-US" sz="1300" b="1" dirty="0">
                          <a:solidFill>
                            <a:schemeClr val="tx1"/>
                          </a:solidFill>
                          <a:effectLst/>
                        </a:rPr>
                        <a:t>0</a:t>
                      </a:r>
                      <a:r>
                        <a:rPr lang="ru-RU" sz="1300" b="1" dirty="0">
                          <a:solidFill>
                            <a:schemeClr val="tx1"/>
                          </a:solidFill>
                          <a:effectLst/>
                        </a:rPr>
                        <a:t>-3400</a:t>
                      </a:r>
                      <a:endParaRPr lang="ru-RU" sz="1300" b="1" dirty="0">
                        <a:solidFill>
                          <a:schemeClr val="tx1"/>
                        </a:solidFill>
                        <a:effectLst/>
                        <a:latin typeface="Arial"/>
                        <a:ea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02260" marR="296545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ru-RU" sz="1300" dirty="0">
                        <a:solidFill>
                          <a:schemeClr val="tx1"/>
                        </a:solidFill>
                        <a:effectLst/>
                        <a:latin typeface="Arial"/>
                        <a:ea typeface="Arial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63881">
                <a:tc>
                  <a:txBody>
                    <a:bodyPr/>
                    <a:lstStyle/>
                    <a:p>
                      <a:pPr marL="3175" marR="38862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ru-RU" sz="1300" dirty="0">
                          <a:solidFill>
                            <a:schemeClr val="tx1"/>
                          </a:solidFill>
                          <a:effectLst/>
                        </a:rPr>
                        <a:t>более 100 до 300</a:t>
                      </a:r>
                      <a:endParaRPr lang="ru-RU" sz="1300" dirty="0">
                        <a:solidFill>
                          <a:schemeClr val="tx1"/>
                        </a:solidFill>
                        <a:effectLst/>
                        <a:latin typeface="Arial"/>
                        <a:ea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02260" marR="296545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ru-RU" sz="1300" b="1" dirty="0">
                          <a:solidFill>
                            <a:schemeClr val="tx1"/>
                          </a:solidFill>
                          <a:effectLst/>
                        </a:rPr>
                        <a:t>200</a:t>
                      </a:r>
                      <a:r>
                        <a:rPr lang="en-US" sz="1300" b="1" dirty="0">
                          <a:solidFill>
                            <a:schemeClr val="tx1"/>
                          </a:solidFill>
                          <a:effectLst/>
                        </a:rPr>
                        <a:t>0</a:t>
                      </a:r>
                      <a:r>
                        <a:rPr lang="ru-RU" sz="1300" b="1" dirty="0">
                          <a:solidFill>
                            <a:schemeClr val="tx1"/>
                          </a:solidFill>
                          <a:effectLst/>
                        </a:rPr>
                        <a:t>-3400</a:t>
                      </a:r>
                      <a:endParaRPr lang="ru-RU" sz="1300" b="1" dirty="0">
                        <a:solidFill>
                          <a:schemeClr val="tx1"/>
                        </a:solidFill>
                        <a:effectLst/>
                        <a:latin typeface="Arial"/>
                        <a:ea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945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ru-RU" sz="1300" dirty="0">
                          <a:solidFill>
                            <a:srgbClr val="0000FF"/>
                          </a:solidFill>
                          <a:effectLst/>
                          <a:latin typeface="Arial"/>
                          <a:ea typeface="Arial"/>
                        </a:rPr>
                        <a:t>2000-3400</a:t>
                      </a: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62924">
                <a:tc>
                  <a:txBody>
                    <a:bodyPr/>
                    <a:lstStyle/>
                    <a:p>
                      <a:pPr marL="1588" marR="38862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ru-RU" sz="1300" dirty="0">
                          <a:solidFill>
                            <a:schemeClr val="tx1"/>
                          </a:solidFill>
                          <a:effectLst/>
                        </a:rPr>
                        <a:t>более 300</a:t>
                      </a:r>
                      <a:endParaRPr lang="ru-RU" sz="1300" dirty="0">
                        <a:solidFill>
                          <a:schemeClr val="tx1"/>
                        </a:solidFill>
                        <a:effectLst/>
                        <a:latin typeface="Arial"/>
                        <a:ea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02260" marR="296545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ru-RU" sz="1300" b="1" dirty="0">
                          <a:solidFill>
                            <a:schemeClr val="tx1"/>
                          </a:solidFill>
                          <a:effectLst/>
                        </a:rPr>
                        <a:t>200</a:t>
                      </a:r>
                      <a:r>
                        <a:rPr lang="en-US" sz="1300" b="1" dirty="0">
                          <a:solidFill>
                            <a:schemeClr val="tx1"/>
                          </a:solidFill>
                          <a:effectLst/>
                        </a:rPr>
                        <a:t>0</a:t>
                      </a:r>
                      <a:r>
                        <a:rPr lang="ru-RU" sz="1300" b="1" dirty="0">
                          <a:solidFill>
                            <a:schemeClr val="tx1"/>
                          </a:solidFill>
                          <a:effectLst/>
                        </a:rPr>
                        <a:t>-3000</a:t>
                      </a:r>
                      <a:endParaRPr lang="ru-RU" sz="1300" b="1" dirty="0">
                        <a:solidFill>
                          <a:schemeClr val="tx1"/>
                        </a:solidFill>
                        <a:effectLst/>
                        <a:latin typeface="Arial"/>
                        <a:ea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945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ru-RU" sz="1300" dirty="0">
                          <a:solidFill>
                            <a:srgbClr val="0000FF"/>
                          </a:solidFill>
                          <a:effectLst/>
                          <a:latin typeface="Arial"/>
                          <a:ea typeface="Arial"/>
                        </a:rPr>
                        <a:t>2000-3000</a:t>
                      </a: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5282">
                <a:tc gridSpan="3">
                  <a:txBody>
                    <a:bodyPr/>
                    <a:lstStyle/>
                    <a:p>
                      <a:pPr marL="1588" marR="44577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ru-RU" sz="1300" dirty="0">
                          <a:solidFill>
                            <a:srgbClr val="FF0000"/>
                          </a:solidFill>
                          <a:effectLst/>
                        </a:rPr>
                        <a:t>Котельные установки, спроектированные после 01.01.1982 и введенные по</a:t>
                      </a:r>
                      <a:r>
                        <a:rPr lang="en-US" sz="1300" dirty="0">
                          <a:solidFill>
                            <a:srgbClr val="FF0000"/>
                          </a:solidFill>
                          <a:effectLst/>
                        </a:rPr>
                        <a:t> </a:t>
                      </a:r>
                      <a:r>
                        <a:rPr lang="ru-RU" sz="1300" dirty="0">
                          <a:solidFill>
                            <a:srgbClr val="FF0000"/>
                          </a:solidFill>
                          <a:effectLst/>
                        </a:rPr>
                        <a:t>31.12.2000</a:t>
                      </a:r>
                      <a:endParaRPr lang="ru-RU" sz="1300" dirty="0">
                        <a:solidFill>
                          <a:srgbClr val="FF0000"/>
                        </a:solidFill>
                        <a:effectLst/>
                        <a:latin typeface="Arial"/>
                        <a:ea typeface="Arial"/>
                      </a:endParaRPr>
                    </a:p>
                  </a:txBody>
                  <a:tcPr marL="0" marR="0" marT="0" marB="0">
                    <a:solidFill>
                      <a:srgbClr val="FFFF00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marL="1588" marR="44577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ru-RU" sz="1300" dirty="0">
                        <a:solidFill>
                          <a:srgbClr val="FF0000"/>
                        </a:solidFill>
                        <a:effectLst/>
                        <a:latin typeface="Arial"/>
                        <a:ea typeface="Arial"/>
                      </a:endParaRPr>
                    </a:p>
                  </a:txBody>
                  <a:tcPr marL="0" marR="0" marT="0" marB="0"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62924">
                <a:tc>
                  <a:txBody>
                    <a:bodyPr/>
                    <a:lstStyle/>
                    <a:p>
                      <a:pPr marL="1588" marR="38862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ru-RU" sz="1300" dirty="0">
                          <a:solidFill>
                            <a:schemeClr val="tx1"/>
                          </a:solidFill>
                          <a:effectLst/>
                        </a:rPr>
                        <a:t>50-100</a:t>
                      </a:r>
                      <a:endParaRPr lang="ru-RU" sz="1300" dirty="0">
                        <a:solidFill>
                          <a:schemeClr val="tx1"/>
                        </a:solidFill>
                        <a:effectLst/>
                        <a:latin typeface="Arial"/>
                        <a:ea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02260" marR="296545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ru-RU" sz="1300" b="1" dirty="0">
                          <a:solidFill>
                            <a:schemeClr val="tx1"/>
                          </a:solidFill>
                          <a:effectLst/>
                        </a:rPr>
                        <a:t>700-3400</a:t>
                      </a:r>
                      <a:endParaRPr lang="ru-RU" sz="1300" b="1" dirty="0">
                        <a:solidFill>
                          <a:schemeClr val="tx1"/>
                        </a:solidFill>
                        <a:effectLst/>
                        <a:latin typeface="Arial"/>
                        <a:ea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02260" marR="296545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ru-RU" sz="1300" dirty="0">
                        <a:solidFill>
                          <a:schemeClr val="tx1"/>
                        </a:solidFill>
                        <a:effectLst/>
                        <a:latin typeface="Arial"/>
                        <a:ea typeface="Arial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62924">
                <a:tc>
                  <a:txBody>
                    <a:bodyPr/>
                    <a:lstStyle/>
                    <a:p>
                      <a:pPr marL="3175" marR="38862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ru-RU" sz="1300" dirty="0">
                          <a:solidFill>
                            <a:schemeClr val="tx1"/>
                          </a:solidFill>
                          <a:effectLst/>
                        </a:rPr>
                        <a:t>более 100 до 300</a:t>
                      </a:r>
                      <a:endParaRPr lang="ru-RU" sz="1300" dirty="0">
                        <a:solidFill>
                          <a:schemeClr val="tx1"/>
                        </a:solidFill>
                        <a:effectLst/>
                        <a:latin typeface="Arial"/>
                        <a:ea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02260" marR="296545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ru-RU" sz="1300" b="1" dirty="0">
                          <a:solidFill>
                            <a:schemeClr val="tx1"/>
                          </a:solidFill>
                          <a:effectLst/>
                        </a:rPr>
                        <a:t>700-3400</a:t>
                      </a:r>
                      <a:endParaRPr lang="ru-RU" sz="1300" b="1" dirty="0">
                        <a:solidFill>
                          <a:schemeClr val="tx1"/>
                        </a:solidFill>
                        <a:effectLst/>
                        <a:latin typeface="Arial"/>
                        <a:ea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945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ru-RU" sz="1300" dirty="0">
                          <a:solidFill>
                            <a:srgbClr val="0000FF"/>
                          </a:solidFill>
                          <a:effectLst/>
                          <a:latin typeface="Arial"/>
                          <a:ea typeface="Arial"/>
                        </a:rPr>
                        <a:t>2000-3400</a:t>
                      </a: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65792">
                <a:tc>
                  <a:txBody>
                    <a:bodyPr/>
                    <a:lstStyle/>
                    <a:p>
                      <a:pPr marL="1588" marR="38862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ru-RU" sz="1300" dirty="0">
                          <a:solidFill>
                            <a:schemeClr val="tx1"/>
                          </a:solidFill>
                          <a:effectLst/>
                        </a:rPr>
                        <a:t>более 300</a:t>
                      </a:r>
                      <a:endParaRPr lang="ru-RU" sz="1300" dirty="0">
                        <a:solidFill>
                          <a:schemeClr val="tx1"/>
                        </a:solidFill>
                        <a:effectLst/>
                        <a:latin typeface="Arial"/>
                        <a:ea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02260" marR="296545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ru-RU" sz="1300" b="1" dirty="0">
                          <a:solidFill>
                            <a:schemeClr val="tx1"/>
                          </a:solidFill>
                          <a:effectLst/>
                        </a:rPr>
                        <a:t>700-3000</a:t>
                      </a:r>
                      <a:endParaRPr lang="ru-RU" sz="1300" b="1" dirty="0">
                        <a:solidFill>
                          <a:schemeClr val="tx1"/>
                        </a:solidFill>
                        <a:effectLst/>
                        <a:latin typeface="Arial"/>
                        <a:ea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945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ru-RU" sz="1300" dirty="0">
                          <a:solidFill>
                            <a:srgbClr val="0000FF"/>
                          </a:solidFill>
                          <a:effectLst/>
                          <a:latin typeface="Arial"/>
                          <a:ea typeface="Arial"/>
                        </a:rPr>
                        <a:t>2000-3000</a:t>
                      </a: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62924">
                <a:tc gridSpan="3">
                  <a:txBody>
                    <a:bodyPr/>
                    <a:lstStyle/>
                    <a:p>
                      <a:pPr marL="635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ru-RU" sz="1300" dirty="0">
                          <a:solidFill>
                            <a:srgbClr val="FF0000"/>
                          </a:solidFill>
                          <a:effectLst/>
                        </a:rPr>
                        <a:t>Котельные установки, введенные с 01.01.2001</a:t>
                      </a:r>
                      <a:endParaRPr lang="ru-RU" sz="1300" dirty="0">
                        <a:solidFill>
                          <a:srgbClr val="FF0000"/>
                        </a:solidFill>
                        <a:effectLst/>
                        <a:latin typeface="Arial"/>
                        <a:ea typeface="Arial"/>
                      </a:endParaRPr>
                    </a:p>
                  </a:txBody>
                  <a:tcPr marL="0" marR="0" marT="0" marB="0">
                    <a:solidFill>
                      <a:srgbClr val="FFFF00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marL="635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ru-RU" sz="1300" dirty="0">
                        <a:solidFill>
                          <a:srgbClr val="FF0000"/>
                        </a:solidFill>
                        <a:effectLst/>
                        <a:latin typeface="Arial"/>
                        <a:ea typeface="Arial"/>
                      </a:endParaRPr>
                    </a:p>
                  </a:txBody>
                  <a:tcPr marL="0" marR="0" marT="0" marB="0"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62924">
                <a:tc>
                  <a:txBody>
                    <a:bodyPr/>
                    <a:lstStyle/>
                    <a:p>
                      <a:pPr marL="1588" marR="38862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ru-RU" sz="1300" dirty="0">
                          <a:solidFill>
                            <a:schemeClr val="tx1"/>
                          </a:solidFill>
                          <a:effectLst/>
                        </a:rPr>
                        <a:t>50-100</a:t>
                      </a:r>
                      <a:endParaRPr lang="ru-RU" sz="1300" dirty="0">
                        <a:solidFill>
                          <a:schemeClr val="tx1"/>
                        </a:solidFill>
                        <a:effectLst/>
                        <a:latin typeface="Arial"/>
                        <a:ea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02260" marR="296545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ru-RU" sz="1300" b="1" dirty="0">
                          <a:solidFill>
                            <a:schemeClr val="tx1"/>
                          </a:solidFill>
                          <a:effectLst/>
                        </a:rPr>
                        <a:t>700-1400</a:t>
                      </a:r>
                      <a:endParaRPr lang="ru-RU" sz="1300" b="1" dirty="0">
                        <a:solidFill>
                          <a:schemeClr val="tx1"/>
                        </a:solidFill>
                        <a:effectLst/>
                        <a:latin typeface="Arial"/>
                        <a:ea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02260" marR="296545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ru-RU" sz="1300" dirty="0">
                        <a:solidFill>
                          <a:schemeClr val="tx1"/>
                        </a:solidFill>
                        <a:effectLst/>
                        <a:latin typeface="Arial"/>
                        <a:ea typeface="Arial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62924">
                <a:tc>
                  <a:txBody>
                    <a:bodyPr/>
                    <a:lstStyle/>
                    <a:p>
                      <a:pPr marL="3175" marR="38862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ru-RU" sz="1300" dirty="0">
                          <a:solidFill>
                            <a:schemeClr val="tx1"/>
                          </a:solidFill>
                          <a:effectLst/>
                        </a:rPr>
                        <a:t>более 100 до 300</a:t>
                      </a:r>
                      <a:endParaRPr lang="ru-RU" sz="1300" dirty="0">
                        <a:solidFill>
                          <a:schemeClr val="tx1"/>
                        </a:solidFill>
                        <a:effectLst/>
                        <a:latin typeface="Arial"/>
                        <a:ea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02260" marR="296545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ru-RU" sz="1300" b="1" dirty="0">
                          <a:solidFill>
                            <a:schemeClr val="tx1"/>
                          </a:solidFill>
                          <a:effectLst/>
                        </a:rPr>
                        <a:t>700-1400</a:t>
                      </a:r>
                      <a:endParaRPr lang="ru-RU" sz="1300" b="1" dirty="0">
                        <a:solidFill>
                          <a:schemeClr val="tx1"/>
                        </a:solidFill>
                        <a:effectLst/>
                        <a:latin typeface="Arial"/>
                        <a:ea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945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ru-RU" sz="1300" dirty="0">
                          <a:solidFill>
                            <a:srgbClr val="0000FF"/>
                          </a:solidFill>
                          <a:effectLst/>
                          <a:latin typeface="Arial"/>
                          <a:ea typeface="Arial"/>
                        </a:rPr>
                        <a:t>700-1400</a:t>
                      </a: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62924">
                <a:tc>
                  <a:txBody>
                    <a:bodyPr/>
                    <a:lstStyle/>
                    <a:p>
                      <a:pPr marL="1588" marR="38862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ru-RU" sz="1300" dirty="0">
                          <a:solidFill>
                            <a:schemeClr val="tx1"/>
                          </a:solidFill>
                          <a:effectLst/>
                        </a:rPr>
                        <a:t>более 300</a:t>
                      </a:r>
                      <a:endParaRPr lang="ru-RU" sz="1300" dirty="0">
                        <a:solidFill>
                          <a:schemeClr val="tx1"/>
                        </a:solidFill>
                        <a:effectLst/>
                        <a:latin typeface="Arial"/>
                        <a:ea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02260" marR="296545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ru-RU" sz="1300" b="1" dirty="0">
                          <a:solidFill>
                            <a:schemeClr val="tx1"/>
                          </a:solidFill>
                          <a:effectLst/>
                        </a:rPr>
                        <a:t>700-</a:t>
                      </a:r>
                      <a:r>
                        <a:rPr lang="ru-RU" sz="1300" b="1" dirty="0">
                          <a:solidFill>
                            <a:srgbClr val="FF0000"/>
                          </a:solidFill>
                          <a:effectLst/>
                        </a:rPr>
                        <a:t>1200</a:t>
                      </a:r>
                      <a:endParaRPr lang="ru-RU" sz="1300" b="1" dirty="0">
                        <a:solidFill>
                          <a:srgbClr val="FF0000"/>
                        </a:solidFill>
                        <a:effectLst/>
                        <a:latin typeface="Arial"/>
                        <a:ea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945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ru-RU" sz="1300" dirty="0">
                          <a:solidFill>
                            <a:srgbClr val="0000FF"/>
                          </a:solidFill>
                          <a:effectLst/>
                          <a:latin typeface="Arial"/>
                          <a:ea typeface="Arial"/>
                        </a:rPr>
                        <a:t>700</a:t>
                      </a: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77953">
                <a:tc gridSpan="3"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ru-RU" sz="1300" dirty="0">
                          <a:solidFill>
                            <a:schemeClr val="tx1"/>
                          </a:solidFill>
                          <a:effectLst/>
                        </a:rPr>
                        <a:t>Примечание - * При нормальных условиях (температура 0°С, давление 101,3 кПа).сухой газ</a:t>
                      </a:r>
                      <a:endParaRPr lang="ru-RU" sz="1300" dirty="0">
                        <a:solidFill>
                          <a:schemeClr val="tx1"/>
                        </a:solidFill>
                        <a:effectLst/>
                        <a:latin typeface="Arial"/>
                        <a:ea typeface="Arial"/>
                      </a:endParaRPr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ru-RU" sz="1300" dirty="0">
                        <a:solidFill>
                          <a:schemeClr val="tx1"/>
                        </a:solidFill>
                        <a:effectLst/>
                        <a:latin typeface="Arial"/>
                        <a:ea typeface="Arial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886821442"/>
      </p:ext>
    </p:extLst>
  </p:cSld>
  <p:clrMapOvr>
    <a:masterClrMapping/>
  </p:clrMapOvr>
  <p:transition/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1538" name="Text Box 3">
            <a:extLst>
              <a:ext uri="{FF2B5EF4-FFF2-40B4-BE49-F238E27FC236}">
                <a16:creationId xmlns:a16="http://schemas.microsoft.com/office/drawing/2014/main" id="{5FDE6384-B66B-4F3C-8115-B7A1C1B6995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75263" y="682625"/>
            <a:ext cx="59372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1363" indent="-285750"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1413" indent="-228600"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598613" indent="-228600"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5813" indent="-228600"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3013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0213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7413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4613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endParaRPr lang="ru-RU" altLang="ru-RU" sz="2400">
              <a:solidFill>
                <a:srgbClr val="000000"/>
              </a:solidFill>
              <a:latin typeface="Times New Roman" panose="02020603050405020304" pitchFamily="18" charset="0"/>
            </a:endParaRPr>
          </a:p>
        </p:txBody>
      </p:sp>
      <p:sp>
        <p:nvSpPr>
          <p:cNvPr id="321539" name="Rectangle 4">
            <a:extLst>
              <a:ext uri="{FF2B5EF4-FFF2-40B4-BE49-F238E27FC236}">
                <a16:creationId xmlns:a16="http://schemas.microsoft.com/office/drawing/2014/main" id="{0AF6B1E8-25EC-4802-A8B5-F4F47D6AA1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6092825"/>
            <a:ext cx="9144000" cy="765175"/>
          </a:xfrm>
          <a:prstGeom prst="rect">
            <a:avLst/>
          </a:prstGeom>
          <a:solidFill>
            <a:srgbClr val="020A8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1363" indent="-285750"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1413" indent="-228600"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598613" indent="-228600"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5813" indent="-228600"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3013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0213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7413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4613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endParaRPr lang="ru-RU" altLang="ru-RU" sz="2000" b="1">
              <a:solidFill>
                <a:srgbClr val="FFFFFF"/>
              </a:solidFill>
            </a:endParaRPr>
          </a:p>
        </p:txBody>
      </p:sp>
      <p:pic>
        <p:nvPicPr>
          <p:cNvPr id="321540" name="Picture 5" descr="027">
            <a:extLst>
              <a:ext uri="{FF2B5EF4-FFF2-40B4-BE49-F238E27FC236}">
                <a16:creationId xmlns:a16="http://schemas.microsoft.com/office/drawing/2014/main" id="{6C467663-8135-4D81-85F8-40C693E12A8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600450" y="6237288"/>
            <a:ext cx="1998663" cy="450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21541" name="Picture 6" descr="028">
            <a:extLst>
              <a:ext uri="{FF2B5EF4-FFF2-40B4-BE49-F238E27FC236}">
                <a16:creationId xmlns:a16="http://schemas.microsoft.com/office/drawing/2014/main" id="{6C79D2DD-C896-40E4-A48E-BA5441D522F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596188" y="6229350"/>
            <a:ext cx="1241425" cy="492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21542" name="Rectangle 9">
            <a:extLst>
              <a:ext uri="{FF2B5EF4-FFF2-40B4-BE49-F238E27FC236}">
                <a16:creationId xmlns:a16="http://schemas.microsoft.com/office/drawing/2014/main" id="{CCFF4FD2-7FE3-46C8-93CE-EEAE3DB12E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6350"/>
            <a:ext cx="9144000" cy="909638"/>
          </a:xfrm>
          <a:prstGeom prst="rect">
            <a:avLst/>
          </a:prstGeom>
          <a:solidFill>
            <a:srgbClr val="FFFFC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1363" indent="-285750"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1413" indent="-228600"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598613" indent="-228600"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5813" indent="-228600"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3013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0213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7413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4613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endParaRPr lang="ru-RU" altLang="ru-RU" sz="2000" b="1">
              <a:solidFill>
                <a:srgbClr val="FF3300"/>
              </a:solidFill>
            </a:endParaRPr>
          </a:p>
        </p:txBody>
      </p:sp>
      <p:sp>
        <p:nvSpPr>
          <p:cNvPr id="321543" name="Rectangle 10">
            <a:extLst>
              <a:ext uri="{FF2B5EF4-FFF2-40B4-BE49-F238E27FC236}">
                <a16:creationId xmlns:a16="http://schemas.microsoft.com/office/drawing/2014/main" id="{72DE0818-A8D5-4533-A23D-740B76BC7C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935038"/>
            <a:ext cx="9144000" cy="5156200"/>
          </a:xfrm>
          <a:prstGeom prst="rect">
            <a:avLst/>
          </a:prstGeom>
          <a:solidFill>
            <a:srgbClr val="CCE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12813">
              <a:spcBef>
                <a:spcPts val="400"/>
              </a:spcBef>
              <a:buClr>
                <a:schemeClr val="accent1"/>
              </a:buClr>
              <a:buSzPct val="68000"/>
              <a:buFont typeface="Wingdings 3" panose="05040102010807070707" pitchFamily="18" charset="2"/>
              <a:buChar char=""/>
              <a:defRPr sz="2700">
                <a:solidFill>
                  <a:schemeClr val="tx1"/>
                </a:solidFill>
                <a:latin typeface="Lucida Sans Unicode" panose="020B0602030504020204" pitchFamily="34" charset="0"/>
              </a:defRPr>
            </a:lvl1pPr>
            <a:lvl2pPr marL="741363" indent="-285750" defTabSz="912813">
              <a:spcBef>
                <a:spcPts val="325"/>
              </a:spcBef>
              <a:buClr>
                <a:schemeClr val="accent1"/>
              </a:buClr>
              <a:buFont typeface="Verdana" panose="020B0604030504040204" pitchFamily="34" charset="0"/>
              <a:buChar char="◦"/>
              <a:defRPr sz="2300">
                <a:solidFill>
                  <a:schemeClr val="tx1"/>
                </a:solidFill>
                <a:latin typeface="Lucida Sans Unicode" panose="020B0602030504020204" pitchFamily="34" charset="0"/>
              </a:defRPr>
            </a:lvl2pPr>
            <a:lvl3pPr marL="1141413" indent="-228600" defTabSz="912813">
              <a:spcBef>
                <a:spcPts val="350"/>
              </a:spcBef>
              <a:buClr>
                <a:schemeClr val="accent2"/>
              </a:buClr>
              <a:buSzPct val="100000"/>
              <a:buFont typeface="Wingdings 2" panose="05020102010507070707" pitchFamily="18" charset="2"/>
              <a:buChar char=""/>
              <a:defRPr sz="2100">
                <a:solidFill>
                  <a:schemeClr val="tx1"/>
                </a:solidFill>
                <a:latin typeface="Lucida Sans Unicode" panose="020B0602030504020204" pitchFamily="34" charset="0"/>
              </a:defRPr>
            </a:lvl3pPr>
            <a:lvl4pPr marL="1598613" indent="-228600" defTabSz="912813">
              <a:spcBef>
                <a:spcPts val="350"/>
              </a:spcBef>
              <a:buClr>
                <a:schemeClr val="accent2"/>
              </a:buClr>
              <a:buFont typeface="Wingdings 2" panose="05020102010507070707" pitchFamily="18" charset="2"/>
              <a:buChar char=""/>
              <a:defRPr sz="1900">
                <a:solidFill>
                  <a:schemeClr val="tx1"/>
                </a:solidFill>
                <a:latin typeface="Lucida Sans Unicode" panose="020B0602030504020204" pitchFamily="34" charset="0"/>
              </a:defRPr>
            </a:lvl4pPr>
            <a:lvl5pPr marL="2055813" indent="-228600" defTabSz="912813">
              <a:spcBef>
                <a:spcPts val="350"/>
              </a:spcBef>
              <a:buClr>
                <a:schemeClr val="accent2"/>
              </a:buClr>
              <a:buFont typeface="Wingdings 2" panose="05020102010507070707" pitchFamily="18" charset="2"/>
              <a:buChar char=""/>
              <a:defRPr>
                <a:solidFill>
                  <a:schemeClr val="tx1"/>
                </a:solidFill>
                <a:latin typeface="Lucida Sans Unicode" panose="020B0602030504020204" pitchFamily="34" charset="0"/>
              </a:defRPr>
            </a:lvl5pPr>
            <a:lvl6pPr marL="2513013" indent="-228600" defTabSz="912813" eaLnBrk="0" fontAlgn="base" hangingPunct="0">
              <a:spcBef>
                <a:spcPts val="350"/>
              </a:spcBef>
              <a:spcAft>
                <a:spcPct val="0"/>
              </a:spcAft>
              <a:buClr>
                <a:schemeClr val="accent2"/>
              </a:buClr>
              <a:buFont typeface="Wingdings 2" panose="05020102010507070707" pitchFamily="18" charset="2"/>
              <a:buChar char=""/>
              <a:defRPr>
                <a:solidFill>
                  <a:schemeClr val="tx1"/>
                </a:solidFill>
                <a:latin typeface="Lucida Sans Unicode" panose="020B0602030504020204" pitchFamily="34" charset="0"/>
              </a:defRPr>
            </a:lvl6pPr>
            <a:lvl7pPr marL="2970213" indent="-228600" defTabSz="912813" eaLnBrk="0" fontAlgn="base" hangingPunct="0">
              <a:spcBef>
                <a:spcPts val="350"/>
              </a:spcBef>
              <a:spcAft>
                <a:spcPct val="0"/>
              </a:spcAft>
              <a:buClr>
                <a:schemeClr val="accent2"/>
              </a:buClr>
              <a:buFont typeface="Wingdings 2" panose="05020102010507070707" pitchFamily="18" charset="2"/>
              <a:buChar char=""/>
              <a:defRPr>
                <a:solidFill>
                  <a:schemeClr val="tx1"/>
                </a:solidFill>
                <a:latin typeface="Lucida Sans Unicode" panose="020B0602030504020204" pitchFamily="34" charset="0"/>
              </a:defRPr>
            </a:lvl7pPr>
            <a:lvl8pPr marL="3427413" indent="-228600" defTabSz="912813" eaLnBrk="0" fontAlgn="base" hangingPunct="0">
              <a:spcBef>
                <a:spcPts val="350"/>
              </a:spcBef>
              <a:spcAft>
                <a:spcPct val="0"/>
              </a:spcAft>
              <a:buClr>
                <a:schemeClr val="accent2"/>
              </a:buClr>
              <a:buFont typeface="Wingdings 2" panose="05020102010507070707" pitchFamily="18" charset="2"/>
              <a:buChar char=""/>
              <a:defRPr>
                <a:solidFill>
                  <a:schemeClr val="tx1"/>
                </a:solidFill>
                <a:latin typeface="Lucida Sans Unicode" panose="020B0602030504020204" pitchFamily="34" charset="0"/>
              </a:defRPr>
            </a:lvl8pPr>
            <a:lvl9pPr marL="3884613" indent="-228600" defTabSz="912813" eaLnBrk="0" fontAlgn="base" hangingPunct="0">
              <a:spcBef>
                <a:spcPts val="350"/>
              </a:spcBef>
              <a:spcAft>
                <a:spcPct val="0"/>
              </a:spcAft>
              <a:buClr>
                <a:schemeClr val="accent2"/>
              </a:buClr>
              <a:buFont typeface="Wingdings 2" panose="05020102010507070707" pitchFamily="18" charset="2"/>
              <a:buChar char=""/>
              <a:defRPr>
                <a:solidFill>
                  <a:schemeClr val="tx1"/>
                </a:solidFill>
                <a:latin typeface="Lucida Sans Unicode" panose="020B0602030504020204" pitchFamily="34" charset="0"/>
              </a:defRPr>
            </a:lvl9pPr>
          </a:lstStyle>
          <a:p>
            <a:pPr algn="just" eaLnBrk="1" hangingPunct="1">
              <a:spcBef>
                <a:spcPts val="600"/>
              </a:spcBef>
              <a:spcAft>
                <a:spcPts val="600"/>
              </a:spcAft>
              <a:buClrTx/>
              <a:buSzTx/>
              <a:buFontTx/>
              <a:buNone/>
            </a:pPr>
            <a:endParaRPr lang="ru-RU" altLang="ru-RU" sz="1600">
              <a:solidFill>
                <a:srgbClr val="00206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321544" name="TextBox 9">
            <a:extLst>
              <a:ext uri="{FF2B5EF4-FFF2-40B4-BE49-F238E27FC236}">
                <a16:creationId xmlns:a16="http://schemas.microsoft.com/office/drawing/2014/main" id="{E9887629-09E7-49B7-9097-4A6643AF31C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8288" y="6064250"/>
            <a:ext cx="1566862" cy="8302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1363" indent="-285750"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1413" indent="-228600"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598613" indent="-228600"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5813" indent="-228600"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3013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0213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7413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4613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ru-RU" altLang="ru-RU" sz="4800">
                <a:solidFill>
                  <a:srgbClr val="FFFF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НИУ</a:t>
            </a:r>
          </a:p>
        </p:txBody>
      </p:sp>
      <p:sp>
        <p:nvSpPr>
          <p:cNvPr id="10" name="Заголовок 1">
            <a:extLst>
              <a:ext uri="{FF2B5EF4-FFF2-40B4-BE49-F238E27FC236}">
                <a16:creationId xmlns:a16="http://schemas.microsoft.com/office/drawing/2014/main" id="{B7546664-7303-4F84-8004-B5E8BF288BAA}"/>
              </a:ext>
            </a:extLst>
          </p:cNvPr>
          <p:cNvSpPr txBox="1">
            <a:spLocks/>
          </p:cNvSpPr>
          <p:nvPr/>
        </p:nvSpPr>
        <p:spPr>
          <a:xfrm>
            <a:off x="0" y="6350"/>
            <a:ext cx="9144000" cy="928688"/>
          </a:xfrm>
          <a:prstGeom prst="rect">
            <a:avLst/>
          </a:prstGeom>
          <a:noFill/>
          <a:ln>
            <a:noFill/>
          </a:ln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ru-RU" altLang="ru-RU" sz="2400" b="1" cap="all" dirty="0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cs typeface="Arial" panose="020B0604020202020204" pitchFamily="34" charset="0"/>
              </a:rPr>
              <a:t>Структура </a:t>
            </a:r>
            <a:r>
              <a:rPr lang="ru-RU" altLang="ru-RU" sz="2400" b="1" cap="all" dirty="0" err="1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cs typeface="Arial" panose="020B0604020202020204" pitchFamily="34" charset="0"/>
              </a:rPr>
              <a:t>топливосжигающих</a:t>
            </a:r>
            <a:r>
              <a:rPr lang="ru-RU" altLang="ru-RU" sz="2400" b="1" cap="all" dirty="0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cs typeface="Arial" panose="020B0604020202020204" pitchFamily="34" charset="0"/>
              </a:rPr>
              <a:t> установок ТЭС</a:t>
            </a:r>
            <a:endParaRPr lang="ru-RU" sz="2400" b="1" cap="all" dirty="0">
              <a:solidFill>
                <a:srgbClr val="FF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cs typeface="Arial" panose="020B0604020202020204" pitchFamily="34" charset="0"/>
            </a:endParaRPr>
          </a:p>
        </p:txBody>
      </p:sp>
      <p:pic>
        <p:nvPicPr>
          <p:cNvPr id="12" name="Picture 1">
            <a:extLst>
              <a:ext uri="{FF2B5EF4-FFF2-40B4-BE49-F238E27FC236}">
                <a16:creationId xmlns:a16="http://schemas.microsoft.com/office/drawing/2014/main" id="{8AAB5F93-D72B-4C9E-9FB1-934B4A5539C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1592263"/>
            <a:ext cx="9036050" cy="291685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Овал 1"/>
          <p:cNvSpPr/>
          <p:nvPr/>
        </p:nvSpPr>
        <p:spPr>
          <a:xfrm>
            <a:off x="3851920" y="4149080"/>
            <a:ext cx="936104" cy="360040"/>
          </a:xfrm>
          <a:prstGeom prst="ellipse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" name="Овал 12"/>
          <p:cNvSpPr/>
          <p:nvPr/>
        </p:nvSpPr>
        <p:spPr>
          <a:xfrm>
            <a:off x="6741637" y="4149080"/>
            <a:ext cx="936104" cy="360040"/>
          </a:xfrm>
          <a:prstGeom prst="ellipse">
            <a:avLst/>
          </a:prstGeom>
          <a:noFill/>
          <a:ln>
            <a:solidFill>
              <a:srgbClr val="0099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" name="TextBox 2"/>
          <p:cNvSpPr txBox="1"/>
          <p:nvPr/>
        </p:nvSpPr>
        <p:spPr>
          <a:xfrm>
            <a:off x="6084168" y="5493730"/>
            <a:ext cx="2617787" cy="369332"/>
          </a:xfrm>
          <a:prstGeom prst="rect">
            <a:avLst/>
          </a:prstGeom>
          <a:solidFill>
            <a:srgbClr val="FFFF00"/>
          </a:solidFill>
        </p:spPr>
        <p:txBody>
          <a:bodyPr wrap="square" rtlCol="0">
            <a:spAutoFit/>
          </a:bodyPr>
          <a:lstStyle/>
          <a:p>
            <a:r>
              <a:rPr lang="ru-RU" dirty="0"/>
              <a:t>Данные ООО «ЭНИН»</a:t>
            </a:r>
          </a:p>
        </p:txBody>
      </p:sp>
      <p:sp>
        <p:nvSpPr>
          <p:cNvPr id="14" name="Овал 13"/>
          <p:cNvSpPr/>
          <p:nvPr/>
        </p:nvSpPr>
        <p:spPr>
          <a:xfrm>
            <a:off x="5400936" y="4149080"/>
            <a:ext cx="936104" cy="360040"/>
          </a:xfrm>
          <a:prstGeom prst="ellipse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</p:spTree>
  </p:cSld>
  <p:clrMapOvr>
    <a:masterClrMapping/>
  </p:clrMapOvr>
  <p:transition spd="slow"/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7" name="Picture 3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244961" y="617414"/>
            <a:ext cx="8647521" cy="569190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</p:spTree>
    <p:extLst>
      <p:ext uri="{BB962C8B-B14F-4D97-AF65-F5344CB8AC3E}">
        <p14:creationId xmlns:p14="http://schemas.microsoft.com/office/powerpoint/2010/main" val="4206071672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8466" name="Text Box 3">
            <a:extLst>
              <a:ext uri="{FF2B5EF4-FFF2-40B4-BE49-F238E27FC236}">
                <a16:creationId xmlns:a16="http://schemas.microsoft.com/office/drawing/2014/main" id="{1E76AE79-6D39-4616-8652-D5F5AEF1A3D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75263" y="682625"/>
            <a:ext cx="59372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1363" indent="-285750"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1413" indent="-228600"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598613" indent="-228600"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5813" indent="-228600"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3013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0213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7413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4613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endParaRPr lang="ru-RU" altLang="ru-RU" sz="2400">
              <a:solidFill>
                <a:srgbClr val="000000"/>
              </a:solidFill>
              <a:latin typeface="Times New Roman" panose="02020603050405020304" pitchFamily="18" charset="0"/>
            </a:endParaRPr>
          </a:p>
        </p:txBody>
      </p:sp>
      <p:sp>
        <p:nvSpPr>
          <p:cNvPr id="318467" name="Rectangle 4">
            <a:extLst>
              <a:ext uri="{FF2B5EF4-FFF2-40B4-BE49-F238E27FC236}">
                <a16:creationId xmlns:a16="http://schemas.microsoft.com/office/drawing/2014/main" id="{45076D43-F73F-410B-804E-2B2F7B4A5B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6092825"/>
            <a:ext cx="9144000" cy="765175"/>
          </a:xfrm>
          <a:prstGeom prst="rect">
            <a:avLst/>
          </a:prstGeom>
          <a:solidFill>
            <a:srgbClr val="020A8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1363" indent="-285750"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1413" indent="-228600"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598613" indent="-228600"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5813" indent="-228600"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3013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0213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7413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4613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endParaRPr lang="ru-RU" altLang="ru-RU" sz="2000" b="1">
              <a:solidFill>
                <a:srgbClr val="FFFFFF"/>
              </a:solidFill>
            </a:endParaRPr>
          </a:p>
        </p:txBody>
      </p:sp>
      <p:pic>
        <p:nvPicPr>
          <p:cNvPr id="318468" name="Picture 5" descr="027">
            <a:extLst>
              <a:ext uri="{FF2B5EF4-FFF2-40B4-BE49-F238E27FC236}">
                <a16:creationId xmlns:a16="http://schemas.microsoft.com/office/drawing/2014/main" id="{7E912784-71F3-44FB-A12C-0DF98530704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600450" y="6237288"/>
            <a:ext cx="1998663" cy="450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18469" name="Picture 6" descr="028">
            <a:extLst>
              <a:ext uri="{FF2B5EF4-FFF2-40B4-BE49-F238E27FC236}">
                <a16:creationId xmlns:a16="http://schemas.microsoft.com/office/drawing/2014/main" id="{E23CD779-7066-4C04-B394-C9AA7CD17E5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596188" y="6229350"/>
            <a:ext cx="1241425" cy="492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18470" name="Rectangle 9">
            <a:extLst>
              <a:ext uri="{FF2B5EF4-FFF2-40B4-BE49-F238E27FC236}">
                <a16:creationId xmlns:a16="http://schemas.microsoft.com/office/drawing/2014/main" id="{297FD444-87FA-4EF3-9D9E-60405CCDDC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6350"/>
            <a:ext cx="9144000" cy="909638"/>
          </a:xfrm>
          <a:prstGeom prst="rect">
            <a:avLst/>
          </a:prstGeom>
          <a:solidFill>
            <a:srgbClr val="FFFFC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1363" indent="-285750"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1413" indent="-228600"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598613" indent="-228600"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5813" indent="-228600"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3013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0213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7413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4613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endParaRPr lang="ru-RU" altLang="ru-RU" sz="2000" b="1">
              <a:solidFill>
                <a:srgbClr val="FF3300"/>
              </a:solidFill>
            </a:endParaRPr>
          </a:p>
        </p:txBody>
      </p:sp>
      <p:sp>
        <p:nvSpPr>
          <p:cNvPr id="318471" name="Rectangle 10">
            <a:extLst>
              <a:ext uri="{FF2B5EF4-FFF2-40B4-BE49-F238E27FC236}">
                <a16:creationId xmlns:a16="http://schemas.microsoft.com/office/drawing/2014/main" id="{7FBFF4A4-0244-46D4-B290-9531B5B5EA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935038"/>
            <a:ext cx="9144000" cy="5156200"/>
          </a:xfrm>
          <a:prstGeom prst="rect">
            <a:avLst/>
          </a:prstGeom>
          <a:solidFill>
            <a:srgbClr val="CCE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12813">
              <a:spcBef>
                <a:spcPts val="400"/>
              </a:spcBef>
              <a:buClr>
                <a:schemeClr val="accent1"/>
              </a:buClr>
              <a:buSzPct val="68000"/>
              <a:buFont typeface="Wingdings 3" panose="05040102010807070707" pitchFamily="18" charset="2"/>
              <a:buChar char=""/>
              <a:defRPr sz="2700">
                <a:solidFill>
                  <a:schemeClr val="tx1"/>
                </a:solidFill>
                <a:latin typeface="Lucida Sans Unicode" panose="020B0602030504020204" pitchFamily="34" charset="0"/>
              </a:defRPr>
            </a:lvl1pPr>
            <a:lvl2pPr marL="741363" indent="-285750" defTabSz="912813">
              <a:spcBef>
                <a:spcPts val="325"/>
              </a:spcBef>
              <a:buClr>
                <a:schemeClr val="accent1"/>
              </a:buClr>
              <a:buFont typeface="Verdana" panose="020B0604030504040204" pitchFamily="34" charset="0"/>
              <a:buChar char="◦"/>
              <a:defRPr sz="2300">
                <a:solidFill>
                  <a:schemeClr val="tx1"/>
                </a:solidFill>
                <a:latin typeface="Lucida Sans Unicode" panose="020B0602030504020204" pitchFamily="34" charset="0"/>
              </a:defRPr>
            </a:lvl2pPr>
            <a:lvl3pPr marL="1141413" indent="-228600" defTabSz="912813">
              <a:spcBef>
                <a:spcPts val="350"/>
              </a:spcBef>
              <a:buClr>
                <a:schemeClr val="accent2"/>
              </a:buClr>
              <a:buSzPct val="100000"/>
              <a:buFont typeface="Wingdings 2" panose="05020102010507070707" pitchFamily="18" charset="2"/>
              <a:buChar char=""/>
              <a:defRPr sz="2100">
                <a:solidFill>
                  <a:schemeClr val="tx1"/>
                </a:solidFill>
                <a:latin typeface="Lucida Sans Unicode" panose="020B0602030504020204" pitchFamily="34" charset="0"/>
              </a:defRPr>
            </a:lvl3pPr>
            <a:lvl4pPr marL="1598613" indent="-228600" defTabSz="912813">
              <a:spcBef>
                <a:spcPts val="350"/>
              </a:spcBef>
              <a:buClr>
                <a:schemeClr val="accent2"/>
              </a:buClr>
              <a:buFont typeface="Wingdings 2" panose="05020102010507070707" pitchFamily="18" charset="2"/>
              <a:buChar char=""/>
              <a:defRPr sz="1900">
                <a:solidFill>
                  <a:schemeClr val="tx1"/>
                </a:solidFill>
                <a:latin typeface="Lucida Sans Unicode" panose="020B0602030504020204" pitchFamily="34" charset="0"/>
              </a:defRPr>
            </a:lvl4pPr>
            <a:lvl5pPr marL="2055813" indent="-228600" defTabSz="912813">
              <a:spcBef>
                <a:spcPts val="350"/>
              </a:spcBef>
              <a:buClr>
                <a:schemeClr val="accent2"/>
              </a:buClr>
              <a:buFont typeface="Wingdings 2" panose="05020102010507070707" pitchFamily="18" charset="2"/>
              <a:buChar char=""/>
              <a:defRPr>
                <a:solidFill>
                  <a:schemeClr val="tx1"/>
                </a:solidFill>
                <a:latin typeface="Lucida Sans Unicode" panose="020B0602030504020204" pitchFamily="34" charset="0"/>
              </a:defRPr>
            </a:lvl5pPr>
            <a:lvl6pPr marL="2513013" indent="-228600" defTabSz="912813" eaLnBrk="0" fontAlgn="base" hangingPunct="0">
              <a:spcBef>
                <a:spcPts val="350"/>
              </a:spcBef>
              <a:spcAft>
                <a:spcPct val="0"/>
              </a:spcAft>
              <a:buClr>
                <a:schemeClr val="accent2"/>
              </a:buClr>
              <a:buFont typeface="Wingdings 2" panose="05020102010507070707" pitchFamily="18" charset="2"/>
              <a:buChar char=""/>
              <a:defRPr>
                <a:solidFill>
                  <a:schemeClr val="tx1"/>
                </a:solidFill>
                <a:latin typeface="Lucida Sans Unicode" panose="020B0602030504020204" pitchFamily="34" charset="0"/>
              </a:defRPr>
            </a:lvl6pPr>
            <a:lvl7pPr marL="2970213" indent="-228600" defTabSz="912813" eaLnBrk="0" fontAlgn="base" hangingPunct="0">
              <a:spcBef>
                <a:spcPts val="350"/>
              </a:spcBef>
              <a:spcAft>
                <a:spcPct val="0"/>
              </a:spcAft>
              <a:buClr>
                <a:schemeClr val="accent2"/>
              </a:buClr>
              <a:buFont typeface="Wingdings 2" panose="05020102010507070707" pitchFamily="18" charset="2"/>
              <a:buChar char=""/>
              <a:defRPr>
                <a:solidFill>
                  <a:schemeClr val="tx1"/>
                </a:solidFill>
                <a:latin typeface="Lucida Sans Unicode" panose="020B0602030504020204" pitchFamily="34" charset="0"/>
              </a:defRPr>
            </a:lvl7pPr>
            <a:lvl8pPr marL="3427413" indent="-228600" defTabSz="912813" eaLnBrk="0" fontAlgn="base" hangingPunct="0">
              <a:spcBef>
                <a:spcPts val="350"/>
              </a:spcBef>
              <a:spcAft>
                <a:spcPct val="0"/>
              </a:spcAft>
              <a:buClr>
                <a:schemeClr val="accent2"/>
              </a:buClr>
              <a:buFont typeface="Wingdings 2" panose="05020102010507070707" pitchFamily="18" charset="2"/>
              <a:buChar char=""/>
              <a:defRPr>
                <a:solidFill>
                  <a:schemeClr val="tx1"/>
                </a:solidFill>
                <a:latin typeface="Lucida Sans Unicode" panose="020B0602030504020204" pitchFamily="34" charset="0"/>
              </a:defRPr>
            </a:lvl8pPr>
            <a:lvl9pPr marL="3884613" indent="-228600" defTabSz="912813" eaLnBrk="0" fontAlgn="base" hangingPunct="0">
              <a:spcBef>
                <a:spcPts val="350"/>
              </a:spcBef>
              <a:spcAft>
                <a:spcPct val="0"/>
              </a:spcAft>
              <a:buClr>
                <a:schemeClr val="accent2"/>
              </a:buClr>
              <a:buFont typeface="Wingdings 2" panose="05020102010507070707" pitchFamily="18" charset="2"/>
              <a:buChar char=""/>
              <a:defRPr>
                <a:solidFill>
                  <a:schemeClr val="tx1"/>
                </a:solidFill>
                <a:latin typeface="Lucida Sans Unicode" panose="020B0602030504020204" pitchFamily="34" charset="0"/>
              </a:defRPr>
            </a:lvl9pPr>
          </a:lstStyle>
          <a:p>
            <a:pPr algn="just" eaLnBrk="1" hangingPunct="1">
              <a:spcBef>
                <a:spcPts val="600"/>
              </a:spcBef>
              <a:spcAft>
                <a:spcPts val="600"/>
              </a:spcAft>
              <a:buClrTx/>
              <a:buSzTx/>
              <a:buFontTx/>
              <a:buNone/>
            </a:pPr>
            <a:endParaRPr lang="ru-RU" altLang="ru-RU" sz="1600">
              <a:solidFill>
                <a:srgbClr val="00206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318472" name="TextBox 9">
            <a:extLst>
              <a:ext uri="{FF2B5EF4-FFF2-40B4-BE49-F238E27FC236}">
                <a16:creationId xmlns:a16="http://schemas.microsoft.com/office/drawing/2014/main" id="{78F2CCBD-6D2F-4C74-87E1-1299F6A0B1F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8288" y="6064250"/>
            <a:ext cx="1566862" cy="8302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1363" indent="-285750"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1413" indent="-228600"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598613" indent="-228600"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5813" indent="-228600"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3013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0213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7413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4613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ru-RU" altLang="ru-RU" sz="4800">
                <a:solidFill>
                  <a:srgbClr val="FFFF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НИУ</a:t>
            </a:r>
          </a:p>
        </p:txBody>
      </p:sp>
      <p:sp>
        <p:nvSpPr>
          <p:cNvPr id="10" name="Заголовок 1">
            <a:extLst>
              <a:ext uri="{FF2B5EF4-FFF2-40B4-BE49-F238E27FC236}">
                <a16:creationId xmlns:a16="http://schemas.microsoft.com/office/drawing/2014/main" id="{DE4A5370-F537-4EB4-946E-A6344BA2A435}"/>
              </a:ext>
            </a:extLst>
          </p:cNvPr>
          <p:cNvSpPr txBox="1">
            <a:spLocks/>
          </p:cNvSpPr>
          <p:nvPr/>
        </p:nvSpPr>
        <p:spPr>
          <a:xfrm>
            <a:off x="0" y="6350"/>
            <a:ext cx="9144000" cy="904875"/>
          </a:xfrm>
          <a:prstGeom prst="rect">
            <a:avLst/>
          </a:prstGeom>
          <a:noFill/>
          <a:ln>
            <a:noFill/>
          </a:ln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ru-RU" b="1" dirty="0">
                <a:solidFill>
                  <a:srgbClr val="FF0000"/>
                </a:solidFill>
                <a:cs typeface="Arial" panose="020B0604020202020204" pitchFamily="34" charset="0"/>
              </a:rPr>
              <a:t>Технологические показатели НДТ КТЭУ </a:t>
            </a:r>
            <a:r>
              <a:rPr lang="ru-RU" b="1" dirty="0">
                <a:solidFill>
                  <a:srgbClr val="0000FF"/>
                </a:solidFill>
                <a:cs typeface="Arial" panose="020B0604020202020204" pitchFamily="34" charset="0"/>
              </a:rPr>
              <a:t>при сжигании твердых топлив</a:t>
            </a:r>
            <a:r>
              <a:rPr lang="ru-RU" b="1" dirty="0">
                <a:solidFill>
                  <a:srgbClr val="FF0000"/>
                </a:solidFill>
                <a:cs typeface="Arial" panose="020B0604020202020204" pitchFamily="34" charset="0"/>
              </a:rPr>
              <a:t>, мг/нм</a:t>
            </a:r>
            <a:r>
              <a:rPr lang="ru-RU" b="1" baseline="30000" dirty="0">
                <a:solidFill>
                  <a:srgbClr val="FF0000"/>
                </a:solidFill>
                <a:cs typeface="Arial" panose="020B0604020202020204" pitchFamily="34" charset="0"/>
              </a:rPr>
              <a:t>3</a:t>
            </a:r>
            <a:r>
              <a:rPr lang="ru-RU" b="1" dirty="0">
                <a:solidFill>
                  <a:srgbClr val="FF0000"/>
                </a:solidFill>
                <a:cs typeface="Arial" panose="020B0604020202020204" pitchFamily="34" charset="0"/>
              </a:rPr>
              <a:t> (температура 0</a:t>
            </a:r>
            <a:r>
              <a:rPr lang="ru-RU" b="1" dirty="0">
                <a:solidFill>
                  <a:srgbClr val="FF0000"/>
                </a:solidFill>
                <a:cs typeface="Arial" panose="020B0604020202020204" pitchFamily="34" charset="0"/>
                <a:sym typeface="Symbol"/>
              </a:rPr>
              <a:t></a:t>
            </a:r>
            <a:r>
              <a:rPr lang="ru-RU" b="1" dirty="0">
                <a:solidFill>
                  <a:srgbClr val="FF0000"/>
                </a:solidFill>
                <a:cs typeface="Arial" panose="020B0604020202020204" pitchFamily="34" charset="0"/>
              </a:rPr>
              <a:t>С, давление 101,3 кПа, сухой газ, содержание кислорода 6 %)</a:t>
            </a:r>
            <a:endParaRPr lang="ru-RU" b="1" cap="all" dirty="0">
              <a:solidFill>
                <a:srgbClr val="FF0000"/>
              </a:solidFill>
              <a:cs typeface="Arial" panose="020B0604020202020204" pitchFamily="34" charset="0"/>
            </a:endParaRPr>
          </a:p>
        </p:txBody>
      </p:sp>
      <p:graphicFrame>
        <p:nvGraphicFramePr>
          <p:cNvPr id="2" name="Таблица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78838956"/>
              </p:ext>
            </p:extLst>
          </p:nvPr>
        </p:nvGraphicFramePr>
        <p:xfrm>
          <a:off x="690289" y="1173608"/>
          <a:ext cx="7626127" cy="4703664"/>
        </p:xfrm>
        <a:graphic>
          <a:graphicData uri="http://schemas.openxmlformats.org/drawingml/2006/table">
            <a:tbl>
              <a:tblPr firstRow="1" firstCol="1" lastRow="1" lastCol="1" bandRow="1" bandCol="1">
                <a:tableStyleId>{5C22544A-7EE6-4342-B048-85BDC9FD1C3A}</a:tableStyleId>
              </a:tblPr>
              <a:tblGrid>
                <a:gridCol w="159359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6966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07368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2622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899774">
                <a:tc>
                  <a:txBody>
                    <a:bodyPr/>
                    <a:lstStyle/>
                    <a:p>
                      <a:pPr marL="78740" marR="72390" indent="-1905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ru-RU" sz="1200" dirty="0">
                          <a:solidFill>
                            <a:schemeClr val="tx1"/>
                          </a:solidFill>
                          <a:effectLst/>
                        </a:rPr>
                        <a:t>Тепловая мощность водогрейных котлов, МВт</a:t>
                      </a:r>
                      <a:endParaRPr lang="ru-RU" sz="1200" dirty="0">
                        <a:solidFill>
                          <a:schemeClr val="tx1"/>
                        </a:solidFill>
                        <a:effectLst/>
                        <a:latin typeface="Arial"/>
                        <a:ea typeface="Arial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ru-RU" sz="1200" dirty="0">
                          <a:solidFill>
                            <a:schemeClr val="tx1"/>
                          </a:solidFill>
                          <a:effectLst/>
                        </a:rPr>
                        <a:t> </a:t>
                      </a:r>
                    </a:p>
                    <a:p>
                      <a:pPr marL="66040" marR="61595" algn="just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ru-RU" sz="1200" dirty="0" err="1">
                          <a:solidFill>
                            <a:schemeClr val="tx1"/>
                          </a:solidFill>
                          <a:effectLst/>
                        </a:rPr>
                        <a:t>Паропроизводительность</a:t>
                      </a:r>
                      <a:r>
                        <a:rPr lang="ru-RU" sz="1200" dirty="0">
                          <a:solidFill>
                            <a:schemeClr val="tx1"/>
                          </a:solidFill>
                          <a:effectLst/>
                        </a:rPr>
                        <a:t> паровых котлов, т/час</a:t>
                      </a:r>
                      <a:endParaRPr lang="ru-RU" sz="1200" dirty="0">
                        <a:solidFill>
                          <a:schemeClr val="tx1"/>
                        </a:solidFill>
                        <a:effectLst/>
                        <a:latin typeface="Arial"/>
                        <a:ea typeface="Arial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marL="67945" marR="63500" indent="-381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ru-RU" sz="1200" dirty="0">
                          <a:solidFill>
                            <a:srgbClr val="FF0000"/>
                          </a:solidFill>
                          <a:effectLst/>
                        </a:rPr>
                        <a:t>Массовая концентрация </a:t>
                      </a:r>
                      <a:r>
                        <a:rPr lang="ru-RU" sz="1200" dirty="0" err="1">
                          <a:solidFill>
                            <a:srgbClr val="FF0000"/>
                          </a:solidFill>
                          <a:effectLst/>
                        </a:rPr>
                        <a:t>SO</a:t>
                      </a:r>
                      <a:r>
                        <a:rPr lang="ru-RU" sz="1200" baseline="-25000" dirty="0" err="1">
                          <a:solidFill>
                            <a:srgbClr val="FF0000"/>
                          </a:solidFill>
                          <a:effectLst/>
                        </a:rPr>
                        <a:t>х</a:t>
                      </a:r>
                      <a:r>
                        <a:rPr lang="ru-RU" sz="1200" dirty="0">
                          <a:solidFill>
                            <a:srgbClr val="FF0000"/>
                          </a:solidFill>
                          <a:effectLst/>
                        </a:rPr>
                        <a:t> в дымовых газах</a:t>
                      </a:r>
                      <a:endParaRPr lang="ru-RU" sz="1200" dirty="0">
                        <a:solidFill>
                          <a:srgbClr val="FF0000"/>
                        </a:solidFill>
                        <a:effectLst/>
                        <a:latin typeface="Arial"/>
                        <a:ea typeface="Arial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200" dirty="0">
                          <a:solidFill>
                            <a:srgbClr val="0000FF"/>
                          </a:solidFill>
                        </a:rPr>
                        <a:t>Фактические концентрации</a:t>
                      </a:r>
                    </a:p>
                  </a:txBody>
                  <a:tcPr marL="0" marR="0" marT="0" marB="0" anchor="ctr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80100">
                <a:tc gridSpan="4">
                  <a:txBody>
                    <a:bodyPr/>
                    <a:lstStyle/>
                    <a:p>
                      <a:pPr marL="27686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ru-RU" sz="1200" dirty="0">
                          <a:solidFill>
                            <a:srgbClr val="FF0000"/>
                          </a:solidFill>
                          <a:effectLst/>
                        </a:rPr>
                        <a:t>Котельные установки, введенные по проектам, утвержденным по 31.12.1981</a:t>
                      </a:r>
                      <a:endParaRPr lang="ru-RU" sz="1200" dirty="0">
                        <a:solidFill>
                          <a:srgbClr val="FF0000"/>
                        </a:solidFill>
                        <a:effectLst/>
                        <a:latin typeface="Arial"/>
                        <a:ea typeface="Arial"/>
                      </a:endParaRPr>
                    </a:p>
                  </a:txBody>
                  <a:tcPr marL="0" marR="0" marT="0" marB="0">
                    <a:solidFill>
                      <a:srgbClr val="FFFF00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60200">
                <a:tc>
                  <a:txBody>
                    <a:bodyPr/>
                    <a:lstStyle/>
                    <a:p>
                      <a:pPr marL="73660" marR="70485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ru-RU" sz="1200" dirty="0">
                          <a:solidFill>
                            <a:schemeClr val="tx1"/>
                          </a:solidFill>
                          <a:effectLst/>
                        </a:rPr>
                        <a:t>от 50 до</a:t>
                      </a:r>
                    </a:p>
                    <a:p>
                      <a:pPr marL="74930" marR="69215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ru-RU" sz="1200" dirty="0">
                          <a:solidFill>
                            <a:schemeClr val="tx1"/>
                          </a:solidFill>
                          <a:effectLst/>
                        </a:rPr>
                        <a:t>100</a:t>
                      </a:r>
                      <a:endParaRPr lang="ru-RU" sz="1200" dirty="0">
                        <a:solidFill>
                          <a:schemeClr val="tx1"/>
                        </a:solidFill>
                        <a:effectLst/>
                        <a:latin typeface="Arial"/>
                        <a:ea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94310" marR="19304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ru-RU" sz="1200" b="1" dirty="0">
                          <a:solidFill>
                            <a:schemeClr val="tx1"/>
                          </a:solidFill>
                          <a:effectLst/>
                        </a:rPr>
                        <a:t>от 70 до 140</a:t>
                      </a:r>
                      <a:endParaRPr lang="ru-RU" sz="1200" b="1" dirty="0">
                        <a:solidFill>
                          <a:schemeClr val="tx1"/>
                        </a:solidFill>
                        <a:effectLst/>
                        <a:latin typeface="Arial"/>
                        <a:ea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73660" marR="73025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ru-RU" sz="1200" b="1" dirty="0">
                          <a:solidFill>
                            <a:schemeClr val="tx1"/>
                          </a:solidFill>
                          <a:effectLst/>
                        </a:rPr>
                        <a:t>4000</a:t>
                      </a:r>
                      <a:endParaRPr lang="ru-RU" sz="1200" b="1" dirty="0">
                        <a:solidFill>
                          <a:schemeClr val="tx1"/>
                        </a:solidFill>
                        <a:effectLst/>
                        <a:latin typeface="Arial"/>
                        <a:ea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945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ru-RU" sz="1300" dirty="0">
                          <a:solidFill>
                            <a:srgbClr val="0000FF"/>
                          </a:solidFill>
                          <a:effectLst/>
                        </a:rPr>
                        <a:t>2000-</a:t>
                      </a:r>
                      <a:r>
                        <a:rPr lang="ru-RU" sz="1300" dirty="0">
                          <a:solidFill>
                            <a:srgbClr val="FF0000"/>
                          </a:solidFill>
                          <a:effectLst/>
                        </a:rPr>
                        <a:t>5800</a:t>
                      </a:r>
                      <a:endParaRPr lang="ru-RU" sz="1300" dirty="0">
                        <a:solidFill>
                          <a:srgbClr val="FF0000"/>
                        </a:solidFill>
                        <a:effectLst/>
                        <a:latin typeface="Arial"/>
                        <a:ea typeface="Arial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60200">
                <a:tc>
                  <a:txBody>
                    <a:bodyPr/>
                    <a:lstStyle/>
                    <a:p>
                      <a:pPr marL="74930" marR="70485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ru-RU" sz="1200">
                          <a:solidFill>
                            <a:schemeClr val="tx1"/>
                          </a:solidFill>
                          <a:effectLst/>
                        </a:rPr>
                        <a:t>более 100</a:t>
                      </a:r>
                    </a:p>
                    <a:p>
                      <a:pPr marL="74930" marR="70485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ru-RU" sz="1200">
                          <a:solidFill>
                            <a:schemeClr val="tx1"/>
                          </a:solidFill>
                          <a:effectLst/>
                        </a:rPr>
                        <a:t>до 300</a:t>
                      </a:r>
                      <a:endParaRPr lang="ru-RU" sz="1200">
                        <a:solidFill>
                          <a:schemeClr val="tx1"/>
                        </a:solidFill>
                        <a:effectLst/>
                        <a:latin typeface="Arial"/>
                        <a:ea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95580" marR="19304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ru-RU" sz="1200" b="1" dirty="0">
                          <a:solidFill>
                            <a:schemeClr val="tx1"/>
                          </a:solidFill>
                          <a:effectLst/>
                        </a:rPr>
                        <a:t>более 140 до 420</a:t>
                      </a:r>
                      <a:endParaRPr lang="ru-RU" sz="1200" b="1" dirty="0">
                        <a:solidFill>
                          <a:schemeClr val="tx1"/>
                        </a:solidFill>
                        <a:effectLst/>
                        <a:latin typeface="Arial"/>
                        <a:ea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74930" marR="73025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ru-RU" sz="1200" b="1" dirty="0">
                          <a:solidFill>
                            <a:schemeClr val="tx1"/>
                          </a:solidFill>
                          <a:effectLst/>
                        </a:rPr>
                        <a:t>4000/5800*</a:t>
                      </a:r>
                      <a:endParaRPr lang="ru-RU" sz="1200" b="1" dirty="0">
                        <a:solidFill>
                          <a:schemeClr val="tx1"/>
                        </a:solidFill>
                        <a:effectLst/>
                        <a:latin typeface="Arial"/>
                        <a:ea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945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ru-RU" sz="1300" dirty="0">
                          <a:solidFill>
                            <a:srgbClr val="0000FF"/>
                          </a:solidFill>
                          <a:effectLst/>
                        </a:rPr>
                        <a:t>2000-5800</a:t>
                      </a:r>
                      <a:endParaRPr lang="ru-RU" sz="1300" dirty="0">
                        <a:solidFill>
                          <a:srgbClr val="0000FF"/>
                        </a:solidFill>
                        <a:effectLst/>
                        <a:latin typeface="Arial"/>
                        <a:ea typeface="Arial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17976">
                <a:tc>
                  <a:txBody>
                    <a:bodyPr/>
                    <a:lstStyle/>
                    <a:p>
                      <a:pPr marL="74930" marR="70485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ru-RU" sz="1200">
                          <a:solidFill>
                            <a:schemeClr val="tx1"/>
                          </a:solidFill>
                          <a:effectLst/>
                        </a:rPr>
                        <a:t>более 300</a:t>
                      </a:r>
                      <a:endParaRPr lang="ru-RU" sz="1200">
                        <a:solidFill>
                          <a:schemeClr val="tx1"/>
                        </a:solidFill>
                        <a:effectLst/>
                        <a:latin typeface="Arial"/>
                        <a:ea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94310" marR="19304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ru-RU" sz="1200" b="1" dirty="0">
                          <a:solidFill>
                            <a:schemeClr val="tx1"/>
                          </a:solidFill>
                          <a:effectLst/>
                        </a:rPr>
                        <a:t>более 420</a:t>
                      </a:r>
                      <a:endParaRPr lang="ru-RU" sz="1200" b="1" dirty="0">
                        <a:solidFill>
                          <a:schemeClr val="tx1"/>
                        </a:solidFill>
                        <a:effectLst/>
                        <a:latin typeface="Arial"/>
                        <a:ea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74930" marR="73025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ru-RU" sz="1200" b="1" dirty="0">
                          <a:solidFill>
                            <a:schemeClr val="tx1"/>
                          </a:solidFill>
                          <a:effectLst/>
                        </a:rPr>
                        <a:t>4000/5800*</a:t>
                      </a:r>
                      <a:endParaRPr lang="ru-RU" sz="1200" b="1" dirty="0">
                        <a:solidFill>
                          <a:schemeClr val="tx1"/>
                        </a:solidFill>
                        <a:effectLst/>
                        <a:latin typeface="Arial"/>
                        <a:ea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945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ru-RU" sz="1300" dirty="0">
                          <a:solidFill>
                            <a:srgbClr val="0000FF"/>
                          </a:solidFill>
                          <a:effectLst/>
                        </a:rPr>
                        <a:t>2000-5800</a:t>
                      </a:r>
                      <a:endParaRPr lang="ru-RU" sz="1300" dirty="0">
                        <a:solidFill>
                          <a:srgbClr val="0000FF"/>
                        </a:solidFill>
                        <a:effectLst/>
                        <a:latin typeface="Arial"/>
                        <a:ea typeface="Arial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15539">
                <a:tc gridSpan="4">
                  <a:txBody>
                    <a:bodyPr/>
                    <a:lstStyle/>
                    <a:p>
                      <a:pPr marL="1588" indent="-3175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ru-RU" sz="1200" b="1" dirty="0">
                          <a:solidFill>
                            <a:srgbClr val="FF0000"/>
                          </a:solidFill>
                          <a:effectLst/>
                        </a:rPr>
                        <a:t>Котельные установки, спроектированные после 01.01.1982 и введенные по 31.12.2000</a:t>
                      </a:r>
                      <a:endParaRPr lang="ru-RU" sz="1200" b="1" dirty="0">
                        <a:solidFill>
                          <a:srgbClr val="FF0000"/>
                        </a:solidFill>
                        <a:effectLst/>
                        <a:latin typeface="Arial"/>
                        <a:ea typeface="Arial"/>
                      </a:endParaRPr>
                    </a:p>
                  </a:txBody>
                  <a:tcPr marL="0" marR="0" marT="0" marB="0">
                    <a:solidFill>
                      <a:srgbClr val="FFFF00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60200">
                <a:tc>
                  <a:txBody>
                    <a:bodyPr/>
                    <a:lstStyle/>
                    <a:p>
                      <a:pPr marL="73660" marR="70485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ru-RU" sz="1200">
                          <a:solidFill>
                            <a:schemeClr val="tx1"/>
                          </a:solidFill>
                          <a:effectLst/>
                        </a:rPr>
                        <a:t>от 50 до</a:t>
                      </a:r>
                    </a:p>
                    <a:p>
                      <a:pPr marL="74930" marR="69215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ru-RU" sz="1200">
                          <a:solidFill>
                            <a:schemeClr val="tx1"/>
                          </a:solidFill>
                          <a:effectLst/>
                        </a:rPr>
                        <a:t>100</a:t>
                      </a:r>
                      <a:endParaRPr lang="ru-RU" sz="1200">
                        <a:solidFill>
                          <a:schemeClr val="tx1"/>
                        </a:solidFill>
                        <a:effectLst/>
                        <a:latin typeface="Arial"/>
                        <a:ea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94310" marR="19304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ru-RU" sz="1200" b="1" dirty="0">
                          <a:solidFill>
                            <a:schemeClr val="tx1"/>
                          </a:solidFill>
                          <a:effectLst/>
                        </a:rPr>
                        <a:t>от 70 до 140</a:t>
                      </a:r>
                      <a:endParaRPr lang="ru-RU" sz="1200" b="1" dirty="0">
                        <a:solidFill>
                          <a:schemeClr val="tx1"/>
                        </a:solidFill>
                        <a:effectLst/>
                        <a:latin typeface="Arial"/>
                        <a:ea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74295" marR="73025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ru-RU" sz="1200" b="1" dirty="0">
                          <a:solidFill>
                            <a:schemeClr val="tx1"/>
                          </a:solidFill>
                          <a:effectLst/>
                        </a:rPr>
                        <a:t>3000</a:t>
                      </a:r>
                      <a:endParaRPr lang="ru-RU" sz="1200" b="1" dirty="0">
                        <a:solidFill>
                          <a:schemeClr val="tx1"/>
                        </a:solidFill>
                        <a:effectLst/>
                        <a:latin typeface="Arial"/>
                        <a:ea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945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ru-RU" sz="1300" dirty="0">
                          <a:solidFill>
                            <a:srgbClr val="0000FF"/>
                          </a:solidFill>
                          <a:effectLst/>
                        </a:rPr>
                        <a:t>2000-</a:t>
                      </a:r>
                      <a:r>
                        <a:rPr lang="ru-RU" sz="1300" dirty="0">
                          <a:solidFill>
                            <a:srgbClr val="FF0000"/>
                          </a:solidFill>
                          <a:effectLst/>
                        </a:rPr>
                        <a:t>4000</a:t>
                      </a:r>
                      <a:endParaRPr lang="ru-RU" sz="1300" dirty="0">
                        <a:solidFill>
                          <a:srgbClr val="FF0000"/>
                        </a:solidFill>
                        <a:effectLst/>
                        <a:latin typeface="Arial"/>
                        <a:ea typeface="Arial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60200">
                <a:tc>
                  <a:txBody>
                    <a:bodyPr/>
                    <a:lstStyle/>
                    <a:p>
                      <a:pPr marL="74930" marR="70485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ru-RU" sz="1200">
                          <a:solidFill>
                            <a:schemeClr val="tx1"/>
                          </a:solidFill>
                          <a:effectLst/>
                        </a:rPr>
                        <a:t>более 100</a:t>
                      </a:r>
                    </a:p>
                    <a:p>
                      <a:pPr marL="74930" marR="70485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ru-RU" sz="1200">
                          <a:solidFill>
                            <a:schemeClr val="tx1"/>
                          </a:solidFill>
                          <a:effectLst/>
                        </a:rPr>
                        <a:t>до 300</a:t>
                      </a:r>
                      <a:endParaRPr lang="ru-RU" sz="1200">
                        <a:solidFill>
                          <a:schemeClr val="tx1"/>
                        </a:solidFill>
                        <a:effectLst/>
                        <a:latin typeface="Arial"/>
                        <a:ea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95580" marR="19304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ru-RU" sz="1200" b="1" dirty="0">
                          <a:solidFill>
                            <a:schemeClr val="tx1"/>
                          </a:solidFill>
                          <a:effectLst/>
                        </a:rPr>
                        <a:t>более 140 до 420</a:t>
                      </a:r>
                      <a:endParaRPr lang="ru-RU" sz="1200" b="1" dirty="0">
                        <a:solidFill>
                          <a:schemeClr val="tx1"/>
                        </a:solidFill>
                        <a:effectLst/>
                        <a:latin typeface="Arial"/>
                        <a:ea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74930" marR="73025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ru-RU" sz="1200" b="1" dirty="0">
                          <a:solidFill>
                            <a:schemeClr val="tx1"/>
                          </a:solidFill>
                          <a:effectLst/>
                        </a:rPr>
                        <a:t>3000/5800*</a:t>
                      </a:r>
                      <a:endParaRPr lang="ru-RU" sz="1200" b="1" dirty="0">
                        <a:solidFill>
                          <a:schemeClr val="tx1"/>
                        </a:solidFill>
                        <a:effectLst/>
                        <a:latin typeface="Arial"/>
                        <a:ea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945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ru-RU" sz="1300" dirty="0">
                          <a:solidFill>
                            <a:srgbClr val="0000FF"/>
                          </a:solidFill>
                          <a:effectLst/>
                        </a:rPr>
                        <a:t>2000-4000</a:t>
                      </a:r>
                      <a:endParaRPr lang="ru-RU" sz="1300" dirty="0">
                        <a:solidFill>
                          <a:srgbClr val="0000FF"/>
                        </a:solidFill>
                        <a:effectLst/>
                        <a:latin typeface="Arial"/>
                        <a:ea typeface="Arial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17976">
                <a:tc>
                  <a:txBody>
                    <a:bodyPr/>
                    <a:lstStyle/>
                    <a:p>
                      <a:pPr marL="74930" marR="70485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ru-RU" sz="1200">
                          <a:solidFill>
                            <a:schemeClr val="tx1"/>
                          </a:solidFill>
                          <a:effectLst/>
                        </a:rPr>
                        <a:t>более 300</a:t>
                      </a:r>
                      <a:endParaRPr lang="ru-RU" sz="1200">
                        <a:solidFill>
                          <a:schemeClr val="tx1"/>
                        </a:solidFill>
                        <a:effectLst/>
                        <a:latin typeface="Arial"/>
                        <a:ea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94310" marR="19304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ru-RU" sz="1200" b="1" dirty="0">
                          <a:solidFill>
                            <a:schemeClr val="tx1"/>
                          </a:solidFill>
                          <a:effectLst/>
                        </a:rPr>
                        <a:t>более 420</a:t>
                      </a:r>
                      <a:endParaRPr lang="ru-RU" sz="1200" b="1" dirty="0">
                        <a:solidFill>
                          <a:schemeClr val="tx1"/>
                        </a:solidFill>
                        <a:effectLst/>
                        <a:latin typeface="Arial"/>
                        <a:ea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74930" marR="73025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ru-RU" sz="1200" b="1" dirty="0">
                          <a:solidFill>
                            <a:schemeClr val="tx1"/>
                          </a:solidFill>
                          <a:effectLst/>
                        </a:rPr>
                        <a:t>3000/5800*</a:t>
                      </a:r>
                      <a:endParaRPr lang="ru-RU" sz="1200" b="1" dirty="0">
                        <a:solidFill>
                          <a:schemeClr val="tx1"/>
                        </a:solidFill>
                        <a:effectLst/>
                        <a:latin typeface="Arial"/>
                        <a:ea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945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ru-RU" sz="1300" dirty="0">
                          <a:solidFill>
                            <a:srgbClr val="0000FF"/>
                          </a:solidFill>
                          <a:effectLst/>
                        </a:rPr>
                        <a:t>2000-4000</a:t>
                      </a:r>
                      <a:endParaRPr lang="ru-RU" sz="1300" dirty="0">
                        <a:solidFill>
                          <a:srgbClr val="0000FF"/>
                        </a:solidFill>
                        <a:effectLst/>
                        <a:latin typeface="Arial"/>
                        <a:ea typeface="Arial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80100">
                <a:tc gridSpan="4">
                  <a:txBody>
                    <a:bodyPr/>
                    <a:lstStyle/>
                    <a:p>
                      <a:pPr marL="273050" indent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ru-RU" sz="1200" b="1" dirty="0">
                          <a:solidFill>
                            <a:srgbClr val="FF0000"/>
                          </a:solidFill>
                          <a:effectLst/>
                        </a:rPr>
                        <a:t>Котельные установки, введенные с 1 января 2001 г.</a:t>
                      </a:r>
                      <a:endParaRPr lang="ru-RU" sz="1200" b="1" dirty="0">
                        <a:solidFill>
                          <a:srgbClr val="FF0000"/>
                        </a:solidFill>
                        <a:effectLst/>
                        <a:latin typeface="Arial"/>
                        <a:ea typeface="Arial"/>
                      </a:endParaRPr>
                    </a:p>
                  </a:txBody>
                  <a:tcPr marL="0" marR="0" marT="0" marB="0">
                    <a:solidFill>
                      <a:srgbClr val="FFFF00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360200">
                <a:tc>
                  <a:txBody>
                    <a:bodyPr/>
                    <a:lstStyle/>
                    <a:p>
                      <a:pPr marL="73660" marR="70485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ru-RU" sz="1200">
                          <a:solidFill>
                            <a:schemeClr val="tx1"/>
                          </a:solidFill>
                          <a:effectLst/>
                        </a:rPr>
                        <a:t>от 50 до</a:t>
                      </a:r>
                    </a:p>
                    <a:p>
                      <a:pPr marL="74930" marR="69215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ru-RU" sz="1200">
                          <a:solidFill>
                            <a:schemeClr val="tx1"/>
                          </a:solidFill>
                          <a:effectLst/>
                        </a:rPr>
                        <a:t>100</a:t>
                      </a:r>
                      <a:endParaRPr lang="ru-RU" sz="1200">
                        <a:solidFill>
                          <a:schemeClr val="tx1"/>
                        </a:solidFill>
                        <a:effectLst/>
                        <a:latin typeface="Arial"/>
                        <a:ea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94310" marR="19304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ru-RU" sz="1200" b="1" dirty="0">
                          <a:solidFill>
                            <a:schemeClr val="tx1"/>
                          </a:solidFill>
                          <a:effectLst/>
                        </a:rPr>
                        <a:t>от 70 до 140</a:t>
                      </a:r>
                      <a:endParaRPr lang="ru-RU" sz="1200" b="1" dirty="0">
                        <a:solidFill>
                          <a:schemeClr val="tx1"/>
                        </a:solidFill>
                        <a:effectLst/>
                        <a:latin typeface="Arial"/>
                        <a:ea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74295" marR="73025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ru-RU" sz="1200" b="1" dirty="0">
                          <a:solidFill>
                            <a:schemeClr val="tx1"/>
                          </a:solidFill>
                          <a:effectLst/>
                        </a:rPr>
                        <a:t>1400</a:t>
                      </a:r>
                      <a:endParaRPr lang="ru-RU" sz="1200" b="1" dirty="0">
                        <a:solidFill>
                          <a:schemeClr val="tx1"/>
                        </a:solidFill>
                        <a:effectLst/>
                        <a:latin typeface="Arial"/>
                        <a:ea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945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ru-RU" sz="1300" dirty="0">
                          <a:solidFill>
                            <a:srgbClr val="0000FF"/>
                          </a:solidFill>
                          <a:effectLst/>
                        </a:rPr>
                        <a:t>1200-1400</a:t>
                      </a:r>
                      <a:endParaRPr lang="ru-RU" sz="1300" dirty="0">
                        <a:solidFill>
                          <a:srgbClr val="0000FF"/>
                        </a:solidFill>
                        <a:effectLst/>
                        <a:latin typeface="Arial"/>
                        <a:ea typeface="Arial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360200">
                <a:tc>
                  <a:txBody>
                    <a:bodyPr/>
                    <a:lstStyle/>
                    <a:p>
                      <a:pPr marL="74930" marR="70485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ru-RU" sz="1200">
                          <a:solidFill>
                            <a:schemeClr val="tx1"/>
                          </a:solidFill>
                          <a:effectLst/>
                        </a:rPr>
                        <a:t>более 100</a:t>
                      </a:r>
                    </a:p>
                    <a:p>
                      <a:pPr marL="74930" marR="70485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ru-RU" sz="1200">
                          <a:solidFill>
                            <a:schemeClr val="tx1"/>
                          </a:solidFill>
                          <a:effectLst/>
                        </a:rPr>
                        <a:t>до 300</a:t>
                      </a:r>
                      <a:endParaRPr lang="ru-RU" sz="1200">
                        <a:solidFill>
                          <a:schemeClr val="tx1"/>
                        </a:solidFill>
                        <a:effectLst/>
                        <a:latin typeface="Arial"/>
                        <a:ea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95580" marR="19304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ru-RU" sz="1200" b="1">
                          <a:solidFill>
                            <a:schemeClr val="tx1"/>
                          </a:solidFill>
                          <a:effectLst/>
                        </a:rPr>
                        <a:t>более 140 до 420</a:t>
                      </a:r>
                      <a:endParaRPr lang="ru-RU" sz="1200" b="1">
                        <a:solidFill>
                          <a:schemeClr val="tx1"/>
                        </a:solidFill>
                        <a:effectLst/>
                        <a:latin typeface="Arial"/>
                        <a:ea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74295" marR="73025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ru-RU" sz="1200" b="1" dirty="0">
                          <a:solidFill>
                            <a:schemeClr val="tx1"/>
                          </a:solidFill>
                          <a:effectLst/>
                        </a:rPr>
                        <a:t>1400</a:t>
                      </a:r>
                      <a:endParaRPr lang="ru-RU" sz="1200" b="1" dirty="0">
                        <a:solidFill>
                          <a:schemeClr val="tx1"/>
                        </a:solidFill>
                        <a:effectLst/>
                        <a:latin typeface="Arial"/>
                        <a:ea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945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ru-RU" sz="1300" dirty="0">
                          <a:solidFill>
                            <a:srgbClr val="0000FF"/>
                          </a:solidFill>
                          <a:effectLst/>
                        </a:rPr>
                        <a:t>950-1400</a:t>
                      </a:r>
                      <a:endParaRPr lang="ru-RU" sz="1300" dirty="0">
                        <a:solidFill>
                          <a:srgbClr val="0000FF"/>
                        </a:solidFill>
                        <a:effectLst/>
                        <a:latin typeface="Arial"/>
                        <a:ea typeface="Arial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392079">
                <a:tc>
                  <a:txBody>
                    <a:bodyPr/>
                    <a:lstStyle/>
                    <a:p>
                      <a:pPr marL="74930" marR="70485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ru-RU" sz="1200" dirty="0">
                          <a:solidFill>
                            <a:schemeClr val="tx1"/>
                          </a:solidFill>
                          <a:effectLst/>
                        </a:rPr>
                        <a:t>более 300</a:t>
                      </a:r>
                      <a:endParaRPr lang="ru-RU" sz="1200" dirty="0">
                        <a:solidFill>
                          <a:schemeClr val="tx1"/>
                        </a:solidFill>
                        <a:effectLst/>
                        <a:latin typeface="Arial"/>
                        <a:ea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94310" marR="19304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ru-RU" sz="1200" b="1" dirty="0">
                          <a:solidFill>
                            <a:schemeClr val="tx1"/>
                          </a:solidFill>
                          <a:effectLst/>
                        </a:rPr>
                        <a:t>более 420</a:t>
                      </a:r>
                      <a:endParaRPr lang="ru-RU" sz="1200" b="1" dirty="0">
                        <a:solidFill>
                          <a:schemeClr val="tx1"/>
                        </a:solidFill>
                        <a:effectLst/>
                        <a:latin typeface="Arial"/>
                        <a:ea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74295" marR="73025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ru-RU" sz="1200" b="1" dirty="0">
                          <a:solidFill>
                            <a:schemeClr val="tx1"/>
                          </a:solidFill>
                          <a:effectLst/>
                        </a:rPr>
                        <a:t>1200</a:t>
                      </a:r>
                      <a:endParaRPr lang="ru-RU" sz="1200" b="1" dirty="0">
                        <a:solidFill>
                          <a:schemeClr val="tx1"/>
                        </a:solidFill>
                        <a:effectLst/>
                        <a:latin typeface="Arial"/>
                        <a:ea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945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ru-RU" sz="1300" dirty="0">
                          <a:solidFill>
                            <a:srgbClr val="0000FF"/>
                          </a:solidFill>
                          <a:effectLst/>
                        </a:rPr>
                        <a:t>700-1200</a:t>
                      </a:r>
                      <a:endParaRPr lang="ru-RU" sz="1300" dirty="0">
                        <a:solidFill>
                          <a:srgbClr val="0000FF"/>
                        </a:solidFill>
                        <a:effectLst/>
                        <a:latin typeface="Arial"/>
                        <a:ea typeface="Arial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886821442"/>
      </p:ext>
    </p:extLst>
  </p:cSld>
  <p:clrMapOvr>
    <a:masterClrMapping/>
  </p:clrMapOvr>
  <p:transition/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8466" name="Text Box 3">
            <a:extLst>
              <a:ext uri="{FF2B5EF4-FFF2-40B4-BE49-F238E27FC236}">
                <a16:creationId xmlns:a16="http://schemas.microsoft.com/office/drawing/2014/main" id="{1E76AE79-6D39-4616-8652-D5F5AEF1A3D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75263" y="682625"/>
            <a:ext cx="59372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1363" indent="-285750"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1413" indent="-228600"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598613" indent="-228600"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5813" indent="-228600"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3013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0213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7413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4613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endParaRPr lang="ru-RU" altLang="ru-RU" sz="2400">
              <a:solidFill>
                <a:srgbClr val="000000"/>
              </a:solidFill>
              <a:latin typeface="Times New Roman" panose="02020603050405020304" pitchFamily="18" charset="0"/>
            </a:endParaRPr>
          </a:p>
        </p:txBody>
      </p:sp>
      <p:sp>
        <p:nvSpPr>
          <p:cNvPr id="318467" name="Rectangle 4">
            <a:extLst>
              <a:ext uri="{FF2B5EF4-FFF2-40B4-BE49-F238E27FC236}">
                <a16:creationId xmlns:a16="http://schemas.microsoft.com/office/drawing/2014/main" id="{45076D43-F73F-410B-804E-2B2F7B4A5B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6092825"/>
            <a:ext cx="9144000" cy="765175"/>
          </a:xfrm>
          <a:prstGeom prst="rect">
            <a:avLst/>
          </a:prstGeom>
          <a:solidFill>
            <a:srgbClr val="020A8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1363" indent="-285750"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1413" indent="-228600"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598613" indent="-228600"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5813" indent="-228600"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3013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0213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7413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4613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endParaRPr lang="ru-RU" altLang="ru-RU" sz="2000" b="1">
              <a:solidFill>
                <a:srgbClr val="FFFFFF"/>
              </a:solidFill>
            </a:endParaRPr>
          </a:p>
        </p:txBody>
      </p:sp>
      <p:pic>
        <p:nvPicPr>
          <p:cNvPr id="318468" name="Picture 5" descr="027">
            <a:extLst>
              <a:ext uri="{FF2B5EF4-FFF2-40B4-BE49-F238E27FC236}">
                <a16:creationId xmlns:a16="http://schemas.microsoft.com/office/drawing/2014/main" id="{7E912784-71F3-44FB-A12C-0DF98530704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600450" y="6237288"/>
            <a:ext cx="1998663" cy="450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18469" name="Picture 6" descr="028">
            <a:extLst>
              <a:ext uri="{FF2B5EF4-FFF2-40B4-BE49-F238E27FC236}">
                <a16:creationId xmlns:a16="http://schemas.microsoft.com/office/drawing/2014/main" id="{E23CD779-7066-4C04-B394-C9AA7CD17E5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596188" y="6229350"/>
            <a:ext cx="1241425" cy="492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18470" name="Rectangle 9">
            <a:extLst>
              <a:ext uri="{FF2B5EF4-FFF2-40B4-BE49-F238E27FC236}">
                <a16:creationId xmlns:a16="http://schemas.microsoft.com/office/drawing/2014/main" id="{297FD444-87FA-4EF3-9D9E-60405CCDDC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6350"/>
            <a:ext cx="9144000" cy="909638"/>
          </a:xfrm>
          <a:prstGeom prst="rect">
            <a:avLst/>
          </a:prstGeom>
          <a:solidFill>
            <a:srgbClr val="FFFFC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1363" indent="-285750"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1413" indent="-228600"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598613" indent="-228600"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5813" indent="-228600"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3013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0213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7413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4613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endParaRPr lang="ru-RU" altLang="ru-RU" sz="2000" b="1">
              <a:solidFill>
                <a:srgbClr val="FF3300"/>
              </a:solidFill>
            </a:endParaRPr>
          </a:p>
        </p:txBody>
      </p:sp>
      <p:sp>
        <p:nvSpPr>
          <p:cNvPr id="318471" name="Rectangle 10">
            <a:extLst>
              <a:ext uri="{FF2B5EF4-FFF2-40B4-BE49-F238E27FC236}">
                <a16:creationId xmlns:a16="http://schemas.microsoft.com/office/drawing/2014/main" id="{7FBFF4A4-0244-46D4-B290-9531B5B5EA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935038"/>
            <a:ext cx="9144000" cy="5156200"/>
          </a:xfrm>
          <a:prstGeom prst="rect">
            <a:avLst/>
          </a:prstGeom>
          <a:solidFill>
            <a:srgbClr val="CCE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12813">
              <a:spcBef>
                <a:spcPts val="400"/>
              </a:spcBef>
              <a:buClr>
                <a:schemeClr val="accent1"/>
              </a:buClr>
              <a:buSzPct val="68000"/>
              <a:buFont typeface="Wingdings 3" panose="05040102010807070707" pitchFamily="18" charset="2"/>
              <a:buChar char=""/>
              <a:defRPr sz="2700">
                <a:solidFill>
                  <a:schemeClr val="tx1"/>
                </a:solidFill>
                <a:latin typeface="Lucida Sans Unicode" panose="020B0602030504020204" pitchFamily="34" charset="0"/>
              </a:defRPr>
            </a:lvl1pPr>
            <a:lvl2pPr marL="741363" indent="-285750" defTabSz="912813">
              <a:spcBef>
                <a:spcPts val="325"/>
              </a:spcBef>
              <a:buClr>
                <a:schemeClr val="accent1"/>
              </a:buClr>
              <a:buFont typeface="Verdana" panose="020B0604030504040204" pitchFamily="34" charset="0"/>
              <a:buChar char="◦"/>
              <a:defRPr sz="2300">
                <a:solidFill>
                  <a:schemeClr val="tx1"/>
                </a:solidFill>
                <a:latin typeface="Lucida Sans Unicode" panose="020B0602030504020204" pitchFamily="34" charset="0"/>
              </a:defRPr>
            </a:lvl2pPr>
            <a:lvl3pPr marL="1141413" indent="-228600" defTabSz="912813">
              <a:spcBef>
                <a:spcPts val="350"/>
              </a:spcBef>
              <a:buClr>
                <a:schemeClr val="accent2"/>
              </a:buClr>
              <a:buSzPct val="100000"/>
              <a:buFont typeface="Wingdings 2" panose="05020102010507070707" pitchFamily="18" charset="2"/>
              <a:buChar char=""/>
              <a:defRPr sz="2100">
                <a:solidFill>
                  <a:schemeClr val="tx1"/>
                </a:solidFill>
                <a:latin typeface="Lucida Sans Unicode" panose="020B0602030504020204" pitchFamily="34" charset="0"/>
              </a:defRPr>
            </a:lvl3pPr>
            <a:lvl4pPr marL="1598613" indent="-228600" defTabSz="912813">
              <a:spcBef>
                <a:spcPts val="350"/>
              </a:spcBef>
              <a:buClr>
                <a:schemeClr val="accent2"/>
              </a:buClr>
              <a:buFont typeface="Wingdings 2" panose="05020102010507070707" pitchFamily="18" charset="2"/>
              <a:buChar char=""/>
              <a:defRPr sz="1900">
                <a:solidFill>
                  <a:schemeClr val="tx1"/>
                </a:solidFill>
                <a:latin typeface="Lucida Sans Unicode" panose="020B0602030504020204" pitchFamily="34" charset="0"/>
              </a:defRPr>
            </a:lvl4pPr>
            <a:lvl5pPr marL="2055813" indent="-228600" defTabSz="912813">
              <a:spcBef>
                <a:spcPts val="350"/>
              </a:spcBef>
              <a:buClr>
                <a:schemeClr val="accent2"/>
              </a:buClr>
              <a:buFont typeface="Wingdings 2" panose="05020102010507070707" pitchFamily="18" charset="2"/>
              <a:buChar char=""/>
              <a:defRPr>
                <a:solidFill>
                  <a:schemeClr val="tx1"/>
                </a:solidFill>
                <a:latin typeface="Lucida Sans Unicode" panose="020B0602030504020204" pitchFamily="34" charset="0"/>
              </a:defRPr>
            </a:lvl5pPr>
            <a:lvl6pPr marL="2513013" indent="-228600" defTabSz="912813" eaLnBrk="0" fontAlgn="base" hangingPunct="0">
              <a:spcBef>
                <a:spcPts val="350"/>
              </a:spcBef>
              <a:spcAft>
                <a:spcPct val="0"/>
              </a:spcAft>
              <a:buClr>
                <a:schemeClr val="accent2"/>
              </a:buClr>
              <a:buFont typeface="Wingdings 2" panose="05020102010507070707" pitchFamily="18" charset="2"/>
              <a:buChar char=""/>
              <a:defRPr>
                <a:solidFill>
                  <a:schemeClr val="tx1"/>
                </a:solidFill>
                <a:latin typeface="Lucida Sans Unicode" panose="020B0602030504020204" pitchFamily="34" charset="0"/>
              </a:defRPr>
            </a:lvl6pPr>
            <a:lvl7pPr marL="2970213" indent="-228600" defTabSz="912813" eaLnBrk="0" fontAlgn="base" hangingPunct="0">
              <a:spcBef>
                <a:spcPts val="350"/>
              </a:spcBef>
              <a:spcAft>
                <a:spcPct val="0"/>
              </a:spcAft>
              <a:buClr>
                <a:schemeClr val="accent2"/>
              </a:buClr>
              <a:buFont typeface="Wingdings 2" panose="05020102010507070707" pitchFamily="18" charset="2"/>
              <a:buChar char=""/>
              <a:defRPr>
                <a:solidFill>
                  <a:schemeClr val="tx1"/>
                </a:solidFill>
                <a:latin typeface="Lucida Sans Unicode" panose="020B0602030504020204" pitchFamily="34" charset="0"/>
              </a:defRPr>
            </a:lvl7pPr>
            <a:lvl8pPr marL="3427413" indent="-228600" defTabSz="912813" eaLnBrk="0" fontAlgn="base" hangingPunct="0">
              <a:spcBef>
                <a:spcPts val="350"/>
              </a:spcBef>
              <a:spcAft>
                <a:spcPct val="0"/>
              </a:spcAft>
              <a:buClr>
                <a:schemeClr val="accent2"/>
              </a:buClr>
              <a:buFont typeface="Wingdings 2" panose="05020102010507070707" pitchFamily="18" charset="2"/>
              <a:buChar char=""/>
              <a:defRPr>
                <a:solidFill>
                  <a:schemeClr val="tx1"/>
                </a:solidFill>
                <a:latin typeface="Lucida Sans Unicode" panose="020B0602030504020204" pitchFamily="34" charset="0"/>
              </a:defRPr>
            </a:lvl8pPr>
            <a:lvl9pPr marL="3884613" indent="-228600" defTabSz="912813" eaLnBrk="0" fontAlgn="base" hangingPunct="0">
              <a:spcBef>
                <a:spcPts val="350"/>
              </a:spcBef>
              <a:spcAft>
                <a:spcPct val="0"/>
              </a:spcAft>
              <a:buClr>
                <a:schemeClr val="accent2"/>
              </a:buClr>
              <a:buFont typeface="Wingdings 2" panose="05020102010507070707" pitchFamily="18" charset="2"/>
              <a:buChar char=""/>
              <a:defRPr>
                <a:solidFill>
                  <a:schemeClr val="tx1"/>
                </a:solidFill>
                <a:latin typeface="Lucida Sans Unicode" panose="020B0602030504020204" pitchFamily="34" charset="0"/>
              </a:defRPr>
            </a:lvl9pPr>
          </a:lstStyle>
          <a:p>
            <a:pPr algn="just" eaLnBrk="1" hangingPunct="1">
              <a:spcBef>
                <a:spcPts val="600"/>
              </a:spcBef>
              <a:spcAft>
                <a:spcPts val="600"/>
              </a:spcAft>
              <a:buClrTx/>
              <a:buSzTx/>
              <a:buFontTx/>
              <a:buNone/>
            </a:pPr>
            <a:endParaRPr lang="ru-RU" altLang="ru-RU" sz="1600">
              <a:solidFill>
                <a:srgbClr val="00206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318472" name="TextBox 9">
            <a:extLst>
              <a:ext uri="{FF2B5EF4-FFF2-40B4-BE49-F238E27FC236}">
                <a16:creationId xmlns:a16="http://schemas.microsoft.com/office/drawing/2014/main" id="{78F2CCBD-6D2F-4C74-87E1-1299F6A0B1F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8288" y="6064250"/>
            <a:ext cx="1566862" cy="8302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1363" indent="-285750"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1413" indent="-228600"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598613" indent="-228600"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5813" indent="-228600"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3013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0213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7413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4613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ru-RU" altLang="ru-RU" sz="4800">
                <a:solidFill>
                  <a:srgbClr val="FFFF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НИУ</a:t>
            </a:r>
          </a:p>
        </p:txBody>
      </p:sp>
      <p:sp>
        <p:nvSpPr>
          <p:cNvPr id="10" name="Заголовок 1">
            <a:extLst>
              <a:ext uri="{FF2B5EF4-FFF2-40B4-BE49-F238E27FC236}">
                <a16:creationId xmlns:a16="http://schemas.microsoft.com/office/drawing/2014/main" id="{DE4A5370-F537-4EB4-946E-A6344BA2A435}"/>
              </a:ext>
            </a:extLst>
          </p:cNvPr>
          <p:cNvSpPr txBox="1">
            <a:spLocks/>
          </p:cNvSpPr>
          <p:nvPr/>
        </p:nvSpPr>
        <p:spPr>
          <a:xfrm>
            <a:off x="0" y="6350"/>
            <a:ext cx="9144000" cy="928688"/>
          </a:xfrm>
          <a:prstGeom prst="rect">
            <a:avLst/>
          </a:prstGeom>
          <a:noFill/>
          <a:ln>
            <a:noFill/>
          </a:ln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1600" b="1" dirty="0">
                <a:solidFill>
                  <a:srgbClr val="FF0000"/>
                </a:solidFill>
                <a:cs typeface="Arial" panose="020B0604020202020204" pitchFamily="34" charset="0"/>
              </a:rPr>
              <a:t>Технологические показатели НДТ КТЭУ </a:t>
            </a:r>
            <a:r>
              <a:rPr lang="ru-RU" sz="1600" b="1" dirty="0">
                <a:solidFill>
                  <a:srgbClr val="0000FF"/>
                </a:solidFill>
                <a:cs typeface="Arial" panose="020B0604020202020204" pitchFamily="34" charset="0"/>
              </a:rPr>
              <a:t>при сжигании жидких топлив</a:t>
            </a:r>
            <a:r>
              <a:rPr lang="ru-RU" sz="1600" b="1" dirty="0">
                <a:solidFill>
                  <a:srgbClr val="FF0000"/>
                </a:solidFill>
                <a:cs typeface="Arial" panose="020B0604020202020204" pitchFamily="34" charset="0"/>
              </a:rPr>
              <a:t>, мг/нм</a:t>
            </a:r>
            <a:r>
              <a:rPr lang="ru-RU" sz="1600" b="1" baseline="30000" dirty="0">
                <a:solidFill>
                  <a:srgbClr val="FF0000"/>
                </a:solidFill>
                <a:cs typeface="Arial" panose="020B0604020202020204" pitchFamily="34" charset="0"/>
              </a:rPr>
              <a:t>3</a:t>
            </a:r>
            <a:r>
              <a:rPr lang="ru-RU" sz="1600" b="1" dirty="0">
                <a:solidFill>
                  <a:srgbClr val="FF0000"/>
                </a:solidFill>
                <a:cs typeface="Arial" panose="020B0604020202020204" pitchFamily="34" charset="0"/>
              </a:rPr>
              <a:t> (температура 0</a:t>
            </a:r>
            <a:r>
              <a:rPr lang="ru-RU" sz="1600" b="1" dirty="0">
                <a:solidFill>
                  <a:srgbClr val="FF0000"/>
                </a:solidFill>
                <a:cs typeface="Arial" panose="020B0604020202020204" pitchFamily="34" charset="0"/>
                <a:sym typeface="Symbol"/>
              </a:rPr>
              <a:t></a:t>
            </a:r>
            <a:r>
              <a:rPr lang="ru-RU" sz="1600" b="1" dirty="0">
                <a:solidFill>
                  <a:srgbClr val="FF0000"/>
                </a:solidFill>
                <a:cs typeface="Arial" panose="020B0604020202020204" pitchFamily="34" charset="0"/>
              </a:rPr>
              <a:t>С, давление 101,3 кПа, сухой газ, содержание кислорода для котельных установок - 6 %, для ГТУ – 15%)</a:t>
            </a:r>
            <a:endParaRPr lang="ru-RU" sz="1600" b="1" cap="all" dirty="0">
              <a:solidFill>
                <a:srgbClr val="FF0000"/>
              </a:solidFill>
              <a:cs typeface="Arial" panose="020B0604020202020204" pitchFamily="34" charset="0"/>
            </a:endParaRPr>
          </a:p>
        </p:txBody>
      </p:sp>
      <p:graphicFrame>
        <p:nvGraphicFramePr>
          <p:cNvPr id="2" name="Таблица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68476630"/>
              </p:ext>
            </p:extLst>
          </p:nvPr>
        </p:nvGraphicFramePr>
        <p:xfrm>
          <a:off x="395538" y="1238269"/>
          <a:ext cx="8136902" cy="4711010"/>
        </p:xfrm>
        <a:graphic>
          <a:graphicData uri="http://schemas.openxmlformats.org/drawingml/2006/table">
            <a:tbl>
              <a:tblPr firstRow="1" firstCol="1" lastRow="1" lastCol="1" bandRow="1" bandCol="1">
                <a:tableStyleId>{5C22544A-7EE6-4342-B048-85BDC9FD1C3A}</a:tableStyleId>
              </a:tblPr>
              <a:tblGrid>
                <a:gridCol w="166861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6511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0064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29674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1496726">
                <a:tc>
                  <a:txBody>
                    <a:bodyPr/>
                    <a:lstStyle/>
                    <a:p>
                      <a:pPr marL="103505" marR="95885" indent="-254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ru-RU" sz="1200" dirty="0">
                          <a:solidFill>
                            <a:schemeClr val="tx1"/>
                          </a:solidFill>
                          <a:effectLst/>
                        </a:rPr>
                        <a:t>Тепловая мощность водогрейных котлов, для ГТУ –</a:t>
                      </a:r>
                    </a:p>
                    <a:p>
                      <a:pPr marL="78105" marR="7112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ru-RU" sz="1200" dirty="0">
                          <a:solidFill>
                            <a:schemeClr val="tx1"/>
                          </a:solidFill>
                          <a:effectLst/>
                        </a:rPr>
                        <a:t>электрическая мощность,</a:t>
                      </a:r>
                    </a:p>
                    <a:p>
                      <a:pPr marL="78105" marR="73025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ru-RU" sz="1200" dirty="0">
                          <a:solidFill>
                            <a:schemeClr val="tx1"/>
                          </a:solidFill>
                          <a:effectLst/>
                        </a:rPr>
                        <a:t>МВт</a:t>
                      </a:r>
                      <a:endParaRPr lang="ru-RU" sz="1200" dirty="0">
                        <a:solidFill>
                          <a:schemeClr val="tx1"/>
                        </a:solidFill>
                        <a:effectLst/>
                        <a:latin typeface="Arial"/>
                        <a:ea typeface="Arial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marL="67945" marR="6096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ru-RU" sz="1200" dirty="0" err="1">
                          <a:solidFill>
                            <a:schemeClr val="tx1"/>
                          </a:solidFill>
                          <a:effectLst/>
                        </a:rPr>
                        <a:t>Паропроизводительность</a:t>
                      </a:r>
                      <a:r>
                        <a:rPr lang="ru-RU" sz="1200" dirty="0">
                          <a:solidFill>
                            <a:schemeClr val="tx1"/>
                          </a:solidFill>
                          <a:effectLst/>
                        </a:rPr>
                        <a:t> паровых котлов, т/час</a:t>
                      </a:r>
                      <a:endParaRPr lang="ru-RU" sz="1200" dirty="0">
                        <a:solidFill>
                          <a:schemeClr val="tx1"/>
                        </a:solidFill>
                        <a:effectLst/>
                        <a:latin typeface="Arial"/>
                        <a:ea typeface="Arial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ru-RU" sz="1200" dirty="0">
                          <a:solidFill>
                            <a:schemeClr val="tx1"/>
                          </a:solidFill>
                          <a:effectLst/>
                        </a:rPr>
                        <a:t> </a:t>
                      </a:r>
                    </a:p>
                    <a:p>
                      <a:pPr marL="93980" marR="80645" indent="-3175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ru-RU" sz="1200" dirty="0">
                          <a:solidFill>
                            <a:srgbClr val="FF0000"/>
                          </a:solidFill>
                          <a:effectLst/>
                        </a:rPr>
                        <a:t>Массовая концентрация </a:t>
                      </a:r>
                      <a:r>
                        <a:rPr lang="ru-RU" sz="1200" dirty="0" err="1">
                          <a:solidFill>
                            <a:srgbClr val="FF0000"/>
                          </a:solidFill>
                          <a:effectLst/>
                        </a:rPr>
                        <a:t>SO</a:t>
                      </a:r>
                      <a:r>
                        <a:rPr lang="ru-RU" sz="1200" baseline="-25000" dirty="0" err="1">
                          <a:solidFill>
                            <a:srgbClr val="FF0000"/>
                          </a:solidFill>
                          <a:effectLst/>
                        </a:rPr>
                        <a:t>х</a:t>
                      </a:r>
                      <a:r>
                        <a:rPr lang="ru-RU" sz="1200" dirty="0">
                          <a:solidFill>
                            <a:srgbClr val="FF0000"/>
                          </a:solidFill>
                          <a:effectLst/>
                        </a:rPr>
                        <a:t> в дымовых газах</a:t>
                      </a:r>
                      <a:endParaRPr lang="ru-RU" sz="1200" dirty="0">
                        <a:solidFill>
                          <a:srgbClr val="FF0000"/>
                        </a:solidFill>
                        <a:effectLst/>
                        <a:latin typeface="Arial"/>
                        <a:ea typeface="Arial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ru-RU" sz="1200" dirty="0">
                          <a:solidFill>
                            <a:schemeClr val="tx1"/>
                          </a:solidFill>
                          <a:effectLst/>
                        </a:rPr>
                        <a:t> </a:t>
                      </a: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ru-RU" sz="1200" dirty="0">
                          <a:solidFill>
                            <a:schemeClr val="tx1"/>
                          </a:solidFill>
                          <a:effectLst/>
                        </a:rPr>
                        <a:t> </a:t>
                      </a: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ru-RU" sz="1200" dirty="0">
                          <a:solidFill>
                            <a:srgbClr val="0000FF"/>
                          </a:solidFill>
                          <a:effectLst/>
                        </a:rPr>
                        <a:t>Фактические концентрации</a:t>
                      </a:r>
                    </a:p>
                  </a:txBody>
                  <a:tcPr marL="0" marR="0" marT="0" marB="0" anchor="ctr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4271">
                <a:tc gridSpan="4">
                  <a:txBody>
                    <a:bodyPr/>
                    <a:lstStyle/>
                    <a:p>
                      <a:pPr marL="220345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ru-RU" sz="1200" dirty="0">
                          <a:solidFill>
                            <a:srgbClr val="FF0000"/>
                          </a:solidFill>
                          <a:effectLst/>
                        </a:rPr>
                        <a:t>Котельные установки, введенные по проектам, утвержденным по 31.12.1981</a:t>
                      </a:r>
                      <a:endParaRPr lang="ru-RU" sz="1200" dirty="0">
                        <a:solidFill>
                          <a:srgbClr val="FF0000"/>
                        </a:solidFill>
                        <a:effectLst/>
                        <a:latin typeface="Arial"/>
                        <a:ea typeface="Arial"/>
                      </a:endParaRPr>
                    </a:p>
                  </a:txBody>
                  <a:tcPr marL="0" marR="0" marT="0" marB="0">
                    <a:solidFill>
                      <a:srgbClr val="FFFF00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marL="220345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ru-RU" sz="1200" dirty="0">
                        <a:solidFill>
                          <a:srgbClr val="FF0000"/>
                        </a:solidFill>
                        <a:effectLst/>
                        <a:latin typeface="Arial"/>
                        <a:ea typeface="Arial"/>
                      </a:endParaRPr>
                    </a:p>
                  </a:txBody>
                  <a:tcPr marL="0" marR="0" marT="0" marB="0"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4271">
                <a:tc>
                  <a:txBody>
                    <a:bodyPr/>
                    <a:lstStyle/>
                    <a:p>
                      <a:pPr marR="11684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ru-RU" sz="1200" dirty="0">
                          <a:solidFill>
                            <a:schemeClr val="tx1"/>
                          </a:solidFill>
                          <a:effectLst/>
                        </a:rPr>
                        <a:t>от 50 до 100</a:t>
                      </a:r>
                      <a:endParaRPr lang="ru-RU" sz="1200" dirty="0">
                        <a:solidFill>
                          <a:schemeClr val="tx1"/>
                        </a:solidFill>
                        <a:effectLst/>
                        <a:latin typeface="Arial"/>
                        <a:ea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14960" marR="307975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ru-RU" sz="1200" b="1" dirty="0">
                          <a:solidFill>
                            <a:schemeClr val="tx1"/>
                          </a:solidFill>
                          <a:effectLst/>
                        </a:rPr>
                        <a:t>от 70 до 140</a:t>
                      </a:r>
                      <a:endParaRPr lang="ru-RU" sz="1200" b="1" dirty="0">
                        <a:solidFill>
                          <a:schemeClr val="tx1"/>
                        </a:solidFill>
                        <a:effectLst/>
                        <a:latin typeface="Arial"/>
                        <a:ea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63220" marR="35306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ru-RU" sz="1200" b="1" dirty="0">
                          <a:solidFill>
                            <a:schemeClr val="tx1"/>
                          </a:solidFill>
                          <a:effectLst/>
                        </a:rPr>
                        <a:t>3400</a:t>
                      </a:r>
                      <a:endParaRPr lang="ru-RU" sz="1200" b="1" dirty="0">
                        <a:solidFill>
                          <a:schemeClr val="tx1"/>
                        </a:solidFill>
                        <a:effectLst/>
                        <a:latin typeface="Arial"/>
                        <a:ea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945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ru-RU" sz="1300" dirty="0">
                          <a:solidFill>
                            <a:srgbClr val="0000FF"/>
                          </a:solidFill>
                          <a:effectLst/>
                        </a:rPr>
                        <a:t>2000-</a:t>
                      </a:r>
                      <a:r>
                        <a:rPr lang="ru-RU" sz="1300" dirty="0">
                          <a:solidFill>
                            <a:srgbClr val="FF0000"/>
                          </a:solidFill>
                          <a:effectLst/>
                        </a:rPr>
                        <a:t>5800</a:t>
                      </a:r>
                      <a:endParaRPr lang="ru-RU" sz="1300" dirty="0">
                        <a:solidFill>
                          <a:srgbClr val="FF0000"/>
                        </a:solidFill>
                        <a:effectLst/>
                        <a:latin typeface="Arial"/>
                        <a:ea typeface="Arial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69426">
                <a:tc>
                  <a:txBody>
                    <a:bodyPr/>
                    <a:lstStyle/>
                    <a:p>
                      <a:pPr marL="78105" marR="7366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ru-RU" sz="1200" dirty="0">
                          <a:solidFill>
                            <a:schemeClr val="tx1"/>
                          </a:solidFill>
                          <a:effectLst/>
                        </a:rPr>
                        <a:t>более 100 до 300</a:t>
                      </a:r>
                      <a:endParaRPr lang="ru-RU" sz="1200" dirty="0">
                        <a:solidFill>
                          <a:schemeClr val="tx1"/>
                        </a:solidFill>
                        <a:effectLst/>
                        <a:latin typeface="Arial"/>
                        <a:ea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14960" marR="30988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ru-RU" sz="1200" b="1" dirty="0">
                          <a:solidFill>
                            <a:schemeClr val="tx1"/>
                          </a:solidFill>
                          <a:effectLst/>
                        </a:rPr>
                        <a:t>более 140 до 420</a:t>
                      </a:r>
                      <a:endParaRPr lang="ru-RU" sz="1200" b="1" dirty="0">
                        <a:solidFill>
                          <a:schemeClr val="tx1"/>
                        </a:solidFill>
                        <a:effectLst/>
                        <a:latin typeface="Arial"/>
                        <a:ea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63220" marR="35306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ru-RU" sz="1200" b="1" dirty="0">
                          <a:solidFill>
                            <a:schemeClr val="tx1"/>
                          </a:solidFill>
                          <a:effectLst/>
                        </a:rPr>
                        <a:t>3400</a:t>
                      </a:r>
                      <a:endParaRPr lang="ru-RU" sz="1200" b="1" dirty="0">
                        <a:solidFill>
                          <a:schemeClr val="tx1"/>
                        </a:solidFill>
                        <a:effectLst/>
                        <a:latin typeface="Arial"/>
                        <a:ea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945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ru-RU" sz="1300" dirty="0">
                          <a:solidFill>
                            <a:srgbClr val="0000FF"/>
                          </a:solidFill>
                          <a:effectLst/>
                        </a:rPr>
                        <a:t>2000-</a:t>
                      </a:r>
                      <a:r>
                        <a:rPr lang="ru-RU" sz="1300" dirty="0">
                          <a:solidFill>
                            <a:srgbClr val="FF0000"/>
                          </a:solidFill>
                          <a:effectLst/>
                        </a:rPr>
                        <a:t>5800</a:t>
                      </a:r>
                      <a:endParaRPr lang="ru-RU" sz="1300" dirty="0">
                        <a:solidFill>
                          <a:srgbClr val="FF0000"/>
                        </a:solidFill>
                        <a:effectLst/>
                        <a:latin typeface="Arial"/>
                        <a:ea typeface="Arial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34271"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ru-RU" sz="1200" dirty="0">
                          <a:solidFill>
                            <a:schemeClr val="tx1"/>
                          </a:solidFill>
                          <a:effectLst/>
                        </a:rPr>
                        <a:t>более 300</a:t>
                      </a:r>
                      <a:endParaRPr lang="ru-RU" sz="1200" dirty="0">
                        <a:solidFill>
                          <a:schemeClr val="tx1"/>
                        </a:solidFill>
                        <a:effectLst/>
                        <a:latin typeface="Arial"/>
                        <a:ea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14960" marR="30734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ru-RU" sz="1200" b="1" dirty="0">
                          <a:solidFill>
                            <a:schemeClr val="tx1"/>
                          </a:solidFill>
                          <a:effectLst/>
                        </a:rPr>
                        <a:t>более 420</a:t>
                      </a:r>
                      <a:endParaRPr lang="ru-RU" sz="1200" b="1" dirty="0">
                        <a:solidFill>
                          <a:schemeClr val="tx1"/>
                        </a:solidFill>
                        <a:effectLst/>
                        <a:latin typeface="Arial"/>
                        <a:ea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63220" marR="35306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ru-RU" sz="1200" b="1" dirty="0">
                          <a:solidFill>
                            <a:schemeClr val="tx1"/>
                          </a:solidFill>
                          <a:effectLst/>
                        </a:rPr>
                        <a:t>3000</a:t>
                      </a:r>
                      <a:endParaRPr lang="ru-RU" sz="1200" b="1" dirty="0">
                        <a:solidFill>
                          <a:schemeClr val="tx1"/>
                        </a:solidFill>
                        <a:effectLst/>
                        <a:latin typeface="Arial"/>
                        <a:ea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945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ru-RU" sz="1300" dirty="0">
                          <a:solidFill>
                            <a:srgbClr val="0000FF"/>
                          </a:solidFill>
                          <a:effectLst/>
                        </a:rPr>
                        <a:t>2000-</a:t>
                      </a:r>
                      <a:r>
                        <a:rPr lang="ru-RU" sz="1300" dirty="0">
                          <a:solidFill>
                            <a:srgbClr val="FF0000"/>
                          </a:solidFill>
                          <a:effectLst/>
                        </a:rPr>
                        <a:t>5800</a:t>
                      </a:r>
                      <a:endParaRPr lang="ru-RU" sz="1300" dirty="0">
                        <a:solidFill>
                          <a:srgbClr val="FF0000"/>
                        </a:solidFill>
                        <a:effectLst/>
                        <a:latin typeface="Arial"/>
                        <a:ea typeface="Arial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52291">
                <a:tc gridSpan="4">
                  <a:txBody>
                    <a:bodyPr/>
                    <a:lstStyle/>
                    <a:p>
                      <a:pPr marL="1588" indent="-3175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ru-RU" sz="1200" b="1" dirty="0">
                          <a:solidFill>
                            <a:srgbClr val="FF0000"/>
                          </a:solidFill>
                          <a:effectLst/>
                        </a:rPr>
                        <a:t>Котельные установки, спроектированные после 01.01.1982 и введенные по 31.12.2000</a:t>
                      </a:r>
                      <a:endParaRPr lang="ru-RU" sz="1200" b="1" dirty="0">
                        <a:solidFill>
                          <a:srgbClr val="FF0000"/>
                        </a:solidFill>
                        <a:effectLst/>
                        <a:latin typeface="Arial"/>
                        <a:ea typeface="Arial"/>
                      </a:endParaRPr>
                    </a:p>
                  </a:txBody>
                  <a:tcPr marL="0" marR="0" marT="0" marB="0">
                    <a:solidFill>
                      <a:srgbClr val="FFFF00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marL="2762885" indent="-2499995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ru-RU" sz="1200" dirty="0">
                        <a:solidFill>
                          <a:schemeClr val="tx1"/>
                        </a:solidFill>
                        <a:effectLst/>
                        <a:latin typeface="Arial"/>
                        <a:ea typeface="Arial"/>
                      </a:endParaRPr>
                    </a:p>
                  </a:txBody>
                  <a:tcPr marL="0" marR="0" marT="0" marB="0"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34271">
                <a:tc>
                  <a:txBody>
                    <a:bodyPr/>
                    <a:lstStyle/>
                    <a:p>
                      <a:pPr marR="11684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ru-RU" sz="1200" dirty="0">
                          <a:solidFill>
                            <a:schemeClr val="tx1"/>
                          </a:solidFill>
                          <a:effectLst/>
                        </a:rPr>
                        <a:t>от 50 до 100</a:t>
                      </a:r>
                      <a:endParaRPr lang="ru-RU" sz="1200" dirty="0">
                        <a:solidFill>
                          <a:schemeClr val="tx1"/>
                        </a:solidFill>
                        <a:effectLst/>
                        <a:latin typeface="Arial"/>
                        <a:ea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14960" marR="307975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ru-RU" sz="1200" b="1" dirty="0">
                          <a:solidFill>
                            <a:schemeClr val="tx1"/>
                          </a:solidFill>
                          <a:effectLst/>
                        </a:rPr>
                        <a:t>от 70 до 140</a:t>
                      </a:r>
                      <a:endParaRPr lang="ru-RU" sz="1200" b="1" dirty="0">
                        <a:solidFill>
                          <a:schemeClr val="tx1"/>
                        </a:solidFill>
                        <a:effectLst/>
                        <a:latin typeface="Arial"/>
                        <a:ea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63220" marR="35306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ru-RU" sz="1200" b="1" dirty="0">
                          <a:solidFill>
                            <a:schemeClr val="tx1"/>
                          </a:solidFill>
                          <a:effectLst/>
                        </a:rPr>
                        <a:t>3400</a:t>
                      </a:r>
                      <a:endParaRPr lang="ru-RU" sz="1200" b="1" dirty="0">
                        <a:solidFill>
                          <a:schemeClr val="tx1"/>
                        </a:solidFill>
                        <a:effectLst/>
                        <a:latin typeface="Arial"/>
                        <a:ea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02260" marR="296545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ru-RU" sz="1300" dirty="0">
                          <a:solidFill>
                            <a:srgbClr val="0000FF"/>
                          </a:solidFill>
                          <a:effectLst/>
                        </a:rPr>
                        <a:t>700-3400</a:t>
                      </a:r>
                      <a:endParaRPr lang="ru-RU" sz="1300" dirty="0">
                        <a:solidFill>
                          <a:srgbClr val="0000FF"/>
                        </a:solidFill>
                        <a:effectLst/>
                        <a:latin typeface="Arial"/>
                        <a:ea typeface="Arial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69426">
                <a:tc>
                  <a:txBody>
                    <a:bodyPr/>
                    <a:lstStyle/>
                    <a:p>
                      <a:pPr marL="78105" marR="7366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ru-RU" sz="1200" dirty="0">
                          <a:solidFill>
                            <a:schemeClr val="tx1"/>
                          </a:solidFill>
                          <a:effectLst/>
                        </a:rPr>
                        <a:t>более 100 до 300</a:t>
                      </a:r>
                      <a:endParaRPr lang="ru-RU" sz="1200" dirty="0">
                        <a:solidFill>
                          <a:schemeClr val="tx1"/>
                        </a:solidFill>
                        <a:effectLst/>
                        <a:latin typeface="Arial"/>
                        <a:ea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14960" marR="30988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ru-RU" sz="1200" b="1" dirty="0">
                          <a:solidFill>
                            <a:schemeClr val="tx1"/>
                          </a:solidFill>
                          <a:effectLst/>
                        </a:rPr>
                        <a:t>более 140 до 420</a:t>
                      </a:r>
                      <a:endParaRPr lang="ru-RU" sz="1200" b="1" dirty="0">
                        <a:solidFill>
                          <a:schemeClr val="tx1"/>
                        </a:solidFill>
                        <a:effectLst/>
                        <a:latin typeface="Arial"/>
                        <a:ea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63220" marR="35306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ru-RU" sz="1200" b="1" dirty="0">
                          <a:solidFill>
                            <a:schemeClr val="tx1"/>
                          </a:solidFill>
                          <a:effectLst/>
                        </a:rPr>
                        <a:t>3400</a:t>
                      </a:r>
                      <a:endParaRPr lang="ru-RU" sz="1200" b="1" dirty="0">
                        <a:solidFill>
                          <a:schemeClr val="tx1"/>
                        </a:solidFill>
                        <a:effectLst/>
                        <a:latin typeface="Arial"/>
                        <a:ea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02260" marR="296545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ru-RU" sz="1300" dirty="0">
                          <a:solidFill>
                            <a:srgbClr val="0000FF"/>
                          </a:solidFill>
                          <a:effectLst/>
                        </a:rPr>
                        <a:t>700-3400</a:t>
                      </a:r>
                      <a:endParaRPr lang="ru-RU" sz="1300" dirty="0">
                        <a:solidFill>
                          <a:srgbClr val="0000FF"/>
                        </a:solidFill>
                        <a:effectLst/>
                        <a:latin typeface="Arial"/>
                        <a:ea typeface="Arial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34271">
                <a:tc>
                  <a:txBody>
                    <a:bodyPr/>
                    <a:lstStyle/>
                    <a:p>
                      <a:pPr marL="19939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ru-RU" sz="1200" dirty="0">
                          <a:solidFill>
                            <a:schemeClr val="tx1"/>
                          </a:solidFill>
                          <a:effectLst/>
                        </a:rPr>
                        <a:t>более 300</a:t>
                      </a:r>
                      <a:endParaRPr lang="ru-RU" sz="1200" dirty="0">
                        <a:solidFill>
                          <a:schemeClr val="tx1"/>
                        </a:solidFill>
                        <a:effectLst/>
                        <a:latin typeface="Arial"/>
                        <a:ea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14960" marR="30734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ru-RU" sz="1200" b="1" dirty="0">
                          <a:solidFill>
                            <a:schemeClr val="tx1"/>
                          </a:solidFill>
                          <a:effectLst/>
                        </a:rPr>
                        <a:t>более 420</a:t>
                      </a:r>
                      <a:endParaRPr lang="ru-RU" sz="1200" b="1" dirty="0">
                        <a:solidFill>
                          <a:schemeClr val="tx1"/>
                        </a:solidFill>
                        <a:effectLst/>
                        <a:latin typeface="Arial"/>
                        <a:ea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63220" marR="35306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ru-RU" sz="1200" b="1" dirty="0">
                          <a:solidFill>
                            <a:schemeClr val="tx1"/>
                          </a:solidFill>
                          <a:effectLst/>
                        </a:rPr>
                        <a:t>3000</a:t>
                      </a:r>
                      <a:endParaRPr lang="ru-RU" sz="1200" b="1" dirty="0">
                        <a:solidFill>
                          <a:schemeClr val="tx1"/>
                        </a:solidFill>
                        <a:effectLst/>
                        <a:latin typeface="Arial"/>
                        <a:ea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02260" marR="296545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ru-RU" sz="1300" dirty="0">
                          <a:solidFill>
                            <a:srgbClr val="0000FF"/>
                          </a:solidFill>
                          <a:effectLst/>
                        </a:rPr>
                        <a:t>700-3000</a:t>
                      </a:r>
                      <a:endParaRPr lang="ru-RU" sz="1300" dirty="0">
                        <a:solidFill>
                          <a:srgbClr val="0000FF"/>
                        </a:solidFill>
                        <a:effectLst/>
                        <a:latin typeface="Arial"/>
                        <a:ea typeface="Arial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13818">
                <a:tc gridSpan="4">
                  <a:txBody>
                    <a:bodyPr/>
                    <a:lstStyle/>
                    <a:p>
                      <a:pPr marL="98425" indent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ru-RU" sz="1200" b="1" dirty="0">
                          <a:solidFill>
                            <a:srgbClr val="FF0000"/>
                          </a:solidFill>
                          <a:effectLst/>
                        </a:rPr>
                        <a:t>Котельные установки, введенные с 01.01.2001</a:t>
                      </a:r>
                      <a:endParaRPr lang="ru-RU" sz="1200" b="1" dirty="0">
                        <a:solidFill>
                          <a:srgbClr val="FF0000"/>
                        </a:solidFill>
                        <a:effectLst/>
                        <a:latin typeface="Arial"/>
                        <a:ea typeface="Arial"/>
                      </a:endParaRPr>
                    </a:p>
                  </a:txBody>
                  <a:tcPr marL="0" marR="0" marT="0" marB="0">
                    <a:solidFill>
                      <a:srgbClr val="FFFF00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marL="98425" indent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ru-RU" sz="1200" dirty="0">
                        <a:solidFill>
                          <a:srgbClr val="FF0000"/>
                        </a:solidFill>
                        <a:effectLst/>
                        <a:latin typeface="Arial"/>
                        <a:ea typeface="Arial"/>
                      </a:endParaRPr>
                    </a:p>
                  </a:txBody>
                  <a:tcPr marL="0" marR="0" marT="0" marB="0"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34271">
                <a:tc>
                  <a:txBody>
                    <a:bodyPr/>
                    <a:lstStyle/>
                    <a:p>
                      <a:pPr marR="11684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ru-RU" sz="1200" dirty="0">
                          <a:solidFill>
                            <a:schemeClr val="tx1"/>
                          </a:solidFill>
                          <a:effectLst/>
                        </a:rPr>
                        <a:t>от 50 до 100</a:t>
                      </a:r>
                      <a:endParaRPr lang="ru-RU" sz="1200" dirty="0">
                        <a:solidFill>
                          <a:schemeClr val="tx1"/>
                        </a:solidFill>
                        <a:effectLst/>
                        <a:latin typeface="Arial"/>
                        <a:ea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14960" marR="307975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ru-RU" sz="1200" b="1" dirty="0">
                          <a:solidFill>
                            <a:schemeClr val="tx1"/>
                          </a:solidFill>
                          <a:effectLst/>
                        </a:rPr>
                        <a:t>от 70 до 140</a:t>
                      </a:r>
                      <a:endParaRPr lang="ru-RU" sz="1200" b="1" dirty="0">
                        <a:solidFill>
                          <a:schemeClr val="tx1"/>
                        </a:solidFill>
                        <a:effectLst/>
                        <a:latin typeface="Arial"/>
                        <a:ea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63220" marR="35306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ru-RU" sz="1200" b="1" dirty="0">
                          <a:solidFill>
                            <a:schemeClr val="tx1"/>
                          </a:solidFill>
                          <a:effectLst/>
                        </a:rPr>
                        <a:t>1400</a:t>
                      </a:r>
                      <a:endParaRPr lang="ru-RU" sz="1200" b="1" dirty="0">
                        <a:solidFill>
                          <a:schemeClr val="tx1"/>
                        </a:solidFill>
                        <a:effectLst/>
                        <a:latin typeface="Arial"/>
                        <a:ea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02260" marR="296545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ru-RU" sz="1300" dirty="0">
                          <a:solidFill>
                            <a:srgbClr val="0000FF"/>
                          </a:solidFill>
                          <a:effectLst/>
                        </a:rPr>
                        <a:t>700-1400</a:t>
                      </a:r>
                      <a:endParaRPr lang="ru-RU" sz="1300" dirty="0">
                        <a:solidFill>
                          <a:srgbClr val="0000FF"/>
                        </a:solidFill>
                        <a:effectLst/>
                        <a:latin typeface="Arial"/>
                        <a:ea typeface="Arial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369426">
                <a:tc>
                  <a:txBody>
                    <a:bodyPr/>
                    <a:lstStyle/>
                    <a:p>
                      <a:pPr marL="78105" marR="7366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ru-RU" sz="1200" dirty="0">
                          <a:solidFill>
                            <a:schemeClr val="tx1"/>
                          </a:solidFill>
                          <a:effectLst/>
                        </a:rPr>
                        <a:t>более 100 до 300</a:t>
                      </a:r>
                      <a:endParaRPr lang="ru-RU" sz="1200" dirty="0">
                        <a:solidFill>
                          <a:schemeClr val="tx1"/>
                        </a:solidFill>
                        <a:effectLst/>
                        <a:latin typeface="Arial"/>
                        <a:ea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14960" marR="30988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ru-RU" sz="1200" b="1">
                          <a:solidFill>
                            <a:schemeClr val="tx1"/>
                          </a:solidFill>
                          <a:effectLst/>
                        </a:rPr>
                        <a:t>более 140 до 420</a:t>
                      </a:r>
                      <a:endParaRPr lang="ru-RU" sz="1200" b="1">
                        <a:solidFill>
                          <a:schemeClr val="tx1"/>
                        </a:solidFill>
                        <a:effectLst/>
                        <a:latin typeface="Arial"/>
                        <a:ea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63220" marR="35306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ru-RU" sz="1200" b="1" dirty="0">
                          <a:solidFill>
                            <a:schemeClr val="tx1"/>
                          </a:solidFill>
                          <a:effectLst/>
                        </a:rPr>
                        <a:t>1200</a:t>
                      </a:r>
                      <a:endParaRPr lang="ru-RU" sz="1200" b="1" dirty="0">
                        <a:solidFill>
                          <a:schemeClr val="tx1"/>
                        </a:solidFill>
                        <a:effectLst/>
                        <a:latin typeface="Arial"/>
                        <a:ea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02260" marR="296545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ru-RU" sz="1300" dirty="0">
                          <a:solidFill>
                            <a:srgbClr val="0000FF"/>
                          </a:solidFill>
                          <a:effectLst/>
                        </a:rPr>
                        <a:t>700-</a:t>
                      </a:r>
                      <a:r>
                        <a:rPr lang="ru-RU" sz="1300" dirty="0">
                          <a:solidFill>
                            <a:srgbClr val="FF0000"/>
                          </a:solidFill>
                          <a:effectLst/>
                        </a:rPr>
                        <a:t>1400</a:t>
                      </a:r>
                      <a:endParaRPr lang="ru-RU" sz="1300" dirty="0">
                        <a:solidFill>
                          <a:srgbClr val="FF0000"/>
                        </a:solidFill>
                        <a:effectLst/>
                        <a:latin typeface="Arial"/>
                        <a:ea typeface="Arial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34271">
                <a:tc>
                  <a:txBody>
                    <a:bodyPr/>
                    <a:lstStyle/>
                    <a:p>
                      <a:pPr marL="19939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ru-RU" sz="1200" dirty="0">
                          <a:solidFill>
                            <a:schemeClr val="tx1"/>
                          </a:solidFill>
                          <a:effectLst/>
                        </a:rPr>
                        <a:t>более 300</a:t>
                      </a:r>
                      <a:endParaRPr lang="ru-RU" sz="1200" dirty="0">
                        <a:solidFill>
                          <a:schemeClr val="tx1"/>
                        </a:solidFill>
                        <a:effectLst/>
                        <a:latin typeface="Arial"/>
                        <a:ea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14960" marR="30734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ru-RU" sz="1200" b="1">
                          <a:solidFill>
                            <a:schemeClr val="tx1"/>
                          </a:solidFill>
                          <a:effectLst/>
                        </a:rPr>
                        <a:t>более 420</a:t>
                      </a:r>
                      <a:endParaRPr lang="ru-RU" sz="1200" b="1">
                        <a:solidFill>
                          <a:schemeClr val="tx1"/>
                        </a:solidFill>
                        <a:effectLst/>
                        <a:latin typeface="Arial"/>
                        <a:ea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63220" marR="35306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ru-RU" sz="1200" b="1" dirty="0">
                          <a:solidFill>
                            <a:schemeClr val="tx1"/>
                          </a:solidFill>
                          <a:effectLst/>
                        </a:rPr>
                        <a:t>1200</a:t>
                      </a:r>
                      <a:endParaRPr lang="ru-RU" sz="1200" b="1" dirty="0">
                        <a:solidFill>
                          <a:schemeClr val="tx1"/>
                        </a:solidFill>
                        <a:effectLst/>
                        <a:latin typeface="Arial"/>
                        <a:ea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02260" marR="296545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ru-RU" sz="1300" dirty="0">
                          <a:solidFill>
                            <a:srgbClr val="0000FF"/>
                          </a:solidFill>
                          <a:effectLst/>
                        </a:rPr>
                        <a:t>700-1200</a:t>
                      </a:r>
                      <a:endParaRPr lang="ru-RU" sz="1300" dirty="0">
                        <a:solidFill>
                          <a:srgbClr val="0000FF"/>
                        </a:solidFill>
                        <a:effectLst/>
                        <a:latin typeface="Arial"/>
                        <a:ea typeface="Arial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012710112"/>
      </p:ext>
    </p:extLst>
  </p:cSld>
  <p:clrMapOvr>
    <a:masterClrMapping/>
  </p:clrMapOvr>
  <p:transition/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8466" name="Text Box 3">
            <a:extLst>
              <a:ext uri="{FF2B5EF4-FFF2-40B4-BE49-F238E27FC236}">
                <a16:creationId xmlns:a16="http://schemas.microsoft.com/office/drawing/2014/main" id="{1E76AE79-6D39-4616-8652-D5F5AEF1A3D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75263" y="682625"/>
            <a:ext cx="59372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1363" indent="-285750"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1413" indent="-228600"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598613" indent="-228600"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5813" indent="-228600"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3013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0213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7413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4613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endParaRPr lang="ru-RU" altLang="ru-RU" sz="2400">
              <a:solidFill>
                <a:srgbClr val="000000"/>
              </a:solidFill>
              <a:latin typeface="Times New Roman" panose="02020603050405020304" pitchFamily="18" charset="0"/>
            </a:endParaRPr>
          </a:p>
        </p:txBody>
      </p:sp>
      <p:sp>
        <p:nvSpPr>
          <p:cNvPr id="318467" name="Rectangle 4">
            <a:extLst>
              <a:ext uri="{FF2B5EF4-FFF2-40B4-BE49-F238E27FC236}">
                <a16:creationId xmlns:a16="http://schemas.microsoft.com/office/drawing/2014/main" id="{45076D43-F73F-410B-804E-2B2F7B4A5B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6092825"/>
            <a:ext cx="9144000" cy="765175"/>
          </a:xfrm>
          <a:prstGeom prst="rect">
            <a:avLst/>
          </a:prstGeom>
          <a:solidFill>
            <a:srgbClr val="020A8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1363" indent="-285750"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1413" indent="-228600"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598613" indent="-228600"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5813" indent="-228600"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3013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0213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7413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4613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endParaRPr lang="ru-RU" altLang="ru-RU" sz="2000" b="1">
              <a:solidFill>
                <a:srgbClr val="FFFFFF"/>
              </a:solidFill>
            </a:endParaRPr>
          </a:p>
        </p:txBody>
      </p:sp>
      <p:pic>
        <p:nvPicPr>
          <p:cNvPr id="318468" name="Picture 5" descr="027">
            <a:extLst>
              <a:ext uri="{FF2B5EF4-FFF2-40B4-BE49-F238E27FC236}">
                <a16:creationId xmlns:a16="http://schemas.microsoft.com/office/drawing/2014/main" id="{7E912784-71F3-44FB-A12C-0DF98530704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600450" y="6237288"/>
            <a:ext cx="1998663" cy="450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18469" name="Picture 6" descr="028">
            <a:extLst>
              <a:ext uri="{FF2B5EF4-FFF2-40B4-BE49-F238E27FC236}">
                <a16:creationId xmlns:a16="http://schemas.microsoft.com/office/drawing/2014/main" id="{E23CD779-7066-4C04-B394-C9AA7CD17E5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596188" y="6229350"/>
            <a:ext cx="1241425" cy="492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18470" name="Rectangle 9">
            <a:extLst>
              <a:ext uri="{FF2B5EF4-FFF2-40B4-BE49-F238E27FC236}">
                <a16:creationId xmlns:a16="http://schemas.microsoft.com/office/drawing/2014/main" id="{297FD444-87FA-4EF3-9D9E-60405CCDDC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6350"/>
            <a:ext cx="9144000" cy="909638"/>
          </a:xfrm>
          <a:prstGeom prst="rect">
            <a:avLst/>
          </a:prstGeom>
          <a:solidFill>
            <a:srgbClr val="FFFFC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1363" indent="-285750"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1413" indent="-228600"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598613" indent="-228600"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5813" indent="-228600"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3013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0213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7413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4613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endParaRPr lang="ru-RU" altLang="ru-RU" sz="2000" b="1">
              <a:solidFill>
                <a:srgbClr val="FF3300"/>
              </a:solidFill>
            </a:endParaRPr>
          </a:p>
        </p:txBody>
      </p:sp>
      <p:sp>
        <p:nvSpPr>
          <p:cNvPr id="318471" name="Rectangle 10">
            <a:extLst>
              <a:ext uri="{FF2B5EF4-FFF2-40B4-BE49-F238E27FC236}">
                <a16:creationId xmlns:a16="http://schemas.microsoft.com/office/drawing/2014/main" id="{7FBFF4A4-0244-46D4-B290-9531B5B5EA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935038"/>
            <a:ext cx="9144000" cy="5156200"/>
          </a:xfrm>
          <a:prstGeom prst="rect">
            <a:avLst/>
          </a:prstGeom>
          <a:solidFill>
            <a:srgbClr val="CCE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12813">
              <a:spcBef>
                <a:spcPts val="400"/>
              </a:spcBef>
              <a:buClr>
                <a:schemeClr val="accent1"/>
              </a:buClr>
              <a:buSzPct val="68000"/>
              <a:buFont typeface="Wingdings 3" panose="05040102010807070707" pitchFamily="18" charset="2"/>
              <a:buChar char=""/>
              <a:defRPr sz="2700">
                <a:solidFill>
                  <a:schemeClr val="tx1"/>
                </a:solidFill>
                <a:latin typeface="Lucida Sans Unicode" panose="020B0602030504020204" pitchFamily="34" charset="0"/>
              </a:defRPr>
            </a:lvl1pPr>
            <a:lvl2pPr marL="741363" indent="-285750" defTabSz="912813">
              <a:spcBef>
                <a:spcPts val="325"/>
              </a:spcBef>
              <a:buClr>
                <a:schemeClr val="accent1"/>
              </a:buClr>
              <a:buFont typeface="Verdana" panose="020B0604030504040204" pitchFamily="34" charset="0"/>
              <a:buChar char="◦"/>
              <a:defRPr sz="2300">
                <a:solidFill>
                  <a:schemeClr val="tx1"/>
                </a:solidFill>
                <a:latin typeface="Lucida Sans Unicode" panose="020B0602030504020204" pitchFamily="34" charset="0"/>
              </a:defRPr>
            </a:lvl2pPr>
            <a:lvl3pPr marL="1141413" indent="-228600" defTabSz="912813">
              <a:spcBef>
                <a:spcPts val="350"/>
              </a:spcBef>
              <a:buClr>
                <a:schemeClr val="accent2"/>
              </a:buClr>
              <a:buSzPct val="100000"/>
              <a:buFont typeface="Wingdings 2" panose="05020102010507070707" pitchFamily="18" charset="2"/>
              <a:buChar char=""/>
              <a:defRPr sz="2100">
                <a:solidFill>
                  <a:schemeClr val="tx1"/>
                </a:solidFill>
                <a:latin typeface="Lucida Sans Unicode" panose="020B0602030504020204" pitchFamily="34" charset="0"/>
              </a:defRPr>
            </a:lvl3pPr>
            <a:lvl4pPr marL="1598613" indent="-228600" defTabSz="912813">
              <a:spcBef>
                <a:spcPts val="350"/>
              </a:spcBef>
              <a:buClr>
                <a:schemeClr val="accent2"/>
              </a:buClr>
              <a:buFont typeface="Wingdings 2" panose="05020102010507070707" pitchFamily="18" charset="2"/>
              <a:buChar char=""/>
              <a:defRPr sz="1900">
                <a:solidFill>
                  <a:schemeClr val="tx1"/>
                </a:solidFill>
                <a:latin typeface="Lucida Sans Unicode" panose="020B0602030504020204" pitchFamily="34" charset="0"/>
              </a:defRPr>
            </a:lvl4pPr>
            <a:lvl5pPr marL="2055813" indent="-228600" defTabSz="912813">
              <a:spcBef>
                <a:spcPts val="350"/>
              </a:spcBef>
              <a:buClr>
                <a:schemeClr val="accent2"/>
              </a:buClr>
              <a:buFont typeface="Wingdings 2" panose="05020102010507070707" pitchFamily="18" charset="2"/>
              <a:buChar char=""/>
              <a:defRPr>
                <a:solidFill>
                  <a:schemeClr val="tx1"/>
                </a:solidFill>
                <a:latin typeface="Lucida Sans Unicode" panose="020B0602030504020204" pitchFamily="34" charset="0"/>
              </a:defRPr>
            </a:lvl5pPr>
            <a:lvl6pPr marL="2513013" indent="-228600" defTabSz="912813" eaLnBrk="0" fontAlgn="base" hangingPunct="0">
              <a:spcBef>
                <a:spcPts val="350"/>
              </a:spcBef>
              <a:spcAft>
                <a:spcPct val="0"/>
              </a:spcAft>
              <a:buClr>
                <a:schemeClr val="accent2"/>
              </a:buClr>
              <a:buFont typeface="Wingdings 2" panose="05020102010507070707" pitchFamily="18" charset="2"/>
              <a:buChar char=""/>
              <a:defRPr>
                <a:solidFill>
                  <a:schemeClr val="tx1"/>
                </a:solidFill>
                <a:latin typeface="Lucida Sans Unicode" panose="020B0602030504020204" pitchFamily="34" charset="0"/>
              </a:defRPr>
            </a:lvl6pPr>
            <a:lvl7pPr marL="2970213" indent="-228600" defTabSz="912813" eaLnBrk="0" fontAlgn="base" hangingPunct="0">
              <a:spcBef>
                <a:spcPts val="350"/>
              </a:spcBef>
              <a:spcAft>
                <a:spcPct val="0"/>
              </a:spcAft>
              <a:buClr>
                <a:schemeClr val="accent2"/>
              </a:buClr>
              <a:buFont typeface="Wingdings 2" panose="05020102010507070707" pitchFamily="18" charset="2"/>
              <a:buChar char=""/>
              <a:defRPr>
                <a:solidFill>
                  <a:schemeClr val="tx1"/>
                </a:solidFill>
                <a:latin typeface="Lucida Sans Unicode" panose="020B0602030504020204" pitchFamily="34" charset="0"/>
              </a:defRPr>
            </a:lvl7pPr>
            <a:lvl8pPr marL="3427413" indent="-228600" defTabSz="912813" eaLnBrk="0" fontAlgn="base" hangingPunct="0">
              <a:spcBef>
                <a:spcPts val="350"/>
              </a:spcBef>
              <a:spcAft>
                <a:spcPct val="0"/>
              </a:spcAft>
              <a:buClr>
                <a:schemeClr val="accent2"/>
              </a:buClr>
              <a:buFont typeface="Wingdings 2" panose="05020102010507070707" pitchFamily="18" charset="2"/>
              <a:buChar char=""/>
              <a:defRPr>
                <a:solidFill>
                  <a:schemeClr val="tx1"/>
                </a:solidFill>
                <a:latin typeface="Lucida Sans Unicode" panose="020B0602030504020204" pitchFamily="34" charset="0"/>
              </a:defRPr>
            </a:lvl8pPr>
            <a:lvl9pPr marL="3884613" indent="-228600" defTabSz="912813" eaLnBrk="0" fontAlgn="base" hangingPunct="0">
              <a:spcBef>
                <a:spcPts val="350"/>
              </a:spcBef>
              <a:spcAft>
                <a:spcPct val="0"/>
              </a:spcAft>
              <a:buClr>
                <a:schemeClr val="accent2"/>
              </a:buClr>
              <a:buFont typeface="Wingdings 2" panose="05020102010507070707" pitchFamily="18" charset="2"/>
              <a:buChar char=""/>
              <a:defRPr>
                <a:solidFill>
                  <a:schemeClr val="tx1"/>
                </a:solidFill>
                <a:latin typeface="Lucida Sans Unicode" panose="020B0602030504020204" pitchFamily="34" charset="0"/>
              </a:defRPr>
            </a:lvl9pPr>
          </a:lstStyle>
          <a:p>
            <a:pPr>
              <a:buNone/>
            </a:pPr>
            <a:r>
              <a:rPr lang="ru-RU" sz="2000" b="1" dirty="0">
                <a:solidFill>
                  <a:srgbClr val="0000FF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При сжигании твердого топлива:</a:t>
            </a:r>
            <a:endParaRPr lang="ru-RU" sz="2000" dirty="0">
              <a:solidFill>
                <a:srgbClr val="0000FF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>
              <a:buNone/>
            </a:pPr>
            <a:r>
              <a:rPr lang="ru-RU" sz="2000" dirty="0">
                <a:latin typeface="Arial" panose="020B0604020202020204" pitchFamily="34" charset="0"/>
                <a:cs typeface="Arial" panose="020B0604020202020204" pitchFamily="34" charset="0"/>
              </a:rPr>
              <a:t>НДТ 2.24 Использование топлива с низким содержанием серы.</a:t>
            </a:r>
          </a:p>
          <a:p>
            <a:pPr>
              <a:buNone/>
            </a:pPr>
            <a:endParaRPr lang="ru-RU" sz="2000" dirty="0"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>
              <a:buNone/>
            </a:pPr>
            <a:r>
              <a:rPr lang="ru-RU" sz="2000" b="1" dirty="0">
                <a:solidFill>
                  <a:srgbClr val="0000FF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При сжигании жидкого топлива:</a:t>
            </a:r>
            <a:endParaRPr lang="ru-RU" sz="2000" dirty="0">
              <a:solidFill>
                <a:srgbClr val="0000FF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>
              <a:buNone/>
            </a:pPr>
            <a:r>
              <a:rPr lang="ru-RU" sz="2000" dirty="0">
                <a:latin typeface="Arial" panose="020B0604020202020204" pitchFamily="34" charset="0"/>
                <a:cs typeface="Arial" panose="020B0604020202020204" pitchFamily="34" charset="0"/>
              </a:rPr>
              <a:t>НДТ 4.8 Использование топлива с низким содержанием серы или уменьшение доли сжигаемого мазута за счет сжигания газа.</a:t>
            </a:r>
          </a:p>
          <a:p>
            <a:endParaRPr lang="ru-RU" sz="1600" dirty="0"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algn="ctr">
              <a:buNone/>
            </a:pPr>
            <a:r>
              <a:rPr lang="ru-RU" sz="3600" b="1" dirty="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Установки сероочистки дымовых газов в качестве НДТ снижения выбросов оксидов серы в ИТС 38-2017 не включены</a:t>
            </a:r>
          </a:p>
        </p:txBody>
      </p:sp>
      <p:sp>
        <p:nvSpPr>
          <p:cNvPr id="318472" name="TextBox 9">
            <a:extLst>
              <a:ext uri="{FF2B5EF4-FFF2-40B4-BE49-F238E27FC236}">
                <a16:creationId xmlns:a16="http://schemas.microsoft.com/office/drawing/2014/main" id="{78F2CCBD-6D2F-4C74-87E1-1299F6A0B1F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8288" y="6064250"/>
            <a:ext cx="1566862" cy="8302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1363" indent="-285750"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1413" indent="-228600"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598613" indent="-228600"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5813" indent="-228600"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3013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0213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7413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4613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ru-RU" altLang="ru-RU" sz="4800">
                <a:solidFill>
                  <a:srgbClr val="FFFF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НИУ</a:t>
            </a:r>
          </a:p>
        </p:txBody>
      </p:sp>
      <p:sp>
        <p:nvSpPr>
          <p:cNvPr id="10" name="Заголовок 1">
            <a:extLst>
              <a:ext uri="{FF2B5EF4-FFF2-40B4-BE49-F238E27FC236}">
                <a16:creationId xmlns:a16="http://schemas.microsoft.com/office/drawing/2014/main" id="{DE4A5370-F537-4EB4-946E-A6344BA2A435}"/>
              </a:ext>
            </a:extLst>
          </p:cNvPr>
          <p:cNvSpPr txBox="1">
            <a:spLocks/>
          </p:cNvSpPr>
          <p:nvPr/>
        </p:nvSpPr>
        <p:spPr>
          <a:xfrm>
            <a:off x="0" y="0"/>
            <a:ext cx="9144000" cy="911225"/>
          </a:xfrm>
          <a:prstGeom prst="rect">
            <a:avLst/>
          </a:prstGeom>
          <a:noFill/>
          <a:ln>
            <a:noFill/>
          </a:ln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2400" b="1" dirty="0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ИТС 38-2017. НДТ снижения выбросов оксидов серы </a:t>
            </a:r>
            <a:r>
              <a:rPr lang="ru-RU" sz="2400" b="1" dirty="0" err="1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SОx</a:t>
            </a:r>
            <a:endParaRPr lang="ru-RU" sz="2400" b="1" cap="all" dirty="0">
              <a:solidFill>
                <a:srgbClr val="FF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886821442"/>
      </p:ext>
    </p:extLst>
  </p:cSld>
  <p:clrMapOvr>
    <a:masterClrMapping/>
  </p:clrMapOvr>
  <p:transition/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Прямоугольник 1"/>
          <p:cNvSpPr/>
          <p:nvPr/>
        </p:nvSpPr>
        <p:spPr>
          <a:xfrm>
            <a:off x="3779912" y="620688"/>
            <a:ext cx="1656184" cy="5184576"/>
          </a:xfrm>
          <a:prstGeom prst="rect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" name="Прямоугольник 3"/>
          <p:cNvSpPr/>
          <p:nvPr/>
        </p:nvSpPr>
        <p:spPr>
          <a:xfrm>
            <a:off x="3779912" y="764704"/>
            <a:ext cx="1656184" cy="5112568"/>
          </a:xfrm>
          <a:prstGeom prst="rect">
            <a:avLst/>
          </a:prstGeom>
          <a:solidFill>
            <a:srgbClr val="FFFF00"/>
          </a:solidFill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pic>
        <p:nvPicPr>
          <p:cNvPr id="3" name="Рисунок 1">
            <a:extLst>
              <a:ext uri="{FF2B5EF4-FFF2-40B4-BE49-F238E27FC236}">
                <a16:creationId xmlns:a16="http://schemas.microsoft.com/office/drawing/2014/main" id="{62CD6046-F56E-42F9-A371-4F4E05CE608C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76949" y="170218"/>
            <a:ext cx="8770103" cy="66630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" name="Прямоугольник 4"/>
          <p:cNvSpPr/>
          <p:nvPr/>
        </p:nvSpPr>
        <p:spPr>
          <a:xfrm>
            <a:off x="3779912" y="764704"/>
            <a:ext cx="1584176" cy="5112568"/>
          </a:xfrm>
          <a:prstGeom prst="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3987093674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4610" name="Text Box 3">
            <a:extLst>
              <a:ext uri="{FF2B5EF4-FFF2-40B4-BE49-F238E27FC236}">
                <a16:creationId xmlns:a16="http://schemas.microsoft.com/office/drawing/2014/main" id="{4E0BCE64-6C4B-47EA-AB46-554F303B7A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08625" y="682625"/>
            <a:ext cx="792163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defTabSz="912813"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1363" indent="-285750" defTabSz="912813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1413" indent="-228600" defTabSz="912813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598613" indent="-228600" defTabSz="912813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5813" indent="-228600" defTabSz="912813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30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02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74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46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endParaRPr lang="ru-RU" altLang="ru-RU" sz="2400">
              <a:solidFill>
                <a:srgbClr val="000000"/>
              </a:solidFill>
              <a:latin typeface="Times New Roman" panose="02020603050405020304" pitchFamily="18" charset="0"/>
            </a:endParaRPr>
          </a:p>
        </p:txBody>
      </p:sp>
      <p:sp>
        <p:nvSpPr>
          <p:cNvPr id="324611" name="Rectangle 4">
            <a:extLst>
              <a:ext uri="{FF2B5EF4-FFF2-40B4-BE49-F238E27FC236}">
                <a16:creationId xmlns:a16="http://schemas.microsoft.com/office/drawing/2014/main" id="{6D7157E1-7301-4265-A208-AA6E31D47D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6092825"/>
            <a:ext cx="9144000" cy="765175"/>
          </a:xfrm>
          <a:prstGeom prst="rect">
            <a:avLst/>
          </a:prstGeom>
          <a:solidFill>
            <a:srgbClr val="0000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defTabSz="912813"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1363" indent="-285750" defTabSz="912813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1413" indent="-228600" defTabSz="912813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598613" indent="-228600" defTabSz="912813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5813" indent="-228600" defTabSz="912813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30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02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74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46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ru-RU" altLang="ru-RU" sz="2000" b="1">
              <a:solidFill>
                <a:srgbClr val="FFFFFF"/>
              </a:solidFill>
              <a:latin typeface="Arial" panose="020B0604020202020204" pitchFamily="34" charset="0"/>
            </a:endParaRPr>
          </a:p>
        </p:txBody>
      </p:sp>
      <p:pic>
        <p:nvPicPr>
          <p:cNvPr id="324612" name="Picture 5" descr="027">
            <a:extLst>
              <a:ext uri="{FF2B5EF4-FFF2-40B4-BE49-F238E27FC236}">
                <a16:creationId xmlns:a16="http://schemas.microsoft.com/office/drawing/2014/main" id="{FA520F6A-1B2C-4F6C-96A0-6E968A225FB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76600" y="6237288"/>
            <a:ext cx="2663825" cy="450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24613" name="Picture 6" descr="028">
            <a:extLst>
              <a:ext uri="{FF2B5EF4-FFF2-40B4-BE49-F238E27FC236}">
                <a16:creationId xmlns:a16="http://schemas.microsoft.com/office/drawing/2014/main" id="{9FD06091-597B-46E9-B538-C3824642371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572375" y="6251575"/>
            <a:ext cx="1366838" cy="492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24614" name="Rectangle 7">
            <a:extLst>
              <a:ext uri="{FF2B5EF4-FFF2-40B4-BE49-F238E27FC236}">
                <a16:creationId xmlns:a16="http://schemas.microsoft.com/office/drawing/2014/main" id="{4EF7F04D-1002-4E5D-8A6E-22511584D2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0"/>
            <a:ext cx="9144000" cy="404813"/>
          </a:xfrm>
          <a:prstGeom prst="rect">
            <a:avLst/>
          </a:prstGeom>
          <a:gradFill rotWithShape="1">
            <a:gsLst>
              <a:gs pos="0">
                <a:srgbClr val="99CCFF"/>
              </a:gs>
              <a:gs pos="100000">
                <a:srgbClr val="EEECFF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defTabSz="912813"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1363" indent="-285750" defTabSz="912813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1413" indent="-228600" defTabSz="912813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598613" indent="-228600" defTabSz="912813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5813" indent="-228600" defTabSz="912813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30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02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74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46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ru-RU" altLang="ru-RU" sz="1800" b="1">
              <a:solidFill>
                <a:srgbClr val="333399"/>
              </a:solidFill>
              <a:latin typeface="Arial" panose="020B0604020202020204" pitchFamily="34" charset="0"/>
            </a:endParaRPr>
          </a:p>
        </p:txBody>
      </p:sp>
      <p:sp>
        <p:nvSpPr>
          <p:cNvPr id="143367" name="Rectangle 9">
            <a:extLst>
              <a:ext uri="{FF2B5EF4-FFF2-40B4-BE49-F238E27FC236}">
                <a16:creationId xmlns:a16="http://schemas.microsoft.com/office/drawing/2014/main" id="{052DC122-4F0B-4B43-A128-FA102E152C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411163"/>
            <a:ext cx="9144000" cy="1160462"/>
          </a:xfrm>
          <a:prstGeom prst="rect">
            <a:avLst/>
          </a:prstGeom>
          <a:solidFill>
            <a:srgbClr val="FFFFCC"/>
          </a:solidFill>
          <a:ln w="9525">
            <a:noFill/>
            <a:miter lim="800000"/>
            <a:headEnd/>
            <a:tailEnd/>
          </a:ln>
        </p:spPr>
        <p:txBody>
          <a:bodyPr anchor="ctr"/>
          <a:lstStyle/>
          <a:p>
            <a:pPr algn="ctr" defTabSz="912813" eaLnBrk="1" hangingPunct="1">
              <a:defRPr/>
            </a:pPr>
            <a:r>
              <a:rPr lang="ru-RU" sz="2400" b="1" cap="all" dirty="0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</a:rPr>
              <a:t>Перспективные требования </a:t>
            </a:r>
            <a:br>
              <a:rPr lang="ru-RU" sz="2400" b="1" cap="all" dirty="0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</a:rPr>
            </a:br>
            <a:r>
              <a:rPr lang="ru-RU" sz="2400" b="1" cap="all" dirty="0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</a:rPr>
              <a:t>для вновь вводимого оборудования </a:t>
            </a:r>
            <a:endParaRPr lang="ru-RU" altLang="ru-RU" sz="2400" b="1" cap="all" dirty="0">
              <a:solidFill>
                <a:srgbClr val="FF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</a:endParaRPr>
          </a:p>
        </p:txBody>
      </p:sp>
      <p:sp>
        <p:nvSpPr>
          <p:cNvPr id="16392" name="Rectangle 10">
            <a:extLst>
              <a:ext uri="{FF2B5EF4-FFF2-40B4-BE49-F238E27FC236}">
                <a16:creationId xmlns:a16="http://schemas.microsoft.com/office/drawing/2014/main" id="{843B1B57-13EF-48EE-8B67-2BB17C03BE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1571625"/>
            <a:ext cx="9144000" cy="4521200"/>
          </a:xfrm>
          <a:prstGeom prst="rect">
            <a:avLst/>
          </a:prstGeom>
          <a:solidFill>
            <a:srgbClr val="CCECFF"/>
          </a:solidFill>
          <a:ln w="9525">
            <a:noFill/>
            <a:miter lim="800000"/>
            <a:headEnd/>
            <a:tailEnd/>
          </a:ln>
        </p:spPr>
        <p:txBody>
          <a:bodyPr/>
          <a:lstStyle/>
          <a:p>
            <a:pPr marL="1797050" algn="just" eaLnBrk="1" hangingPunct="1">
              <a:lnSpc>
                <a:spcPct val="80000"/>
              </a:lnSpc>
              <a:spcBef>
                <a:spcPct val="20000"/>
              </a:spcBef>
              <a:defRPr/>
            </a:pPr>
            <a:endParaRPr lang="ru-RU" b="1" kern="0" dirty="0">
              <a:solidFill>
                <a:srgbClr val="002060"/>
              </a:solidFill>
              <a:latin typeface="Arial"/>
              <a:cs typeface="Arial" pitchFamily="34" charset="0"/>
            </a:endParaRPr>
          </a:p>
          <a:p>
            <a:pPr marL="1797050" algn="just" eaLnBrk="1" hangingPunct="1">
              <a:lnSpc>
                <a:spcPct val="80000"/>
              </a:lnSpc>
              <a:spcBef>
                <a:spcPct val="20000"/>
              </a:spcBef>
              <a:defRPr/>
            </a:pPr>
            <a:endParaRPr lang="ru-RU" b="1" kern="0" dirty="0">
              <a:solidFill>
                <a:srgbClr val="002060"/>
              </a:solidFill>
              <a:latin typeface="Arial"/>
              <a:cs typeface="Arial" pitchFamily="34" charset="0"/>
            </a:endParaRPr>
          </a:p>
          <a:p>
            <a:pPr marL="1797050" algn="just" eaLnBrk="1" hangingPunct="1">
              <a:lnSpc>
                <a:spcPct val="80000"/>
              </a:lnSpc>
              <a:spcBef>
                <a:spcPct val="20000"/>
              </a:spcBef>
              <a:defRPr/>
            </a:pPr>
            <a:endParaRPr lang="ru-RU" b="1" kern="0" dirty="0">
              <a:solidFill>
                <a:srgbClr val="002060"/>
              </a:solidFill>
              <a:latin typeface="Arial"/>
              <a:cs typeface="Arial" pitchFamily="34" charset="0"/>
            </a:endParaRPr>
          </a:p>
          <a:p>
            <a:pPr marL="1797050" algn="just" eaLnBrk="1" hangingPunct="1">
              <a:lnSpc>
                <a:spcPct val="80000"/>
              </a:lnSpc>
              <a:spcBef>
                <a:spcPct val="20000"/>
              </a:spcBef>
              <a:defRPr/>
            </a:pPr>
            <a:endParaRPr lang="ru-RU" b="1" kern="0" dirty="0">
              <a:solidFill>
                <a:srgbClr val="002060"/>
              </a:solidFill>
              <a:latin typeface="Arial"/>
              <a:cs typeface="Arial" pitchFamily="34" charset="0"/>
            </a:endParaRPr>
          </a:p>
          <a:p>
            <a:pPr marL="1797050" algn="just" eaLnBrk="1" hangingPunct="1">
              <a:lnSpc>
                <a:spcPct val="80000"/>
              </a:lnSpc>
              <a:spcBef>
                <a:spcPct val="20000"/>
              </a:spcBef>
              <a:defRPr/>
            </a:pPr>
            <a:endParaRPr lang="ru-RU" b="1" kern="0" dirty="0">
              <a:solidFill>
                <a:srgbClr val="002060"/>
              </a:solidFill>
              <a:latin typeface="Arial"/>
              <a:cs typeface="Arial" pitchFamily="34" charset="0"/>
            </a:endParaRPr>
          </a:p>
          <a:p>
            <a:pPr marL="1797050" algn="just" eaLnBrk="1" hangingPunct="1">
              <a:lnSpc>
                <a:spcPct val="80000"/>
              </a:lnSpc>
              <a:spcBef>
                <a:spcPct val="20000"/>
              </a:spcBef>
              <a:defRPr/>
            </a:pPr>
            <a:endParaRPr lang="ru-RU" b="1" kern="0" dirty="0">
              <a:solidFill>
                <a:srgbClr val="002060"/>
              </a:solidFill>
              <a:latin typeface="Arial"/>
              <a:cs typeface="Arial" pitchFamily="34" charset="0"/>
            </a:endParaRPr>
          </a:p>
          <a:p>
            <a:pPr marL="1797050" algn="just" eaLnBrk="1" hangingPunct="1">
              <a:lnSpc>
                <a:spcPct val="80000"/>
              </a:lnSpc>
              <a:spcBef>
                <a:spcPct val="20000"/>
              </a:spcBef>
              <a:defRPr/>
            </a:pPr>
            <a:endParaRPr lang="ru-RU" b="1" kern="0" dirty="0">
              <a:solidFill>
                <a:srgbClr val="002060"/>
              </a:solidFill>
              <a:latin typeface="Arial"/>
              <a:cs typeface="Arial" pitchFamily="34" charset="0"/>
            </a:endParaRPr>
          </a:p>
          <a:p>
            <a:pPr marL="1797050" algn="just" eaLnBrk="1" hangingPunct="1">
              <a:lnSpc>
                <a:spcPct val="80000"/>
              </a:lnSpc>
              <a:spcBef>
                <a:spcPct val="20000"/>
              </a:spcBef>
              <a:defRPr/>
            </a:pPr>
            <a:endParaRPr lang="ru-RU" b="1" kern="0" dirty="0">
              <a:solidFill>
                <a:srgbClr val="002060"/>
              </a:solidFill>
              <a:latin typeface="Arial"/>
              <a:cs typeface="Arial" pitchFamily="34" charset="0"/>
            </a:endParaRPr>
          </a:p>
          <a:p>
            <a:pPr marL="1797050" algn="just" eaLnBrk="1" hangingPunct="1">
              <a:lnSpc>
                <a:spcPct val="80000"/>
              </a:lnSpc>
              <a:spcBef>
                <a:spcPct val="20000"/>
              </a:spcBef>
              <a:defRPr/>
            </a:pPr>
            <a:endParaRPr lang="ru-RU" b="1" kern="0" dirty="0">
              <a:solidFill>
                <a:srgbClr val="002060"/>
              </a:solidFill>
              <a:latin typeface="Arial"/>
              <a:cs typeface="Arial" pitchFamily="34" charset="0"/>
            </a:endParaRPr>
          </a:p>
          <a:p>
            <a:pPr marL="1797050" algn="just" eaLnBrk="1" hangingPunct="1">
              <a:lnSpc>
                <a:spcPct val="80000"/>
              </a:lnSpc>
              <a:spcBef>
                <a:spcPct val="20000"/>
              </a:spcBef>
              <a:defRPr/>
            </a:pPr>
            <a:endParaRPr lang="ru-RU" b="1" kern="0" dirty="0">
              <a:solidFill>
                <a:srgbClr val="002060"/>
              </a:solidFill>
              <a:latin typeface="Arial"/>
              <a:cs typeface="Arial" pitchFamily="34" charset="0"/>
            </a:endParaRPr>
          </a:p>
          <a:p>
            <a:pPr marL="1797050" algn="just" eaLnBrk="1" hangingPunct="1">
              <a:lnSpc>
                <a:spcPct val="80000"/>
              </a:lnSpc>
              <a:spcBef>
                <a:spcPct val="20000"/>
              </a:spcBef>
              <a:defRPr/>
            </a:pPr>
            <a:endParaRPr lang="ru-RU" b="1" kern="0" dirty="0">
              <a:solidFill>
                <a:srgbClr val="002060"/>
              </a:solidFill>
              <a:latin typeface="Arial"/>
              <a:cs typeface="Arial" pitchFamily="34" charset="0"/>
            </a:endParaRPr>
          </a:p>
          <a:p>
            <a:pPr marL="1797050" algn="just" eaLnBrk="1" hangingPunct="1">
              <a:lnSpc>
                <a:spcPct val="80000"/>
              </a:lnSpc>
              <a:spcBef>
                <a:spcPct val="20000"/>
              </a:spcBef>
              <a:defRPr/>
            </a:pPr>
            <a:endParaRPr lang="ru-RU" b="1" kern="0" dirty="0">
              <a:solidFill>
                <a:srgbClr val="002060"/>
              </a:solidFill>
              <a:latin typeface="Arial"/>
              <a:cs typeface="Arial" pitchFamily="34" charset="0"/>
            </a:endParaRPr>
          </a:p>
          <a:p>
            <a:pPr marL="1797050" algn="just" eaLnBrk="1" hangingPunct="1">
              <a:lnSpc>
                <a:spcPct val="80000"/>
              </a:lnSpc>
              <a:spcBef>
                <a:spcPct val="20000"/>
              </a:spcBef>
              <a:defRPr/>
            </a:pPr>
            <a:endParaRPr lang="ru-RU" b="1" kern="0" dirty="0">
              <a:solidFill>
                <a:srgbClr val="002060"/>
              </a:solidFill>
              <a:latin typeface="Arial"/>
              <a:cs typeface="Arial" pitchFamily="34" charset="0"/>
            </a:endParaRPr>
          </a:p>
          <a:p>
            <a:pPr marL="1797050" algn="just" eaLnBrk="1" hangingPunct="1">
              <a:lnSpc>
                <a:spcPct val="80000"/>
              </a:lnSpc>
              <a:spcBef>
                <a:spcPct val="20000"/>
              </a:spcBef>
              <a:defRPr/>
            </a:pPr>
            <a:endParaRPr lang="ru-RU" b="1" kern="0" dirty="0">
              <a:solidFill>
                <a:srgbClr val="002060"/>
              </a:solidFill>
              <a:latin typeface="Arial"/>
              <a:cs typeface="Arial" pitchFamily="34" charset="0"/>
            </a:endParaRPr>
          </a:p>
          <a:p>
            <a:pPr marL="1797050" indent="-1619250" algn="just" eaLnBrk="1" hangingPunct="1">
              <a:lnSpc>
                <a:spcPct val="80000"/>
              </a:lnSpc>
              <a:spcBef>
                <a:spcPct val="20000"/>
              </a:spcBef>
              <a:defRPr/>
            </a:pPr>
            <a:endParaRPr lang="ru-RU" b="1" kern="0" dirty="0">
              <a:solidFill>
                <a:srgbClr val="FF0000"/>
              </a:solidFill>
              <a:latin typeface="Arial"/>
              <a:cs typeface="Arial" pitchFamily="34" charset="0"/>
            </a:endParaRPr>
          </a:p>
        </p:txBody>
      </p:sp>
      <p:sp>
        <p:nvSpPr>
          <p:cNvPr id="324617" name="TextBox 9">
            <a:extLst>
              <a:ext uri="{FF2B5EF4-FFF2-40B4-BE49-F238E27FC236}">
                <a16:creationId xmlns:a16="http://schemas.microsoft.com/office/drawing/2014/main" id="{B9E15C65-7B1B-4B9E-BB82-E795FCD261E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7950" y="6092825"/>
            <a:ext cx="1727200" cy="8302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defTabSz="912813"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1363" indent="-285750" defTabSz="912813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1413" indent="-228600" defTabSz="912813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598613" indent="-228600" defTabSz="912813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5813" indent="-228600" defTabSz="912813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30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02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74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46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ru-RU" altLang="ru-RU" sz="4800">
                <a:solidFill>
                  <a:srgbClr val="FFFF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НИУ</a:t>
            </a:r>
          </a:p>
        </p:txBody>
      </p:sp>
      <p:graphicFrame>
        <p:nvGraphicFramePr>
          <p:cNvPr id="13" name="Таблица 12">
            <a:extLst>
              <a:ext uri="{FF2B5EF4-FFF2-40B4-BE49-F238E27FC236}">
                <a16:creationId xmlns:a16="http://schemas.microsoft.com/office/drawing/2014/main" id="{F0DF841F-01A5-4E61-B36C-FEE0B4C3698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87522550"/>
              </p:ext>
            </p:extLst>
          </p:nvPr>
        </p:nvGraphicFramePr>
        <p:xfrm>
          <a:off x="318840" y="2484741"/>
          <a:ext cx="8429624" cy="2096387"/>
        </p:xfrm>
        <a:graphic>
          <a:graphicData uri="http://schemas.openxmlformats.org/drawingml/2006/table">
            <a:tbl>
              <a:tblPr/>
              <a:tblGrid>
                <a:gridCol w="201633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6036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16036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09255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1227299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16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33CC"/>
                          </a:solidFill>
                          <a:effectLst/>
                          <a:latin typeface="Arial" pitchFamily="34" charset="0"/>
                          <a:cs typeface="Arial" pitchFamily="34" charset="0"/>
                        </a:rPr>
                        <a:t>Виды выбросов (при α=1,4), 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16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33CC"/>
                          </a:solidFill>
                          <a:effectLst/>
                          <a:latin typeface="Arial" pitchFamily="34" charset="0"/>
                          <a:cs typeface="Arial" pitchFamily="34" charset="0"/>
                        </a:rPr>
                        <a:t>мг</a:t>
                      </a:r>
                      <a:r>
                        <a:rPr kumimoji="0" lang="en-US" sz="16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33CC"/>
                          </a:solidFill>
                          <a:effectLst/>
                          <a:latin typeface="Arial" pitchFamily="34" charset="0"/>
                          <a:cs typeface="Arial" pitchFamily="34" charset="0"/>
                        </a:rPr>
                        <a:t>/</a:t>
                      </a:r>
                      <a:r>
                        <a:rPr kumimoji="0" lang="ru-RU" sz="16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33CC"/>
                          </a:solidFill>
                          <a:effectLst/>
                          <a:latin typeface="Arial" pitchFamily="34" charset="0"/>
                          <a:cs typeface="Arial" pitchFamily="34" charset="0"/>
                        </a:rPr>
                        <a:t>м</a:t>
                      </a:r>
                      <a:r>
                        <a:rPr kumimoji="0" lang="ru-RU" sz="1600" b="1" i="0" u="none" strike="noStrike" cap="none" normalizeH="0" baseline="30000" dirty="0">
                          <a:ln>
                            <a:noFill/>
                          </a:ln>
                          <a:solidFill>
                            <a:srgbClr val="0033CC"/>
                          </a:solidFill>
                          <a:effectLst/>
                          <a:latin typeface="Arial" pitchFamily="34" charset="0"/>
                          <a:cs typeface="Arial" pitchFamily="34" charset="0"/>
                        </a:rPr>
                        <a:t>3</a:t>
                      </a:r>
                      <a:endParaRPr kumimoji="0" lang="ru-RU" sz="1600" b="1" i="0" u="none" strike="noStrike" cap="none" normalizeH="0" baseline="0" dirty="0">
                        <a:ln>
                          <a:noFill/>
                        </a:ln>
                        <a:solidFill>
                          <a:srgbClr val="0033CC"/>
                        </a:solidFill>
                        <a:effectLst/>
                        <a:latin typeface="Arial" pitchFamily="34" charset="0"/>
                        <a:cs typeface="Arial" pitchFamily="34" charset="0"/>
                      </a:endParaRPr>
                    </a:p>
                  </a:txBody>
                  <a:tcPr marL="91458" marR="91458" marT="45723" marB="45723" anchor="ctr" horzOverflow="overflow">
                    <a:lnL w="28575" cap="flat" cmpd="sng" algn="ctr">
                      <a:solidFill>
                        <a:srgbClr val="0066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66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66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66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AEDEF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6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33CC"/>
                          </a:solidFill>
                          <a:effectLst/>
                          <a:latin typeface="Arial" pitchFamily="34" charset="0"/>
                          <a:cs typeface="Arial" pitchFamily="34" charset="0"/>
                        </a:rPr>
                        <a:t>Действующие ТЭС в России</a:t>
                      </a:r>
                    </a:p>
                  </a:txBody>
                  <a:tcPr marL="91458" marR="91458" marT="45723" marB="45723" anchor="ctr" horzOverflow="overflow">
                    <a:lnL w="28575" cap="flat" cmpd="sng" algn="ctr">
                      <a:solidFill>
                        <a:srgbClr val="0066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66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66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66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AEDEF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6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33CC"/>
                          </a:solidFill>
                          <a:effectLst/>
                          <a:latin typeface="Arial" pitchFamily="34" charset="0"/>
                          <a:cs typeface="Arial" pitchFamily="34" charset="0"/>
                        </a:rPr>
                        <a:t>Страна ЕС (норматив)</a:t>
                      </a:r>
                    </a:p>
                  </a:txBody>
                  <a:tcPr marL="91458" marR="91458" marT="45723" marB="45723" anchor="ctr" horzOverflow="overflow">
                    <a:lnL w="28575" cap="flat" cmpd="sng" algn="ctr">
                      <a:solidFill>
                        <a:srgbClr val="0066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66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66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66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AEDEF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6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33CC"/>
                          </a:solidFill>
                          <a:effectLst/>
                          <a:latin typeface="Arial" pitchFamily="34" charset="0"/>
                          <a:cs typeface="Arial" pitchFamily="34" charset="0"/>
                        </a:rPr>
                        <a:t>Лучшие достигнутые мировые результаты</a:t>
                      </a:r>
                    </a:p>
                  </a:txBody>
                  <a:tcPr marL="91458" marR="91458" marT="45723" marB="45723" anchor="ctr" horzOverflow="overflow">
                    <a:lnL w="28575" cap="flat" cmpd="sng" algn="ctr">
                      <a:solidFill>
                        <a:srgbClr val="0066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66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66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66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AEDEF">
                        <a:lumMod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869088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16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33CC"/>
                          </a:solidFill>
                          <a:effectLst/>
                          <a:latin typeface="Arial" pitchFamily="34" charset="0"/>
                          <a:cs typeface="Arial" pitchFamily="34" charset="0"/>
                        </a:rPr>
                        <a:t>SO</a:t>
                      </a:r>
                      <a:r>
                        <a:rPr kumimoji="0" lang="en-US" sz="1600" b="1" i="0" u="none" strike="noStrike" cap="none" normalizeH="0" baseline="-30000" dirty="0">
                          <a:ln>
                            <a:noFill/>
                          </a:ln>
                          <a:solidFill>
                            <a:srgbClr val="0033CC"/>
                          </a:solidFill>
                          <a:effectLst/>
                          <a:latin typeface="Arial" pitchFamily="34" charset="0"/>
                          <a:cs typeface="Arial" pitchFamily="34" charset="0"/>
                        </a:rPr>
                        <a:t>2</a:t>
                      </a:r>
                      <a:endParaRPr kumimoji="0" lang="en-US" sz="1600" b="1" i="0" u="none" strike="noStrike" cap="none" normalizeH="0" baseline="0" dirty="0">
                        <a:ln>
                          <a:noFill/>
                        </a:ln>
                        <a:solidFill>
                          <a:srgbClr val="0033CC"/>
                        </a:solidFill>
                        <a:effectLst/>
                        <a:latin typeface="Arial" pitchFamily="34" charset="0"/>
                        <a:cs typeface="Arial" pitchFamily="34" charset="0"/>
                      </a:endParaRPr>
                    </a:p>
                  </a:txBody>
                  <a:tcPr marL="91458" marR="91458" marT="45723" marB="45723" anchor="ctr" horzOverflow="overflow">
                    <a:lnL w="28575" cap="flat" cmpd="sng" algn="ctr">
                      <a:solidFill>
                        <a:srgbClr val="0066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66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66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66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AEDEF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16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33CC"/>
                          </a:solidFill>
                          <a:effectLst/>
                          <a:latin typeface="Arial" pitchFamily="34" charset="0"/>
                          <a:cs typeface="Arial" pitchFamily="34" charset="0"/>
                        </a:rPr>
                        <a:t>70</a:t>
                      </a:r>
                      <a:r>
                        <a:rPr kumimoji="0" lang="ru-RU" sz="16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33CC"/>
                          </a:solidFill>
                          <a:effectLst/>
                          <a:latin typeface="Arial" pitchFamily="34" charset="0"/>
                          <a:cs typeface="Arial" pitchFamily="34" charset="0"/>
                        </a:rPr>
                        <a:t>0÷</a:t>
                      </a:r>
                      <a:r>
                        <a:rPr kumimoji="0" lang="en-US" sz="16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33CC"/>
                          </a:solidFill>
                          <a:effectLst/>
                          <a:latin typeface="Arial" pitchFamily="34" charset="0"/>
                          <a:cs typeface="Arial" pitchFamily="34" charset="0"/>
                        </a:rPr>
                        <a:t>5000</a:t>
                      </a:r>
                      <a:endParaRPr kumimoji="0" lang="ru-RU" sz="1600" b="1" i="0" u="none" strike="noStrike" cap="none" normalizeH="0" baseline="0" dirty="0">
                        <a:ln>
                          <a:noFill/>
                        </a:ln>
                        <a:solidFill>
                          <a:srgbClr val="0033CC"/>
                        </a:solidFill>
                        <a:effectLst/>
                        <a:latin typeface="Arial" pitchFamily="34" charset="0"/>
                        <a:cs typeface="Arial" pitchFamily="34" charset="0"/>
                      </a:endParaRPr>
                    </a:p>
                  </a:txBody>
                  <a:tcPr marL="91458" marR="91458" marT="45723" marB="45723" anchor="ctr" horzOverflow="overflow">
                    <a:lnL w="28575" cap="flat" cmpd="sng" algn="ctr">
                      <a:solidFill>
                        <a:srgbClr val="0066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66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66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66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AEDEF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16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33CC"/>
                          </a:solidFill>
                          <a:effectLst/>
                          <a:latin typeface="Arial" pitchFamily="34" charset="0"/>
                          <a:cs typeface="Arial" pitchFamily="34" charset="0"/>
                        </a:rPr>
                        <a:t>200</a:t>
                      </a:r>
                    </a:p>
                  </a:txBody>
                  <a:tcPr marL="91458" marR="91458" marT="45723" marB="45723" anchor="ctr" horzOverflow="overflow">
                    <a:lnL w="28575" cap="flat" cmpd="sng" algn="ctr">
                      <a:solidFill>
                        <a:srgbClr val="0066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66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66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66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AEDEF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6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33CC"/>
                          </a:solidFill>
                          <a:effectLst/>
                          <a:latin typeface="Arial" pitchFamily="34" charset="0"/>
                          <a:cs typeface="Arial" pitchFamily="34" charset="0"/>
                        </a:rPr>
                        <a:t>6</a:t>
                      </a:r>
                      <a:r>
                        <a:rPr kumimoji="0" lang="en-US" sz="16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33CC"/>
                          </a:solidFill>
                          <a:effectLst/>
                          <a:latin typeface="Arial" pitchFamily="34" charset="0"/>
                          <a:cs typeface="Arial" pitchFamily="34" charset="0"/>
                        </a:rPr>
                        <a:t>0</a:t>
                      </a:r>
                      <a:r>
                        <a:rPr kumimoji="0" lang="ru-RU" sz="16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33CC"/>
                          </a:solidFill>
                          <a:effectLst/>
                          <a:latin typeface="Arial" pitchFamily="34" charset="0"/>
                          <a:cs typeface="Arial" pitchFamily="34" charset="0"/>
                        </a:rPr>
                        <a:t>÷</a:t>
                      </a:r>
                      <a:r>
                        <a:rPr kumimoji="0" lang="en-US" sz="16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33CC"/>
                          </a:solidFill>
                          <a:effectLst/>
                          <a:latin typeface="Arial" pitchFamily="34" charset="0"/>
                          <a:cs typeface="Arial" pitchFamily="34" charset="0"/>
                        </a:rPr>
                        <a:t>100</a:t>
                      </a:r>
                    </a:p>
                  </a:txBody>
                  <a:tcPr marL="91458" marR="91458" marT="45723" marB="45723" anchor="ctr" horzOverflow="overflow">
                    <a:lnL w="28575" cap="flat" cmpd="sng" algn="ctr">
                      <a:solidFill>
                        <a:srgbClr val="0066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66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66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66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AEDEF">
                        <a:lumMod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</p:spTree>
  </p:cSld>
  <p:clrMapOvr>
    <a:masterClrMapping/>
  </p:clrMapOvr>
  <p:transition/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6658" name="Заголовок 3">
            <a:extLst>
              <a:ext uri="{FF2B5EF4-FFF2-40B4-BE49-F238E27FC236}">
                <a16:creationId xmlns:a16="http://schemas.microsoft.com/office/drawing/2014/main" id="{414559F7-382B-4073-B21C-C814BAE3E1F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9750" y="115888"/>
            <a:ext cx="8229600" cy="15849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Ctr="1"/>
          <a:lstStyle/>
          <a:p>
            <a:pPr algn="ctr" eaLnBrk="1" hangingPunct="1"/>
            <a:r>
              <a:rPr lang="ru-RU" altLang="ru-RU" b="1" dirty="0">
                <a:solidFill>
                  <a:srgbClr val="0070C0"/>
                </a:solidFill>
                <a:cs typeface="Arial" panose="020B0604020202020204" pitchFamily="34" charset="0"/>
              </a:rPr>
              <a:t>Показатели удельных выбросов </a:t>
            </a:r>
            <a:r>
              <a:rPr lang="en-US" altLang="ru-RU" b="1" dirty="0">
                <a:solidFill>
                  <a:srgbClr val="FF0000"/>
                </a:solidFill>
                <a:cs typeface="Arial" panose="020B0604020202020204" pitchFamily="34" charset="0"/>
              </a:rPr>
              <a:t>SO</a:t>
            </a:r>
            <a:r>
              <a:rPr lang="ru-RU" altLang="ru-RU" b="1" baseline="-25000" dirty="0">
                <a:solidFill>
                  <a:srgbClr val="FF0000"/>
                </a:solidFill>
                <a:cs typeface="Arial" panose="020B0604020202020204" pitchFamily="34" charset="0"/>
              </a:rPr>
              <a:t>x </a:t>
            </a:r>
            <a:r>
              <a:rPr lang="ru-RU" altLang="ru-RU" b="1" dirty="0">
                <a:solidFill>
                  <a:srgbClr val="FF0000"/>
                </a:solidFill>
                <a:cs typeface="Arial" panose="020B0604020202020204" pitchFamily="34" charset="0"/>
              </a:rPr>
              <a:t>(мг/нм</a:t>
            </a:r>
            <a:r>
              <a:rPr lang="ru-RU" altLang="ru-RU" b="1" baseline="30000" dirty="0">
                <a:solidFill>
                  <a:srgbClr val="FF0000"/>
                </a:solidFill>
                <a:cs typeface="Arial" panose="020B0604020202020204" pitchFamily="34" charset="0"/>
              </a:rPr>
              <a:t>3</a:t>
            </a:r>
            <a:r>
              <a:rPr lang="ru-RU" altLang="ru-RU" b="1" dirty="0">
                <a:solidFill>
                  <a:srgbClr val="FF0000"/>
                </a:solidFill>
                <a:cs typeface="Arial" panose="020B0604020202020204" pitchFamily="34" charset="0"/>
              </a:rPr>
              <a:t>)</a:t>
            </a:r>
            <a:r>
              <a:rPr lang="ru-RU" altLang="ru-RU" b="1" dirty="0">
                <a:solidFill>
                  <a:srgbClr val="0070C0"/>
                </a:solidFill>
                <a:cs typeface="Arial" panose="020B0604020202020204" pitchFamily="34" charset="0"/>
              </a:rPr>
              <a:t>, регламентированные в РФ, РБ, РК, ЕС и </a:t>
            </a:r>
            <a:r>
              <a:rPr lang="ru-RU" altLang="ru-RU" b="1" dirty="0" err="1">
                <a:solidFill>
                  <a:srgbClr val="0070C0"/>
                </a:solidFill>
                <a:cs typeface="Arial" panose="020B0604020202020204" pitchFamily="34" charset="0"/>
              </a:rPr>
              <a:t>Гётеборгском</a:t>
            </a:r>
            <a:r>
              <a:rPr lang="ru-RU" altLang="ru-RU" b="1" dirty="0">
                <a:solidFill>
                  <a:srgbClr val="0070C0"/>
                </a:solidFill>
                <a:cs typeface="Arial" panose="020B0604020202020204" pitchFamily="34" charset="0"/>
              </a:rPr>
              <a:t> протоколе </a:t>
            </a:r>
            <a:r>
              <a:rPr lang="ru-RU" altLang="ru-RU" b="1" dirty="0">
                <a:solidFill>
                  <a:srgbClr val="FF0000"/>
                </a:solidFill>
                <a:cs typeface="Arial" panose="020B0604020202020204" pitchFamily="34" charset="0"/>
              </a:rPr>
              <a:t>для новых котлов</a:t>
            </a:r>
            <a:r>
              <a:rPr lang="ru-RU" altLang="ru-RU" b="1" dirty="0">
                <a:solidFill>
                  <a:srgbClr val="0070C0"/>
                </a:solidFill>
                <a:cs typeface="Arial" panose="020B0604020202020204" pitchFamily="34" charset="0"/>
              </a:rPr>
              <a:t>, работающих на твёрдом топливе;</a:t>
            </a:r>
            <a:r>
              <a:rPr lang="ru-RU" altLang="ru-RU" dirty="0">
                <a:solidFill>
                  <a:srgbClr val="000000"/>
                </a:solidFill>
                <a:cs typeface="Arial" panose="020B0604020202020204" pitchFamily="34" charset="0"/>
              </a:rPr>
              <a:t> </a:t>
            </a:r>
            <a:r>
              <a:rPr lang="ru-RU" altLang="ru-RU" b="1" dirty="0">
                <a:solidFill>
                  <a:srgbClr val="0070C0"/>
                </a:solidFill>
                <a:cs typeface="Arial" panose="020B0604020202020204" pitchFamily="34" charset="0"/>
              </a:rPr>
              <a:t>при О</a:t>
            </a:r>
            <a:r>
              <a:rPr lang="ru-RU" altLang="ru-RU" b="1" baseline="-25000" dirty="0">
                <a:solidFill>
                  <a:srgbClr val="0070C0"/>
                </a:solidFill>
                <a:cs typeface="Arial" panose="020B0604020202020204" pitchFamily="34" charset="0"/>
              </a:rPr>
              <a:t>2</a:t>
            </a:r>
            <a:r>
              <a:rPr lang="ru-RU" altLang="ru-RU" b="1" dirty="0">
                <a:solidFill>
                  <a:srgbClr val="0070C0"/>
                </a:solidFill>
                <a:cs typeface="Arial" panose="020B0604020202020204" pitchFamily="34" charset="0"/>
              </a:rPr>
              <a:t> = 6 % </a:t>
            </a:r>
            <a:br>
              <a:rPr lang="ru-RU" altLang="ru-RU" b="1" dirty="0">
                <a:solidFill>
                  <a:srgbClr val="0070C0"/>
                </a:solidFill>
                <a:cs typeface="Arial" panose="020B0604020202020204" pitchFamily="34" charset="0"/>
              </a:rPr>
            </a:br>
            <a:r>
              <a:rPr lang="ru-RU" altLang="ru-RU" b="1" dirty="0">
                <a:solidFill>
                  <a:srgbClr val="FF0000"/>
                </a:solidFill>
                <a:cs typeface="Arial" panose="020B0604020202020204" pitchFamily="34" charset="0"/>
              </a:rPr>
              <a:t>(</a:t>
            </a:r>
            <a:r>
              <a:rPr lang="ru-RU" b="1" dirty="0">
                <a:solidFill>
                  <a:srgbClr val="FF0000"/>
                </a:solidFill>
                <a:ea typeface="Calibri"/>
                <a:cs typeface="Arial" pitchFamily="34" charset="0"/>
              </a:rPr>
              <a:t>до 31.12. 2019 г. - присоединение к Протоколу; к 2034 году – переход действующих предприятий на уровень требований Протокола)</a:t>
            </a:r>
            <a:r>
              <a:rPr lang="ru-RU" dirty="0">
                <a:solidFill>
                  <a:srgbClr val="000000"/>
                </a:solidFill>
                <a:ea typeface="Calibri"/>
                <a:cs typeface="Arial" panose="020B0604020202020204" pitchFamily="34" charset="0"/>
              </a:rPr>
              <a:t>. </a:t>
            </a:r>
          </a:p>
        </p:txBody>
      </p:sp>
      <p:graphicFrame>
        <p:nvGraphicFramePr>
          <p:cNvPr id="4" name="Диаграмма 3">
            <a:extLst>
              <a:ext uri="{FF2B5EF4-FFF2-40B4-BE49-F238E27FC236}">
                <a16:creationId xmlns:a16="http://schemas.microsoft.com/office/drawing/2014/main" id="{4420B048-B976-4AFC-88CE-2E3B799CC28D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868171155"/>
              </p:ext>
            </p:extLst>
          </p:nvPr>
        </p:nvGraphicFramePr>
        <p:xfrm>
          <a:off x="354693" y="1916832"/>
          <a:ext cx="8599714" cy="432048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2380363171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16" name="Rectangle 3">
            <a:extLst>
              <a:ext uri="{FF2B5EF4-FFF2-40B4-BE49-F238E27FC236}">
                <a16:creationId xmlns:a16="http://schemas.microsoft.com/office/drawing/2014/main" id="{5947060C-9019-4219-81DE-B211CE214FF2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323850" y="115888"/>
            <a:ext cx="8496300" cy="949325"/>
          </a:xfrm>
          <a:solidFill>
            <a:schemeClr val="accent5"/>
          </a:solidFill>
        </p:spPr>
        <p:txBody>
          <a:bodyPr/>
          <a:lstStyle/>
          <a:p>
            <a:pPr eaLnBrk="1" hangingPunct="1">
              <a:defRPr/>
            </a:pPr>
            <a:r>
              <a:rPr lang="ru-RU" sz="2000" b="1" dirty="0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ТРЕБУЕМАЯ СТЕПЕНЬ СЕРООЧИСТКИ ДЛЯ УГЛЕЙ, СЖИГАЕМЫХ НА ОТЕЧЕСТВЕННЫХ ТЭС </a:t>
            </a:r>
          </a:p>
        </p:txBody>
      </p:sp>
      <p:graphicFrame>
        <p:nvGraphicFramePr>
          <p:cNvPr id="13408" name="Group 96">
            <a:extLst>
              <a:ext uri="{FF2B5EF4-FFF2-40B4-BE49-F238E27FC236}">
                <a16:creationId xmlns:a16="http://schemas.microsoft.com/office/drawing/2014/main" id="{C5675BD5-3606-463C-BF70-AECDA29CA0E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73310956"/>
              </p:ext>
            </p:extLst>
          </p:nvPr>
        </p:nvGraphicFramePr>
        <p:xfrm>
          <a:off x="395536" y="1196752"/>
          <a:ext cx="8424936" cy="5482710"/>
        </p:xfrm>
        <a:graphic>
          <a:graphicData uri="http://schemas.openxmlformats.org/drawingml/2006/table">
            <a:tbl>
              <a:tblPr/>
              <a:tblGrid>
                <a:gridCol w="404380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34132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03981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1106615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Месторождение и марка угля</a:t>
                      </a:r>
                    </a:p>
                  </a:txBody>
                  <a:tcPr marL="91441" marR="91441" marT="45721" marB="45721" anchor="ctr" horzOverflow="overflow">
                    <a:lnL w="28575" cap="flat" cmpd="sng" algn="ctr">
                      <a:solidFill>
                        <a:srgbClr val="3333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3333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3333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3333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Исходная концентрация </a:t>
                      </a:r>
                      <a:r>
                        <a:rPr kumimoji="0" lang="en-US" sz="1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SO</a:t>
                      </a:r>
                      <a:r>
                        <a:rPr kumimoji="0" lang="en-US" sz="1800" b="1" i="0" u="none" strike="noStrike" cap="none" normalizeH="0" baseline="-2500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</a:t>
                      </a:r>
                      <a:r>
                        <a:rPr kumimoji="0" lang="ru-RU" sz="1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, </a:t>
                      </a:r>
                      <a:r>
                        <a:rPr kumimoji="0" lang="ru-RU" sz="1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itchFamily="18" charset="0"/>
                        </a:rPr>
                        <a:t>г/нм</a:t>
                      </a:r>
                      <a:r>
                        <a:rPr kumimoji="0" lang="ru-RU" sz="1800" b="1" i="0" u="none" strike="noStrike" cap="none" normalizeH="0" baseline="3000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itchFamily="18" charset="0"/>
                        </a:rPr>
                        <a:t>3</a:t>
                      </a:r>
                    </a:p>
                  </a:txBody>
                  <a:tcPr marL="91441" marR="91441" marT="45721" marB="45721" anchor="ctr" horzOverflow="overflow">
                    <a:lnL w="19050" cap="flat" cmpd="sng" algn="ctr">
                      <a:solidFill>
                        <a:srgbClr val="3333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3333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3333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3333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C6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Степень очистки, % </a:t>
                      </a:r>
                      <a:br>
                        <a:rPr kumimoji="0" lang="ru-RU" sz="1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</a:br>
                      <a:r>
                        <a:rPr kumimoji="0" lang="ru-RU" sz="1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itchFamily="18" charset="0"/>
                        </a:rPr>
                        <a:t>(до содержания 150 мг/нм</a:t>
                      </a:r>
                      <a:r>
                        <a:rPr kumimoji="0" lang="ru-RU" sz="1800" b="1" i="0" u="none" strike="noStrike" cap="none" normalizeH="0" baseline="3000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itchFamily="18" charset="0"/>
                        </a:rPr>
                        <a:t>3</a:t>
                      </a:r>
                      <a:r>
                        <a:rPr kumimoji="0" lang="ru-RU" sz="1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itchFamily="18" charset="0"/>
                        </a:rPr>
                        <a:t> )</a:t>
                      </a:r>
                    </a:p>
                  </a:txBody>
                  <a:tcPr marL="91441" marR="91441" marT="45721" marB="45721" anchor="ctr" horzOverflow="overflow">
                    <a:lnL w="19050" cap="flat" cmpd="sng" algn="ctr">
                      <a:solidFill>
                        <a:srgbClr val="3333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3333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3333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3333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61138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Экибастузский </a:t>
                      </a:r>
                    </a:p>
                  </a:txBody>
                  <a:tcPr marL="91441" marR="91441" marT="45721" marB="45721" anchor="ctr" horzOverflow="overflow">
                    <a:lnL w="28575" cap="flat" cmpd="sng" algn="ctr">
                      <a:solidFill>
                        <a:srgbClr val="3333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3333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3333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3333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2,06</a:t>
                      </a:r>
                    </a:p>
                  </a:txBody>
                  <a:tcPr marL="91441" marR="91441" marT="45721" marB="45721" anchor="ctr" horzOverflow="overflow">
                    <a:lnL w="19050" cap="flat" cmpd="sng" algn="ctr">
                      <a:solidFill>
                        <a:srgbClr val="3333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3333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3333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3333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C6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Times New Roman" pitchFamily="18" charset="0"/>
                        </a:rPr>
                        <a:t>92,72</a:t>
                      </a:r>
                    </a:p>
                  </a:txBody>
                  <a:tcPr marL="91441" marR="91441" marT="45721" marB="45721" anchor="ctr" horzOverflow="overflow">
                    <a:lnL w="19050" cap="flat" cmpd="sng" algn="ctr">
                      <a:solidFill>
                        <a:srgbClr val="3333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3333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3333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3333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616156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Донецкий АШ</a:t>
                      </a:r>
                    </a:p>
                  </a:txBody>
                  <a:tcPr marL="91441" marR="91441" marT="45721" marB="45721" anchor="ctr" horzOverflow="overflow">
                    <a:lnL w="28575" cap="flat" cmpd="sng" algn="ctr">
                      <a:solidFill>
                        <a:srgbClr val="3333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3333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3333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3333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4,22</a:t>
                      </a:r>
                    </a:p>
                  </a:txBody>
                  <a:tcPr marL="91441" marR="91441" marT="45721" marB="45721" anchor="ctr" horzOverflow="overflow">
                    <a:lnL w="19050" cap="flat" cmpd="sng" algn="ctr">
                      <a:solidFill>
                        <a:srgbClr val="3333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3333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3333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3333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C6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Times New Roman" pitchFamily="18" charset="0"/>
                        </a:rPr>
                        <a:t>96,45</a:t>
                      </a:r>
                    </a:p>
                  </a:txBody>
                  <a:tcPr marL="91441" marR="91441" marT="45721" marB="45721" anchor="ctr" horzOverflow="overflow">
                    <a:lnL w="19050" cap="flat" cmpd="sng" algn="ctr">
                      <a:solidFill>
                        <a:srgbClr val="3333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3333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3333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3333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61138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Кузнецкий, Д</a:t>
                      </a:r>
                    </a:p>
                  </a:txBody>
                  <a:tcPr marL="91441" marR="91441" marT="45721" marB="45721" anchor="ctr" horzOverflow="overflow">
                    <a:lnL w="28575" cap="flat" cmpd="sng" algn="ctr">
                      <a:solidFill>
                        <a:srgbClr val="3333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3333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3333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3333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0,93</a:t>
                      </a:r>
                    </a:p>
                  </a:txBody>
                  <a:tcPr marL="91441" marR="91441" marT="45721" marB="45721" anchor="ctr" horzOverflow="overflow">
                    <a:lnL w="19050" cap="flat" cmpd="sng" algn="ctr">
                      <a:solidFill>
                        <a:srgbClr val="3333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3333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3333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3333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C6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Times New Roman" pitchFamily="18" charset="0"/>
                        </a:rPr>
                        <a:t>83,87</a:t>
                      </a:r>
                    </a:p>
                  </a:txBody>
                  <a:tcPr marL="91441" marR="91441" marT="45721" marB="45721" anchor="ctr" horzOverflow="overflow">
                    <a:lnL w="19050" cap="flat" cmpd="sng" algn="ctr">
                      <a:solidFill>
                        <a:srgbClr val="3333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3333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3333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3333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62093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8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Берёзовский</a:t>
                      </a:r>
                      <a:r>
                        <a:rPr kumimoji="0" lang="ru-RU" sz="1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, 2Б</a:t>
                      </a:r>
                    </a:p>
                  </a:txBody>
                  <a:tcPr marL="91441" marR="91441" marT="45721" marB="45721" anchor="ctr" horzOverflow="overflow">
                    <a:lnL w="28575" cap="flat" cmpd="sng" algn="ctr">
                      <a:solidFill>
                        <a:srgbClr val="3333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3333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3333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3333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1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0</a:t>
                      </a:r>
                      <a:r>
                        <a:rPr kumimoji="0" lang="ru-RU" sz="1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,</a:t>
                      </a:r>
                      <a:r>
                        <a:rPr kumimoji="0" lang="en-US" sz="1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51</a:t>
                      </a:r>
                      <a:endParaRPr kumimoji="0" lang="ru-RU" sz="1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1441" marR="91441" marT="45721" marB="45721" anchor="ctr" horzOverflow="overflow">
                    <a:lnL w="19050" cap="flat" cmpd="sng" algn="ctr">
                      <a:solidFill>
                        <a:srgbClr val="3333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3333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3333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3333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C6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9900"/>
                          </a:solidFill>
                          <a:effectLst/>
                          <a:latin typeface="Times New Roman" pitchFamily="18" charset="0"/>
                        </a:rPr>
                        <a:t>70,59</a:t>
                      </a:r>
                    </a:p>
                  </a:txBody>
                  <a:tcPr marL="91441" marR="91441" marT="45721" marB="45721" anchor="ctr" horzOverflow="overflow">
                    <a:lnL w="19050" cap="flat" cmpd="sng" algn="ctr">
                      <a:solidFill>
                        <a:srgbClr val="3333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3333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3333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3333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61138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Назаровский, 2Б</a:t>
                      </a:r>
                    </a:p>
                  </a:txBody>
                  <a:tcPr marL="91441" marR="91441" marT="45721" marB="45721" anchor="ctr" horzOverflow="overflow">
                    <a:lnL w="28575" cap="flat" cmpd="sng" algn="ctr">
                      <a:solidFill>
                        <a:srgbClr val="3333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3333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3333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3333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0,68</a:t>
                      </a:r>
                    </a:p>
                  </a:txBody>
                  <a:tcPr marL="91441" marR="91441" marT="45721" marB="45721" anchor="ctr" horzOverflow="overflow">
                    <a:lnL w="19050" cap="flat" cmpd="sng" algn="ctr">
                      <a:solidFill>
                        <a:srgbClr val="3333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3333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3333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3333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C6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Times New Roman" pitchFamily="18" charset="0"/>
                        </a:rPr>
                        <a:t>77,94</a:t>
                      </a:r>
                    </a:p>
                  </a:txBody>
                  <a:tcPr marL="91441" marR="91441" marT="45721" marB="45721" anchor="ctr" horzOverflow="overflow">
                    <a:lnL w="19050" cap="flat" cmpd="sng" algn="ctr">
                      <a:solidFill>
                        <a:srgbClr val="3333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3333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3333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3333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61138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Каннский, 2Б</a:t>
                      </a:r>
                    </a:p>
                  </a:txBody>
                  <a:tcPr marL="91441" marR="91441" marT="45721" marB="45721" anchor="ctr" horzOverflow="overflow">
                    <a:lnL w="28575" cap="flat" cmpd="sng" algn="ctr">
                      <a:solidFill>
                        <a:srgbClr val="3333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3333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3333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3333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1,07</a:t>
                      </a:r>
                    </a:p>
                  </a:txBody>
                  <a:tcPr marL="91441" marR="91441" marT="45721" marB="45721" anchor="ctr" horzOverflow="overflow">
                    <a:lnL w="19050" cap="flat" cmpd="sng" algn="ctr">
                      <a:solidFill>
                        <a:srgbClr val="3333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3333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3333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3333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C6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Times New Roman" pitchFamily="18" charset="0"/>
                        </a:rPr>
                        <a:t>85,98</a:t>
                      </a:r>
                    </a:p>
                  </a:txBody>
                  <a:tcPr marL="91441" marR="91441" marT="45721" marB="45721" anchor="ctr" horzOverflow="overflow">
                    <a:lnL w="19050" cap="flat" cmpd="sng" algn="ctr">
                      <a:solidFill>
                        <a:srgbClr val="3333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3333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3333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3333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61138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Интинский, Д,ДР</a:t>
                      </a:r>
                    </a:p>
                  </a:txBody>
                  <a:tcPr marL="91441" marR="91441" marT="45721" marB="45721" anchor="ctr" horzOverflow="overflow">
                    <a:lnL w="28575" cap="flat" cmpd="sng" algn="ctr">
                      <a:solidFill>
                        <a:srgbClr val="3333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3333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3333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3333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7,43</a:t>
                      </a:r>
                    </a:p>
                  </a:txBody>
                  <a:tcPr marL="91441" marR="91441" marT="45721" marB="45721" anchor="ctr" horzOverflow="overflow">
                    <a:lnL w="19050" cap="flat" cmpd="sng" algn="ctr">
                      <a:solidFill>
                        <a:srgbClr val="3333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3333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3333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3333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C6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itchFamily="18" charset="0"/>
                        </a:rPr>
                        <a:t>97,98</a:t>
                      </a:r>
                    </a:p>
                  </a:txBody>
                  <a:tcPr marL="91441" marR="91441" marT="45721" marB="45721" anchor="ctr" horzOverflow="overflow">
                    <a:lnL w="19050" cap="flat" cmpd="sng" algn="ctr">
                      <a:solidFill>
                        <a:srgbClr val="3333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3333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3333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3333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</a:tbl>
          </a:graphicData>
        </a:graphic>
      </p:graphicFrame>
    </p:spTree>
  </p:cSld>
  <p:clrMapOvr>
    <a:masterClrMapping/>
  </p:clrMapOvr>
  <p:transition/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8402" name="Text Box 3">
            <a:extLst>
              <a:ext uri="{FF2B5EF4-FFF2-40B4-BE49-F238E27FC236}">
                <a16:creationId xmlns:a16="http://schemas.microsoft.com/office/drawing/2014/main" id="{4F381710-8337-4C73-B957-923E6330B49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75263" y="682625"/>
            <a:ext cx="59372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defTabSz="912813"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1363" indent="-285750" defTabSz="912813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1413" indent="-228600" defTabSz="912813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598613" indent="-228600" defTabSz="912813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5813" indent="-228600" defTabSz="912813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30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02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74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46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endParaRPr lang="ru-RU" altLang="ru-RU" sz="2400">
              <a:solidFill>
                <a:srgbClr val="000000"/>
              </a:solidFill>
              <a:latin typeface="Times New Roman" panose="02020603050405020304" pitchFamily="18" charset="0"/>
            </a:endParaRPr>
          </a:p>
        </p:txBody>
      </p:sp>
      <p:sp>
        <p:nvSpPr>
          <p:cNvPr id="358403" name="Rectangle 4">
            <a:extLst>
              <a:ext uri="{FF2B5EF4-FFF2-40B4-BE49-F238E27FC236}">
                <a16:creationId xmlns:a16="http://schemas.microsoft.com/office/drawing/2014/main" id="{43A31394-BA1B-4E63-BDF7-D89D12434BF6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6092825"/>
            <a:ext cx="9144000" cy="765175"/>
          </a:xfrm>
          <a:prstGeom prst="rect">
            <a:avLst/>
          </a:prstGeom>
          <a:solidFill>
            <a:srgbClr val="020A8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defTabSz="912813"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1363" indent="-285750" defTabSz="912813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1413" indent="-228600" defTabSz="912813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598613" indent="-228600" defTabSz="912813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5813" indent="-228600" defTabSz="912813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30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02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74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46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ru-RU" altLang="ru-RU" sz="2000" b="1">
              <a:solidFill>
                <a:srgbClr val="FFFFFF"/>
              </a:solidFill>
              <a:latin typeface="Arial" panose="020B0604020202020204" pitchFamily="34" charset="0"/>
            </a:endParaRPr>
          </a:p>
        </p:txBody>
      </p:sp>
      <p:pic>
        <p:nvPicPr>
          <p:cNvPr id="358404" name="Picture 5" descr="027">
            <a:extLst>
              <a:ext uri="{FF2B5EF4-FFF2-40B4-BE49-F238E27FC236}">
                <a16:creationId xmlns:a16="http://schemas.microsoft.com/office/drawing/2014/main" id="{6EE92ED8-E1A3-4103-9FE2-4700F19F64F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600450" y="6237288"/>
            <a:ext cx="1998663" cy="450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58405" name="Picture 6" descr="028">
            <a:extLst>
              <a:ext uri="{FF2B5EF4-FFF2-40B4-BE49-F238E27FC236}">
                <a16:creationId xmlns:a16="http://schemas.microsoft.com/office/drawing/2014/main" id="{D3B0F348-911E-4BE0-83BC-01D4693240C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596188" y="6229350"/>
            <a:ext cx="1241425" cy="492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58406" name="Rectangle 9">
            <a:extLst>
              <a:ext uri="{FF2B5EF4-FFF2-40B4-BE49-F238E27FC236}">
                <a16:creationId xmlns:a16="http://schemas.microsoft.com/office/drawing/2014/main" id="{56F884BC-E321-487E-A588-8F7DDCFB4B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6350"/>
            <a:ext cx="9144000" cy="909638"/>
          </a:xfrm>
          <a:prstGeom prst="rect">
            <a:avLst/>
          </a:prstGeom>
          <a:solidFill>
            <a:srgbClr val="FFFFC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defTabSz="912813"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1363" indent="-285750" defTabSz="912813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1413" indent="-228600" defTabSz="912813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598613" indent="-228600" defTabSz="912813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5813" indent="-228600" defTabSz="912813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30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02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74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46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ru-RU" altLang="ru-RU" sz="2000" b="1">
              <a:solidFill>
                <a:srgbClr val="FF3300"/>
              </a:solidFill>
              <a:latin typeface="Arial" panose="020B0604020202020204" pitchFamily="34" charset="0"/>
            </a:endParaRPr>
          </a:p>
        </p:txBody>
      </p:sp>
      <p:sp>
        <p:nvSpPr>
          <p:cNvPr id="358407" name="Rectangle 10">
            <a:extLst>
              <a:ext uri="{FF2B5EF4-FFF2-40B4-BE49-F238E27FC236}">
                <a16:creationId xmlns:a16="http://schemas.microsoft.com/office/drawing/2014/main" id="{81B8BEAE-57C2-4AD4-BFA8-633A4B6B3E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935038"/>
            <a:ext cx="9144000" cy="5156200"/>
          </a:xfrm>
          <a:prstGeom prst="rect">
            <a:avLst/>
          </a:prstGeom>
          <a:solidFill>
            <a:srgbClr val="CCE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12813"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1363" indent="-285750" defTabSz="912813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1413" indent="-228600" defTabSz="912813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598613" indent="-228600" defTabSz="912813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5813" indent="-228600" defTabSz="912813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30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02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74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46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marL="363538" indent="-363538" algn="just" eaLnBrk="1" hangingPunct="1">
              <a:lnSpc>
                <a:spcPct val="90000"/>
              </a:lnSpc>
              <a:spcBef>
                <a:spcPts val="300"/>
              </a:spcBef>
              <a:spcAft>
                <a:spcPts val="1200"/>
              </a:spcAft>
              <a:buFont typeface="Wingdings" panose="05000000000000000000" pitchFamily="2" charset="2"/>
              <a:buChar char="Ø"/>
              <a:defRPr/>
            </a:pPr>
            <a:r>
              <a:rPr lang="ru-RU" sz="2800" b="1" dirty="0">
                <a:solidFill>
                  <a:srgbClr val="0033CC"/>
                </a:solidFill>
              </a:rPr>
              <a:t>в настоящее время за рубежом широко используются в основном мокро-сухие и мокрые методы сероочистки дымовых газов;</a:t>
            </a:r>
          </a:p>
          <a:p>
            <a:pPr marL="363538" indent="-363538" eaLnBrk="1">
              <a:spcBef>
                <a:spcPts val="300"/>
              </a:spcBef>
              <a:spcAft>
                <a:spcPts val="600"/>
              </a:spcAft>
              <a:buFont typeface="Wingdings" panose="05000000000000000000" pitchFamily="2" charset="2"/>
              <a:buChar char="Ø"/>
              <a:defRPr/>
            </a:pPr>
            <a:r>
              <a:rPr lang="ru-RU" sz="2800" b="1" dirty="0">
                <a:solidFill>
                  <a:srgbClr val="0033CC"/>
                </a:solidFill>
              </a:rPr>
              <a:t>высокая степень </a:t>
            </a:r>
            <a:r>
              <a:rPr lang="ru-RU" sz="2800" b="1" dirty="0" err="1">
                <a:solidFill>
                  <a:srgbClr val="0033CC"/>
                </a:solidFill>
              </a:rPr>
              <a:t>десульфуризации</a:t>
            </a:r>
            <a:r>
              <a:rPr lang="ru-RU" sz="2800" b="1" dirty="0">
                <a:solidFill>
                  <a:srgbClr val="0033CC"/>
                </a:solidFill>
              </a:rPr>
              <a:t> газов (до 90-99%); </a:t>
            </a:r>
          </a:p>
          <a:p>
            <a:pPr marL="363538" indent="-363538" eaLnBrk="1">
              <a:spcBef>
                <a:spcPts val="300"/>
              </a:spcBef>
              <a:spcAft>
                <a:spcPts val="600"/>
              </a:spcAft>
              <a:buFont typeface="Wingdings" panose="05000000000000000000" pitchFamily="2" charset="2"/>
              <a:buChar char="Ø"/>
              <a:defRPr/>
            </a:pPr>
            <a:r>
              <a:rPr lang="ru-RU" sz="2800" b="1" dirty="0">
                <a:solidFill>
                  <a:srgbClr val="0033CC"/>
                </a:solidFill>
              </a:rPr>
              <a:t>конечным продуктом является товарный гипс или удобрения;</a:t>
            </a:r>
          </a:p>
          <a:p>
            <a:pPr marL="363538" indent="-363538" eaLnBrk="1">
              <a:spcBef>
                <a:spcPts val="300"/>
              </a:spcBef>
              <a:spcAft>
                <a:spcPts val="600"/>
              </a:spcAft>
              <a:buFont typeface="Wingdings" panose="05000000000000000000" pitchFamily="2" charset="2"/>
              <a:buChar char="Ø"/>
              <a:defRPr/>
            </a:pPr>
            <a:r>
              <a:rPr lang="ru-RU" sz="2800" b="1" dirty="0">
                <a:solidFill>
                  <a:srgbClr val="0033CC"/>
                </a:solidFill>
              </a:rPr>
              <a:t>в установках мокрой сероочистки происходит дополнительная </a:t>
            </a:r>
            <a:r>
              <a:rPr lang="ru-RU" sz="2800" b="1" dirty="0" err="1">
                <a:solidFill>
                  <a:srgbClr val="0033CC"/>
                </a:solidFill>
              </a:rPr>
              <a:t>пылеочистка</a:t>
            </a:r>
            <a:r>
              <a:rPr lang="ru-RU" sz="2800" b="1" dirty="0">
                <a:solidFill>
                  <a:srgbClr val="0033CC"/>
                </a:solidFill>
              </a:rPr>
              <a:t> дымовых газов от летучей золы (содержание золы менее 20 мг/м</a:t>
            </a:r>
            <a:r>
              <a:rPr lang="ru-RU" sz="2800" b="1" baseline="30000" dirty="0">
                <a:solidFill>
                  <a:srgbClr val="0033CC"/>
                </a:solidFill>
              </a:rPr>
              <a:t>3</a:t>
            </a:r>
            <a:r>
              <a:rPr lang="ru-RU" sz="2800" b="1" dirty="0">
                <a:solidFill>
                  <a:srgbClr val="0033CC"/>
                </a:solidFill>
              </a:rPr>
              <a:t>). </a:t>
            </a:r>
          </a:p>
          <a:p>
            <a:pPr eaLnBrk="1">
              <a:spcBef>
                <a:spcPts val="300"/>
              </a:spcBef>
              <a:spcAft>
                <a:spcPts val="600"/>
              </a:spcAft>
              <a:buNone/>
              <a:defRPr/>
            </a:pPr>
            <a:r>
              <a:rPr lang="ru-RU" sz="2400" b="1" dirty="0">
                <a:solidFill>
                  <a:srgbClr val="FF0000"/>
                </a:solidFill>
              </a:rPr>
              <a:t>Данные технологии не вошли в перечень НДТ в ИТС 38-2017 по причине их отсутствия на российских ТЭС.</a:t>
            </a:r>
          </a:p>
          <a:p>
            <a:pPr eaLnBrk="1">
              <a:spcBef>
                <a:spcPts val="300"/>
              </a:spcBef>
              <a:spcAft>
                <a:spcPts val="600"/>
              </a:spcAft>
              <a:buNone/>
              <a:defRPr/>
            </a:pPr>
            <a:endParaRPr lang="ru-RU" sz="2000" b="1" dirty="0">
              <a:solidFill>
                <a:srgbClr val="0033CC"/>
              </a:solidFill>
            </a:endParaRPr>
          </a:p>
          <a:p>
            <a:pPr marL="285750" indent="-285750" algn="just" eaLnBrk="1" hangingPunct="1">
              <a:lnSpc>
                <a:spcPct val="90000"/>
              </a:lnSpc>
              <a:spcBef>
                <a:spcPct val="0"/>
              </a:spcBef>
              <a:spcAft>
                <a:spcPts val="1200"/>
              </a:spcAft>
              <a:buFont typeface="Wingdings" panose="05000000000000000000" pitchFamily="2" charset="2"/>
              <a:buChar char="Ø"/>
              <a:defRPr/>
            </a:pPr>
            <a:endParaRPr lang="ru-RU" sz="2000" b="1" dirty="0">
              <a:solidFill>
                <a:srgbClr val="0033CC"/>
              </a:solidFill>
            </a:endParaRPr>
          </a:p>
        </p:txBody>
      </p:sp>
      <p:sp>
        <p:nvSpPr>
          <p:cNvPr id="358408" name="TextBox 9">
            <a:extLst>
              <a:ext uri="{FF2B5EF4-FFF2-40B4-BE49-F238E27FC236}">
                <a16:creationId xmlns:a16="http://schemas.microsoft.com/office/drawing/2014/main" id="{295A8604-38F9-4E82-8600-8262835C14D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8288" y="6064250"/>
            <a:ext cx="1566862" cy="8302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defTabSz="912813"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1363" indent="-285750" defTabSz="912813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1413" indent="-228600" defTabSz="912813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598613" indent="-228600" defTabSz="912813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5813" indent="-228600" defTabSz="912813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30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02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74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46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ru-RU" altLang="ru-RU" sz="4800">
                <a:solidFill>
                  <a:srgbClr val="FFFF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НИУ</a:t>
            </a:r>
          </a:p>
        </p:txBody>
      </p:sp>
      <p:sp>
        <p:nvSpPr>
          <p:cNvPr id="10" name="Заголовок 1">
            <a:extLst>
              <a:ext uri="{FF2B5EF4-FFF2-40B4-BE49-F238E27FC236}">
                <a16:creationId xmlns:a16="http://schemas.microsoft.com/office/drawing/2014/main" id="{0C33F6D1-91BA-4B62-BBE2-DE55FFB463D0}"/>
              </a:ext>
            </a:extLst>
          </p:cNvPr>
          <p:cNvSpPr txBox="1">
            <a:spLocks/>
          </p:cNvSpPr>
          <p:nvPr/>
        </p:nvSpPr>
        <p:spPr>
          <a:xfrm>
            <a:off x="268288" y="260350"/>
            <a:ext cx="8696325" cy="538163"/>
          </a:xfrm>
          <a:prstGeom prst="rect">
            <a:avLst/>
          </a:prstGeom>
          <a:noFill/>
          <a:ln>
            <a:noFill/>
          </a:ln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2000" b="1" dirty="0">
                <a:solidFill>
                  <a:srgbClr val="FF0000"/>
                </a:solidFill>
                <a:cs typeface="Arial" panose="020B0604020202020204" pitchFamily="34" charset="0"/>
              </a:rPr>
              <a:t>ЗАРУБЕЖНЫЕ НДТ СНИЖЕНИЯ ОКСИДОВ СЕРЫ</a:t>
            </a:r>
          </a:p>
        </p:txBody>
      </p: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840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5840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5840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840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35840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35840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840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35840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35840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840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35840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35840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840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35840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35840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8466" name="Text Box 3">
            <a:extLst>
              <a:ext uri="{FF2B5EF4-FFF2-40B4-BE49-F238E27FC236}">
                <a16:creationId xmlns:a16="http://schemas.microsoft.com/office/drawing/2014/main" id="{1E76AE79-6D39-4616-8652-D5F5AEF1A3D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75263" y="682625"/>
            <a:ext cx="59372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1363" indent="-285750"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1413" indent="-228600"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598613" indent="-228600"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5813" indent="-228600"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3013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0213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7413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4613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endParaRPr lang="ru-RU" altLang="ru-RU" sz="2400">
              <a:solidFill>
                <a:srgbClr val="000000"/>
              </a:solidFill>
              <a:latin typeface="Times New Roman" panose="02020603050405020304" pitchFamily="18" charset="0"/>
            </a:endParaRPr>
          </a:p>
        </p:txBody>
      </p:sp>
      <p:sp>
        <p:nvSpPr>
          <p:cNvPr id="318467" name="Rectangle 4">
            <a:extLst>
              <a:ext uri="{FF2B5EF4-FFF2-40B4-BE49-F238E27FC236}">
                <a16:creationId xmlns:a16="http://schemas.microsoft.com/office/drawing/2014/main" id="{45076D43-F73F-410B-804E-2B2F7B4A5B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6092825"/>
            <a:ext cx="9144000" cy="765175"/>
          </a:xfrm>
          <a:prstGeom prst="rect">
            <a:avLst/>
          </a:prstGeom>
          <a:solidFill>
            <a:srgbClr val="020A8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1363" indent="-285750"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1413" indent="-228600"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598613" indent="-228600"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5813" indent="-228600"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3013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0213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7413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4613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endParaRPr lang="ru-RU" altLang="ru-RU" sz="2000" b="1">
              <a:solidFill>
                <a:srgbClr val="FFFFFF"/>
              </a:solidFill>
            </a:endParaRPr>
          </a:p>
        </p:txBody>
      </p:sp>
      <p:pic>
        <p:nvPicPr>
          <p:cNvPr id="318468" name="Picture 5" descr="027">
            <a:extLst>
              <a:ext uri="{FF2B5EF4-FFF2-40B4-BE49-F238E27FC236}">
                <a16:creationId xmlns:a16="http://schemas.microsoft.com/office/drawing/2014/main" id="{7E912784-71F3-44FB-A12C-0DF98530704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600450" y="6237288"/>
            <a:ext cx="1998663" cy="450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18469" name="Picture 6" descr="028">
            <a:extLst>
              <a:ext uri="{FF2B5EF4-FFF2-40B4-BE49-F238E27FC236}">
                <a16:creationId xmlns:a16="http://schemas.microsoft.com/office/drawing/2014/main" id="{E23CD779-7066-4C04-B394-C9AA7CD17E5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596188" y="6229350"/>
            <a:ext cx="1241425" cy="492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18470" name="Rectangle 9">
            <a:extLst>
              <a:ext uri="{FF2B5EF4-FFF2-40B4-BE49-F238E27FC236}">
                <a16:creationId xmlns:a16="http://schemas.microsoft.com/office/drawing/2014/main" id="{297FD444-87FA-4EF3-9D9E-60405CCDDC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6350"/>
            <a:ext cx="9144000" cy="909638"/>
          </a:xfrm>
          <a:prstGeom prst="rect">
            <a:avLst/>
          </a:prstGeom>
          <a:solidFill>
            <a:srgbClr val="FFFFC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1363" indent="-285750"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1413" indent="-228600"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598613" indent="-228600"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5813" indent="-228600"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3013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0213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7413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4613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endParaRPr lang="ru-RU" altLang="ru-RU" sz="2000" b="1">
              <a:solidFill>
                <a:srgbClr val="FF3300"/>
              </a:solidFill>
            </a:endParaRPr>
          </a:p>
        </p:txBody>
      </p:sp>
      <p:sp>
        <p:nvSpPr>
          <p:cNvPr id="318471" name="Rectangle 10">
            <a:extLst>
              <a:ext uri="{FF2B5EF4-FFF2-40B4-BE49-F238E27FC236}">
                <a16:creationId xmlns:a16="http://schemas.microsoft.com/office/drawing/2014/main" id="{7FBFF4A4-0244-46D4-B290-9531B5B5EA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908049"/>
            <a:ext cx="9180512" cy="5184775"/>
          </a:xfrm>
          <a:prstGeom prst="rect">
            <a:avLst/>
          </a:prstGeom>
          <a:solidFill>
            <a:srgbClr val="CCE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12813">
              <a:spcBef>
                <a:spcPts val="400"/>
              </a:spcBef>
              <a:buClr>
                <a:schemeClr val="accent1"/>
              </a:buClr>
              <a:buSzPct val="68000"/>
              <a:buFont typeface="Wingdings 3" panose="05040102010807070707" pitchFamily="18" charset="2"/>
              <a:buChar char=""/>
              <a:defRPr sz="2700">
                <a:solidFill>
                  <a:schemeClr val="tx1"/>
                </a:solidFill>
                <a:latin typeface="Lucida Sans Unicode" panose="020B0602030504020204" pitchFamily="34" charset="0"/>
              </a:defRPr>
            </a:lvl1pPr>
            <a:lvl2pPr marL="741363" indent="-285750" defTabSz="912813">
              <a:spcBef>
                <a:spcPts val="325"/>
              </a:spcBef>
              <a:buClr>
                <a:schemeClr val="accent1"/>
              </a:buClr>
              <a:buFont typeface="Verdana" panose="020B0604030504040204" pitchFamily="34" charset="0"/>
              <a:buChar char="◦"/>
              <a:defRPr sz="2300">
                <a:solidFill>
                  <a:schemeClr val="tx1"/>
                </a:solidFill>
                <a:latin typeface="Lucida Sans Unicode" panose="020B0602030504020204" pitchFamily="34" charset="0"/>
              </a:defRPr>
            </a:lvl2pPr>
            <a:lvl3pPr marL="1141413" indent="-228600" defTabSz="912813">
              <a:spcBef>
                <a:spcPts val="350"/>
              </a:spcBef>
              <a:buClr>
                <a:schemeClr val="accent2"/>
              </a:buClr>
              <a:buSzPct val="100000"/>
              <a:buFont typeface="Wingdings 2" panose="05020102010507070707" pitchFamily="18" charset="2"/>
              <a:buChar char=""/>
              <a:defRPr sz="2100">
                <a:solidFill>
                  <a:schemeClr val="tx1"/>
                </a:solidFill>
                <a:latin typeface="Lucida Sans Unicode" panose="020B0602030504020204" pitchFamily="34" charset="0"/>
              </a:defRPr>
            </a:lvl3pPr>
            <a:lvl4pPr marL="1598613" indent="-228600" defTabSz="912813">
              <a:spcBef>
                <a:spcPts val="350"/>
              </a:spcBef>
              <a:buClr>
                <a:schemeClr val="accent2"/>
              </a:buClr>
              <a:buFont typeface="Wingdings 2" panose="05020102010507070707" pitchFamily="18" charset="2"/>
              <a:buChar char=""/>
              <a:defRPr sz="1900">
                <a:solidFill>
                  <a:schemeClr val="tx1"/>
                </a:solidFill>
                <a:latin typeface="Lucida Sans Unicode" panose="020B0602030504020204" pitchFamily="34" charset="0"/>
              </a:defRPr>
            </a:lvl4pPr>
            <a:lvl5pPr marL="2055813" indent="-228600" defTabSz="912813">
              <a:spcBef>
                <a:spcPts val="350"/>
              </a:spcBef>
              <a:buClr>
                <a:schemeClr val="accent2"/>
              </a:buClr>
              <a:buFont typeface="Wingdings 2" panose="05020102010507070707" pitchFamily="18" charset="2"/>
              <a:buChar char=""/>
              <a:defRPr>
                <a:solidFill>
                  <a:schemeClr val="tx1"/>
                </a:solidFill>
                <a:latin typeface="Lucida Sans Unicode" panose="020B0602030504020204" pitchFamily="34" charset="0"/>
              </a:defRPr>
            </a:lvl5pPr>
            <a:lvl6pPr marL="2513013" indent="-228600" defTabSz="912813" eaLnBrk="0" fontAlgn="base" hangingPunct="0">
              <a:spcBef>
                <a:spcPts val="350"/>
              </a:spcBef>
              <a:spcAft>
                <a:spcPct val="0"/>
              </a:spcAft>
              <a:buClr>
                <a:schemeClr val="accent2"/>
              </a:buClr>
              <a:buFont typeface="Wingdings 2" panose="05020102010507070707" pitchFamily="18" charset="2"/>
              <a:buChar char=""/>
              <a:defRPr>
                <a:solidFill>
                  <a:schemeClr val="tx1"/>
                </a:solidFill>
                <a:latin typeface="Lucida Sans Unicode" panose="020B0602030504020204" pitchFamily="34" charset="0"/>
              </a:defRPr>
            </a:lvl6pPr>
            <a:lvl7pPr marL="2970213" indent="-228600" defTabSz="912813" eaLnBrk="0" fontAlgn="base" hangingPunct="0">
              <a:spcBef>
                <a:spcPts val="350"/>
              </a:spcBef>
              <a:spcAft>
                <a:spcPct val="0"/>
              </a:spcAft>
              <a:buClr>
                <a:schemeClr val="accent2"/>
              </a:buClr>
              <a:buFont typeface="Wingdings 2" panose="05020102010507070707" pitchFamily="18" charset="2"/>
              <a:buChar char=""/>
              <a:defRPr>
                <a:solidFill>
                  <a:schemeClr val="tx1"/>
                </a:solidFill>
                <a:latin typeface="Lucida Sans Unicode" panose="020B0602030504020204" pitchFamily="34" charset="0"/>
              </a:defRPr>
            </a:lvl7pPr>
            <a:lvl8pPr marL="3427413" indent="-228600" defTabSz="912813" eaLnBrk="0" fontAlgn="base" hangingPunct="0">
              <a:spcBef>
                <a:spcPts val="350"/>
              </a:spcBef>
              <a:spcAft>
                <a:spcPct val="0"/>
              </a:spcAft>
              <a:buClr>
                <a:schemeClr val="accent2"/>
              </a:buClr>
              <a:buFont typeface="Wingdings 2" panose="05020102010507070707" pitchFamily="18" charset="2"/>
              <a:buChar char=""/>
              <a:defRPr>
                <a:solidFill>
                  <a:schemeClr val="tx1"/>
                </a:solidFill>
                <a:latin typeface="Lucida Sans Unicode" panose="020B0602030504020204" pitchFamily="34" charset="0"/>
              </a:defRPr>
            </a:lvl8pPr>
            <a:lvl9pPr marL="3884613" indent="-228600" defTabSz="912813" eaLnBrk="0" fontAlgn="base" hangingPunct="0">
              <a:spcBef>
                <a:spcPts val="350"/>
              </a:spcBef>
              <a:spcAft>
                <a:spcPct val="0"/>
              </a:spcAft>
              <a:buClr>
                <a:schemeClr val="accent2"/>
              </a:buClr>
              <a:buFont typeface="Wingdings 2" panose="05020102010507070707" pitchFamily="18" charset="2"/>
              <a:buChar char=""/>
              <a:defRPr>
                <a:solidFill>
                  <a:schemeClr val="tx1"/>
                </a:solidFill>
                <a:latin typeface="Lucida Sans Unicode" panose="020B0602030504020204" pitchFamily="34" charset="0"/>
              </a:defRPr>
            </a:lvl9pPr>
          </a:lstStyle>
          <a:p>
            <a:endParaRPr lang="ru-RU" sz="1600" dirty="0"/>
          </a:p>
        </p:txBody>
      </p:sp>
      <p:sp>
        <p:nvSpPr>
          <p:cNvPr id="318472" name="TextBox 9">
            <a:extLst>
              <a:ext uri="{FF2B5EF4-FFF2-40B4-BE49-F238E27FC236}">
                <a16:creationId xmlns:a16="http://schemas.microsoft.com/office/drawing/2014/main" id="{78F2CCBD-6D2F-4C74-87E1-1299F6A0B1F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8288" y="6064250"/>
            <a:ext cx="1566862" cy="8302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1363" indent="-285750"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1413" indent="-228600"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598613" indent="-228600"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5813" indent="-228600"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3013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0213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7413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4613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ru-RU" altLang="ru-RU" sz="4800">
                <a:solidFill>
                  <a:srgbClr val="FFFF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НИУ</a:t>
            </a:r>
          </a:p>
        </p:txBody>
      </p:sp>
      <p:sp>
        <p:nvSpPr>
          <p:cNvPr id="10" name="Заголовок 1">
            <a:extLst>
              <a:ext uri="{FF2B5EF4-FFF2-40B4-BE49-F238E27FC236}">
                <a16:creationId xmlns:a16="http://schemas.microsoft.com/office/drawing/2014/main" id="{DE4A5370-F537-4EB4-946E-A6344BA2A435}"/>
              </a:ext>
            </a:extLst>
          </p:cNvPr>
          <p:cNvSpPr txBox="1">
            <a:spLocks/>
          </p:cNvSpPr>
          <p:nvPr/>
        </p:nvSpPr>
        <p:spPr>
          <a:xfrm>
            <a:off x="268288" y="260350"/>
            <a:ext cx="8696325" cy="538163"/>
          </a:xfrm>
          <a:prstGeom prst="rect">
            <a:avLst/>
          </a:prstGeom>
          <a:noFill/>
          <a:ln>
            <a:noFill/>
          </a:ln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ru-RU" b="1" cap="all" dirty="0">
                <a:solidFill>
                  <a:srgbClr val="FF0000"/>
                </a:solidFill>
                <a:cs typeface="Arial" panose="020B0604020202020204" pitchFamily="34" charset="0"/>
              </a:rPr>
              <a:t>Технологии снижения выбросов </a:t>
            </a:r>
            <a:r>
              <a:rPr lang="ru-RU" b="1" cap="all" dirty="0" err="1">
                <a:solidFill>
                  <a:srgbClr val="FF0000"/>
                </a:solidFill>
                <a:cs typeface="Arial" panose="020B0604020202020204" pitchFamily="34" charset="0"/>
              </a:rPr>
              <a:t>SO</a:t>
            </a:r>
            <a:r>
              <a:rPr lang="ru-RU" b="1" cap="all" baseline="-25000" dirty="0" err="1">
                <a:solidFill>
                  <a:srgbClr val="FF0000"/>
                </a:solidFill>
                <a:cs typeface="Arial" panose="020B0604020202020204" pitchFamily="34" charset="0"/>
              </a:rPr>
              <a:t>х</a:t>
            </a:r>
            <a:r>
              <a:rPr lang="ru-RU" b="1" cap="all" dirty="0">
                <a:solidFill>
                  <a:srgbClr val="FF0000"/>
                </a:solidFill>
                <a:cs typeface="Arial" panose="020B0604020202020204" pitchFamily="34" charset="0"/>
              </a:rPr>
              <a:t> </a:t>
            </a:r>
            <a:r>
              <a:rPr lang="ru-RU" b="1" cap="all" dirty="0">
                <a:solidFill>
                  <a:srgbClr val="0000FF"/>
                </a:solidFill>
                <a:cs typeface="Arial" panose="020B0604020202020204" pitchFamily="34" charset="0"/>
              </a:rPr>
              <a:t>при сжигании углей</a:t>
            </a:r>
            <a:r>
              <a:rPr lang="ru-RU" b="1" cap="all" dirty="0">
                <a:solidFill>
                  <a:srgbClr val="FF0000"/>
                </a:solidFill>
                <a:cs typeface="Arial" panose="020B0604020202020204" pitchFamily="34" charset="0"/>
              </a:rPr>
              <a:t>, подлежащие рассмотрению</a:t>
            </a:r>
          </a:p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ru-RU" b="1" cap="all" dirty="0">
              <a:solidFill>
                <a:srgbClr val="FF0000"/>
              </a:solidFill>
              <a:cs typeface="Arial" panose="020B0604020202020204" pitchFamily="34" charset="0"/>
            </a:endParaRPr>
          </a:p>
        </p:txBody>
      </p:sp>
      <p:graphicFrame>
        <p:nvGraphicFramePr>
          <p:cNvPr id="7" name="Таблица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78644229"/>
              </p:ext>
            </p:extLst>
          </p:nvPr>
        </p:nvGraphicFramePr>
        <p:xfrm>
          <a:off x="395536" y="980728"/>
          <a:ext cx="8291264" cy="4303954"/>
        </p:xfrm>
        <a:graphic>
          <a:graphicData uri="http://schemas.openxmlformats.org/drawingml/2006/table">
            <a:tbl>
              <a:tblPr firstRow="1" firstCol="1" lastRow="1" lastCol="1" bandRow="1" bandCol="1">
                <a:tableStyleId>{5C22544A-7EE6-4342-B048-85BDC9FD1C3A}</a:tableStyleId>
              </a:tblPr>
              <a:tblGrid>
                <a:gridCol w="115212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4025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282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9029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8544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93254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88032">
                <a:tc rowSpan="2">
                  <a:txBody>
                    <a:bodyPr/>
                    <a:lstStyle/>
                    <a:p>
                      <a:pPr>
                        <a:spcBef>
                          <a:spcPts val="30"/>
                        </a:spcBef>
                        <a:spcAft>
                          <a:spcPts val="0"/>
                        </a:spcAft>
                      </a:pPr>
                      <a:r>
                        <a:rPr lang="ru-RU" sz="1200" b="1" dirty="0">
                          <a:solidFill>
                            <a:schemeClr val="tx1"/>
                          </a:solidFill>
                          <a:effectLst/>
                        </a:rPr>
                        <a:t> </a:t>
                      </a:r>
                    </a:p>
                    <a:p>
                      <a:pPr marL="163830">
                        <a:spcAft>
                          <a:spcPts val="0"/>
                        </a:spcAft>
                      </a:pPr>
                      <a:r>
                        <a:rPr lang="ru-RU" sz="1200" b="1" dirty="0">
                          <a:solidFill>
                            <a:schemeClr val="tx1"/>
                          </a:solidFill>
                          <a:effectLst/>
                        </a:rPr>
                        <a:t>Технология</a:t>
                      </a:r>
                      <a:endParaRPr lang="ru-RU" sz="1200" b="1" dirty="0">
                        <a:solidFill>
                          <a:schemeClr val="tx1"/>
                        </a:solidFill>
                        <a:effectLst/>
                        <a:latin typeface="Arial"/>
                        <a:ea typeface="Arial"/>
                      </a:endParaRPr>
                    </a:p>
                  </a:txBody>
                  <a:tcPr marL="0" marR="0" marT="0" marB="0" anchor="ctr">
                    <a:noFill/>
                  </a:tcPr>
                </a:tc>
                <a:tc rowSpan="2">
                  <a:txBody>
                    <a:bodyPr/>
                    <a:lstStyle/>
                    <a:p>
                      <a:pPr marL="107950" marR="98425" indent="2540" algn="ctr">
                        <a:spcBef>
                          <a:spcPts val="655"/>
                        </a:spcBef>
                        <a:spcAft>
                          <a:spcPts val="0"/>
                        </a:spcAft>
                      </a:pPr>
                      <a:r>
                        <a:rPr lang="ru-RU" sz="1200" b="1" dirty="0">
                          <a:solidFill>
                            <a:schemeClr val="tx1"/>
                          </a:solidFill>
                          <a:effectLst/>
                        </a:rPr>
                        <a:t>Потенциальное сокращение выбросов,</a:t>
                      </a:r>
                    </a:p>
                    <a:p>
                      <a:pPr marL="6985" algn="ctr">
                        <a:spcBef>
                          <a:spcPts val="5"/>
                        </a:spcBef>
                        <a:spcAft>
                          <a:spcPts val="0"/>
                        </a:spcAft>
                      </a:pPr>
                      <a:r>
                        <a:rPr lang="ru-RU" sz="1200" b="1" dirty="0">
                          <a:solidFill>
                            <a:schemeClr val="tx1"/>
                          </a:solidFill>
                          <a:effectLst/>
                        </a:rPr>
                        <a:t>%</a:t>
                      </a:r>
                      <a:endParaRPr lang="ru-RU" sz="1200" b="1" dirty="0">
                        <a:solidFill>
                          <a:schemeClr val="tx1"/>
                        </a:solidFill>
                        <a:effectLst/>
                        <a:latin typeface="Arial"/>
                        <a:ea typeface="Arial"/>
                      </a:endParaRPr>
                    </a:p>
                  </a:txBody>
                  <a:tcPr marL="0" marR="0" marT="0" marB="0" anchor="ctr">
                    <a:noFill/>
                  </a:tcPr>
                </a:tc>
                <a:tc gridSpan="2">
                  <a:txBody>
                    <a:bodyPr/>
                    <a:lstStyle/>
                    <a:p>
                      <a:pPr marL="536575">
                        <a:lnSpc>
                          <a:spcPts val="1170"/>
                        </a:lnSpc>
                        <a:spcAft>
                          <a:spcPts val="0"/>
                        </a:spcAft>
                      </a:pPr>
                      <a:r>
                        <a:rPr lang="ru-RU" sz="1000" dirty="0">
                          <a:solidFill>
                            <a:schemeClr val="tx1"/>
                          </a:solidFill>
                          <a:effectLst/>
                        </a:rPr>
                        <a:t>Применимость</a:t>
                      </a:r>
                      <a:endParaRPr lang="ru-RU" sz="1000" dirty="0">
                        <a:solidFill>
                          <a:schemeClr val="tx1"/>
                        </a:solidFill>
                        <a:effectLst/>
                        <a:latin typeface="Arial"/>
                        <a:ea typeface="Arial"/>
                      </a:endParaRPr>
                    </a:p>
                  </a:txBody>
                  <a:tcPr marL="0" marR="0" marT="0" marB="0"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36830" marR="21590" algn="ctr">
                        <a:spcBef>
                          <a:spcPts val="35"/>
                        </a:spcBef>
                        <a:spcAft>
                          <a:spcPts val="0"/>
                        </a:spcAft>
                      </a:pPr>
                      <a:r>
                        <a:rPr lang="ru-RU" sz="1200" b="1" dirty="0">
                          <a:solidFill>
                            <a:schemeClr val="tx1"/>
                          </a:solidFill>
                          <a:effectLst/>
                        </a:rPr>
                        <a:t>Внедрение на действующих</a:t>
                      </a:r>
                    </a:p>
                    <a:p>
                      <a:pPr marL="33020" marR="21590" algn="ctr">
                        <a:lnSpc>
                          <a:spcPts val="1205"/>
                        </a:lnSpc>
                        <a:spcAft>
                          <a:spcPts val="0"/>
                        </a:spcAft>
                      </a:pPr>
                      <a:r>
                        <a:rPr lang="ru-RU" sz="1200" b="1" dirty="0">
                          <a:solidFill>
                            <a:schemeClr val="tx1"/>
                          </a:solidFill>
                          <a:effectLst/>
                        </a:rPr>
                        <a:t>объектах</a:t>
                      </a:r>
                      <a:endParaRPr lang="ru-RU" sz="1200" b="1" dirty="0">
                        <a:solidFill>
                          <a:schemeClr val="tx1"/>
                        </a:solidFill>
                        <a:effectLst/>
                        <a:latin typeface="Arial"/>
                        <a:ea typeface="Arial"/>
                      </a:endParaRPr>
                    </a:p>
                  </a:txBody>
                  <a:tcPr marL="0" marR="0" marT="0" marB="0" anchor="ctr"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>
                        <a:spcBef>
                          <a:spcPts val="25"/>
                        </a:spcBef>
                        <a:spcAft>
                          <a:spcPts val="0"/>
                        </a:spcAft>
                      </a:pPr>
                      <a:r>
                        <a:rPr lang="ru-RU" sz="1200" b="1" dirty="0">
                          <a:solidFill>
                            <a:schemeClr val="tx1"/>
                          </a:solidFill>
                          <a:effectLst/>
                        </a:rPr>
                        <a:t> Перекрестные эффекты, ограничение применимости</a:t>
                      </a:r>
                      <a:endParaRPr lang="ru-RU" sz="1200" b="1" dirty="0">
                        <a:solidFill>
                          <a:schemeClr val="tx1"/>
                        </a:solidFill>
                        <a:effectLst/>
                        <a:latin typeface="Arial"/>
                        <a:ea typeface="Arial"/>
                      </a:endParaRPr>
                    </a:p>
                  </a:txBody>
                  <a:tcPr marL="0" marR="0" marT="0" marB="0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93438"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173990" indent="0" algn="ctr">
                        <a:spcBef>
                          <a:spcPts val="620"/>
                        </a:spcBef>
                        <a:spcAft>
                          <a:spcPts val="0"/>
                        </a:spcAft>
                      </a:pPr>
                      <a:r>
                        <a:rPr lang="ru-RU" sz="1200" b="1" dirty="0">
                          <a:solidFill>
                            <a:schemeClr val="tx1"/>
                          </a:solidFill>
                          <a:effectLst/>
                        </a:rPr>
                        <a:t>Новые установки</a:t>
                      </a:r>
                      <a:endParaRPr lang="ru-RU" sz="1200" b="1" dirty="0">
                        <a:solidFill>
                          <a:schemeClr val="tx1"/>
                        </a:solidFill>
                        <a:effectLst/>
                        <a:latin typeface="Arial"/>
                        <a:ea typeface="Arial"/>
                      </a:endParaRPr>
                    </a:p>
                  </a:txBody>
                  <a:tcPr marL="0" marR="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lnSpc>
                          <a:spcPts val="1250"/>
                        </a:lnSpc>
                        <a:spcAft>
                          <a:spcPts val="0"/>
                        </a:spcAft>
                      </a:pPr>
                      <a:r>
                        <a:rPr lang="ru-RU" sz="1200" b="1" dirty="0">
                          <a:solidFill>
                            <a:schemeClr val="tx1"/>
                          </a:solidFill>
                          <a:effectLst/>
                        </a:rPr>
                        <a:t>Существую-</a:t>
                      </a:r>
                    </a:p>
                    <a:p>
                      <a:pPr marL="173990" marR="163195" indent="-635" algn="ctr">
                        <a:lnSpc>
                          <a:spcPts val="1260"/>
                        </a:lnSpc>
                        <a:spcBef>
                          <a:spcPts val="30"/>
                        </a:spcBef>
                        <a:spcAft>
                          <a:spcPts val="0"/>
                        </a:spcAft>
                      </a:pPr>
                      <a:r>
                        <a:rPr lang="ru-RU" sz="1200" b="1" dirty="0" err="1">
                          <a:solidFill>
                            <a:schemeClr val="tx1"/>
                          </a:solidFill>
                          <a:effectLst/>
                        </a:rPr>
                        <a:t>щие</a:t>
                      </a:r>
                      <a:r>
                        <a:rPr lang="ru-RU" sz="1200" b="1" dirty="0">
                          <a:solidFill>
                            <a:schemeClr val="tx1"/>
                          </a:solidFill>
                          <a:effectLst/>
                        </a:rPr>
                        <a:t> установки</a:t>
                      </a:r>
                      <a:endParaRPr lang="ru-RU" sz="1200" b="1" dirty="0">
                        <a:solidFill>
                          <a:schemeClr val="tx1"/>
                        </a:solidFill>
                        <a:effectLst/>
                        <a:latin typeface="Arial"/>
                        <a:ea typeface="Arial"/>
                      </a:endParaRPr>
                    </a:p>
                  </a:txBody>
                  <a:tcPr marL="0" marR="0" marT="0" marB="0" anchor="ctr">
                    <a:noFill/>
                  </a:tcPr>
                </a:tc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19920"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ru-RU" sz="1200" b="1">
                          <a:solidFill>
                            <a:schemeClr val="tx1"/>
                          </a:solidFill>
                          <a:effectLst/>
                        </a:rPr>
                        <a:t> </a:t>
                      </a:r>
                    </a:p>
                    <a:p>
                      <a:pPr>
                        <a:spcAft>
                          <a:spcPts val="0"/>
                        </a:spcAft>
                      </a:pPr>
                      <a:r>
                        <a:rPr lang="ru-RU" sz="1200" b="1">
                          <a:solidFill>
                            <a:schemeClr val="tx1"/>
                          </a:solidFill>
                          <a:effectLst/>
                        </a:rPr>
                        <a:t> </a:t>
                      </a:r>
                    </a:p>
                    <a:p>
                      <a:pPr>
                        <a:spcAft>
                          <a:spcPts val="0"/>
                        </a:spcAft>
                      </a:pPr>
                      <a:r>
                        <a:rPr lang="ru-RU" sz="1200" b="1">
                          <a:solidFill>
                            <a:schemeClr val="tx1"/>
                          </a:solidFill>
                          <a:effectLst/>
                        </a:rPr>
                        <a:t> </a:t>
                      </a:r>
                    </a:p>
                    <a:p>
                      <a:pPr>
                        <a:spcAft>
                          <a:spcPts val="0"/>
                        </a:spcAft>
                      </a:pPr>
                      <a:r>
                        <a:rPr lang="ru-RU" sz="1200" b="1">
                          <a:solidFill>
                            <a:schemeClr val="tx1"/>
                          </a:solidFill>
                          <a:effectLst/>
                        </a:rPr>
                        <a:t> </a:t>
                      </a:r>
                    </a:p>
                    <a:p>
                      <a:pPr marL="37465" marR="109220">
                        <a:spcBef>
                          <a:spcPts val="790"/>
                        </a:spcBef>
                        <a:spcAft>
                          <a:spcPts val="0"/>
                        </a:spcAft>
                      </a:pPr>
                      <a:r>
                        <a:rPr lang="ru-RU" sz="1200" b="1">
                          <a:solidFill>
                            <a:schemeClr val="tx1"/>
                          </a:solidFill>
                          <a:effectLst/>
                        </a:rPr>
                        <a:t>Упрощенная мокро – сухая очистка</a:t>
                      </a:r>
                      <a:endParaRPr lang="ru-RU" sz="1200" b="1">
                        <a:solidFill>
                          <a:schemeClr val="tx1"/>
                        </a:solidFill>
                        <a:effectLst/>
                        <a:latin typeface="Arial"/>
                        <a:ea typeface="Arial"/>
                      </a:endParaRPr>
                    </a:p>
                  </a:txBody>
                  <a:tcPr marL="0" marR="0" marT="0" marB="0"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ru-RU" sz="1200" b="1" dirty="0">
                          <a:solidFill>
                            <a:schemeClr val="tx1"/>
                          </a:solidFill>
                          <a:effectLst/>
                        </a:rPr>
                        <a:t> </a:t>
                      </a:r>
                    </a:p>
                    <a:p>
                      <a:pPr>
                        <a:spcAft>
                          <a:spcPts val="0"/>
                        </a:spcAft>
                      </a:pPr>
                      <a:r>
                        <a:rPr lang="ru-RU" sz="1200" b="1" dirty="0">
                          <a:solidFill>
                            <a:schemeClr val="tx1"/>
                          </a:solidFill>
                          <a:effectLst/>
                        </a:rPr>
                        <a:t> </a:t>
                      </a:r>
                    </a:p>
                    <a:p>
                      <a:pPr>
                        <a:spcAft>
                          <a:spcPts val="0"/>
                        </a:spcAft>
                      </a:pPr>
                      <a:r>
                        <a:rPr lang="ru-RU" sz="1200" b="1" dirty="0">
                          <a:solidFill>
                            <a:schemeClr val="tx1"/>
                          </a:solidFill>
                          <a:effectLst/>
                        </a:rPr>
                        <a:t> </a:t>
                      </a:r>
                    </a:p>
                    <a:p>
                      <a:pPr>
                        <a:spcAft>
                          <a:spcPts val="0"/>
                        </a:spcAft>
                      </a:pPr>
                      <a:r>
                        <a:rPr lang="ru-RU" sz="1200" b="1" dirty="0">
                          <a:solidFill>
                            <a:schemeClr val="tx1"/>
                          </a:solidFill>
                          <a:effectLst/>
                        </a:rPr>
                        <a:t> </a:t>
                      </a:r>
                    </a:p>
                    <a:p>
                      <a:pPr>
                        <a:spcBef>
                          <a:spcPts val="40"/>
                        </a:spcBef>
                        <a:spcAft>
                          <a:spcPts val="0"/>
                        </a:spcAft>
                      </a:pPr>
                      <a:r>
                        <a:rPr lang="ru-RU" sz="1200" b="1" dirty="0">
                          <a:solidFill>
                            <a:schemeClr val="tx1"/>
                          </a:solidFill>
                          <a:effectLst/>
                        </a:rPr>
                        <a:t> </a:t>
                      </a:r>
                    </a:p>
                    <a:p>
                      <a:pPr marL="6350" marR="603250" indent="0" algn="ctr">
                        <a:spcAft>
                          <a:spcPts val="0"/>
                        </a:spcAft>
                      </a:pPr>
                      <a:r>
                        <a:rPr lang="ru-RU" sz="1200" b="1" dirty="0">
                          <a:solidFill>
                            <a:schemeClr val="tx1"/>
                          </a:solidFill>
                          <a:effectLst/>
                        </a:rPr>
                        <a:t>50 –  60</a:t>
                      </a:r>
                      <a:endParaRPr lang="ru-RU" sz="1200" b="1" dirty="0">
                        <a:solidFill>
                          <a:schemeClr val="tx1"/>
                        </a:solidFill>
                        <a:effectLst/>
                        <a:latin typeface="Arial"/>
                        <a:ea typeface="Arial"/>
                      </a:endParaRPr>
                    </a:p>
                  </a:txBody>
                  <a:tcPr marL="0" marR="0" marT="0" marB="0"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ru-RU" sz="1200" b="1" dirty="0">
                          <a:solidFill>
                            <a:schemeClr val="tx1"/>
                          </a:solidFill>
                          <a:effectLst/>
                        </a:rPr>
                        <a:t> </a:t>
                      </a:r>
                    </a:p>
                    <a:p>
                      <a:pPr>
                        <a:spcAft>
                          <a:spcPts val="0"/>
                        </a:spcAft>
                      </a:pPr>
                      <a:r>
                        <a:rPr lang="ru-RU" sz="1200" b="1" dirty="0">
                          <a:solidFill>
                            <a:schemeClr val="tx1"/>
                          </a:solidFill>
                          <a:effectLst/>
                        </a:rPr>
                        <a:t> </a:t>
                      </a:r>
                    </a:p>
                    <a:p>
                      <a:pPr>
                        <a:spcAft>
                          <a:spcPts val="0"/>
                        </a:spcAft>
                      </a:pPr>
                      <a:r>
                        <a:rPr lang="ru-RU" sz="1200" b="1" dirty="0">
                          <a:solidFill>
                            <a:schemeClr val="tx1"/>
                          </a:solidFill>
                          <a:effectLst/>
                        </a:rPr>
                        <a:t> </a:t>
                      </a:r>
                    </a:p>
                    <a:p>
                      <a:pPr>
                        <a:spcAft>
                          <a:spcPts val="0"/>
                        </a:spcAft>
                      </a:pPr>
                      <a:r>
                        <a:rPr lang="ru-RU" sz="1200" b="1" dirty="0">
                          <a:solidFill>
                            <a:schemeClr val="tx1"/>
                          </a:solidFill>
                          <a:effectLst/>
                        </a:rPr>
                        <a:t> </a:t>
                      </a:r>
                    </a:p>
                    <a:p>
                      <a:pPr>
                        <a:spcBef>
                          <a:spcPts val="40"/>
                        </a:spcBef>
                        <a:spcAft>
                          <a:spcPts val="0"/>
                        </a:spcAft>
                      </a:pPr>
                      <a:r>
                        <a:rPr lang="ru-RU" sz="1200" b="1" dirty="0">
                          <a:solidFill>
                            <a:schemeClr val="tx1"/>
                          </a:solidFill>
                          <a:effectLst/>
                        </a:rPr>
                        <a:t> </a:t>
                      </a:r>
                    </a:p>
                    <a:p>
                      <a:pPr marL="179705" marR="168910" algn="ctr">
                        <a:spcAft>
                          <a:spcPts val="0"/>
                        </a:spcAft>
                      </a:pPr>
                      <a:r>
                        <a:rPr lang="ru-RU" sz="1200" b="1" dirty="0">
                          <a:solidFill>
                            <a:schemeClr val="tx1"/>
                          </a:solidFill>
                          <a:effectLst/>
                        </a:rPr>
                        <a:t>Возможно</a:t>
                      </a:r>
                      <a:endParaRPr lang="ru-RU" sz="1200" b="1" dirty="0">
                        <a:solidFill>
                          <a:schemeClr val="tx1"/>
                        </a:solidFill>
                        <a:effectLst/>
                        <a:latin typeface="Arial"/>
                        <a:ea typeface="Arial"/>
                      </a:endParaRPr>
                    </a:p>
                  </a:txBody>
                  <a:tcPr marL="0" marR="0" marT="0" marB="0"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ru-RU" sz="1200" b="1" dirty="0">
                          <a:solidFill>
                            <a:schemeClr val="tx1"/>
                          </a:solidFill>
                          <a:effectLst/>
                        </a:rPr>
                        <a:t> </a:t>
                      </a:r>
                    </a:p>
                    <a:p>
                      <a:pPr>
                        <a:spcAft>
                          <a:spcPts val="0"/>
                        </a:spcAft>
                      </a:pPr>
                      <a:r>
                        <a:rPr lang="ru-RU" sz="1200" b="1" dirty="0">
                          <a:solidFill>
                            <a:schemeClr val="tx1"/>
                          </a:solidFill>
                          <a:effectLst/>
                        </a:rPr>
                        <a:t> </a:t>
                      </a:r>
                    </a:p>
                    <a:p>
                      <a:pPr>
                        <a:spcAft>
                          <a:spcPts val="0"/>
                        </a:spcAft>
                      </a:pPr>
                      <a:r>
                        <a:rPr lang="ru-RU" sz="1200" b="1" dirty="0">
                          <a:solidFill>
                            <a:schemeClr val="tx1"/>
                          </a:solidFill>
                          <a:effectLst/>
                        </a:rPr>
                        <a:t> </a:t>
                      </a:r>
                    </a:p>
                    <a:p>
                      <a:pPr>
                        <a:spcAft>
                          <a:spcPts val="0"/>
                        </a:spcAft>
                      </a:pPr>
                      <a:r>
                        <a:rPr lang="ru-RU" sz="1200" b="1" dirty="0">
                          <a:solidFill>
                            <a:schemeClr val="tx1"/>
                          </a:solidFill>
                          <a:effectLst/>
                        </a:rPr>
                        <a:t> </a:t>
                      </a:r>
                    </a:p>
                    <a:p>
                      <a:pPr>
                        <a:spcBef>
                          <a:spcPts val="40"/>
                        </a:spcBef>
                        <a:spcAft>
                          <a:spcPts val="0"/>
                        </a:spcAft>
                      </a:pPr>
                      <a:r>
                        <a:rPr lang="ru-RU" sz="1200" b="1" dirty="0">
                          <a:solidFill>
                            <a:schemeClr val="tx1"/>
                          </a:solidFill>
                          <a:effectLst/>
                        </a:rPr>
                        <a:t> </a:t>
                      </a:r>
                    </a:p>
                    <a:p>
                      <a:pPr marL="158750" marR="147320" algn="ctr">
                        <a:spcAft>
                          <a:spcPts val="0"/>
                        </a:spcAft>
                      </a:pPr>
                      <a:r>
                        <a:rPr lang="ru-RU" sz="1200" b="1" dirty="0">
                          <a:solidFill>
                            <a:schemeClr val="tx1"/>
                          </a:solidFill>
                          <a:effectLst/>
                        </a:rPr>
                        <a:t>Возможно</a:t>
                      </a:r>
                      <a:endParaRPr lang="ru-RU" sz="1200" b="1" dirty="0">
                        <a:solidFill>
                          <a:schemeClr val="tx1"/>
                        </a:solidFill>
                        <a:effectLst/>
                        <a:latin typeface="Arial"/>
                        <a:ea typeface="Arial"/>
                      </a:endParaRPr>
                    </a:p>
                  </a:txBody>
                  <a:tcPr marL="0" marR="0" marT="0" marB="0"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ru-RU" sz="1200" b="1" dirty="0">
                          <a:solidFill>
                            <a:schemeClr val="tx1"/>
                          </a:solidFill>
                          <a:effectLst/>
                        </a:rPr>
                        <a:t> </a:t>
                      </a:r>
                    </a:p>
                    <a:p>
                      <a:pPr>
                        <a:spcAft>
                          <a:spcPts val="0"/>
                        </a:spcAft>
                      </a:pPr>
                      <a:r>
                        <a:rPr lang="ru-RU" sz="1200" b="1" dirty="0">
                          <a:solidFill>
                            <a:schemeClr val="tx1"/>
                          </a:solidFill>
                          <a:effectLst/>
                        </a:rPr>
                        <a:t> </a:t>
                      </a:r>
                    </a:p>
                    <a:p>
                      <a:pPr>
                        <a:spcAft>
                          <a:spcPts val="0"/>
                        </a:spcAft>
                      </a:pPr>
                      <a:r>
                        <a:rPr lang="ru-RU" sz="1200" b="1" dirty="0">
                          <a:solidFill>
                            <a:schemeClr val="tx1"/>
                          </a:solidFill>
                          <a:effectLst/>
                        </a:rPr>
                        <a:t> </a:t>
                      </a:r>
                    </a:p>
                    <a:p>
                      <a:pPr>
                        <a:spcAft>
                          <a:spcPts val="0"/>
                        </a:spcAft>
                      </a:pPr>
                      <a:r>
                        <a:rPr lang="ru-RU" sz="1200" b="1" dirty="0">
                          <a:solidFill>
                            <a:schemeClr val="tx1"/>
                          </a:solidFill>
                          <a:effectLst/>
                        </a:rPr>
                        <a:t> </a:t>
                      </a:r>
                    </a:p>
                    <a:p>
                      <a:pPr>
                        <a:spcBef>
                          <a:spcPts val="40"/>
                        </a:spcBef>
                        <a:spcAft>
                          <a:spcPts val="0"/>
                        </a:spcAft>
                      </a:pPr>
                      <a:r>
                        <a:rPr lang="ru-RU" sz="1200" b="1" dirty="0">
                          <a:solidFill>
                            <a:schemeClr val="tx1"/>
                          </a:solidFill>
                          <a:effectLst/>
                        </a:rPr>
                        <a:t> </a:t>
                      </a:r>
                    </a:p>
                    <a:p>
                      <a:pPr marR="419100" algn="r">
                        <a:spcAft>
                          <a:spcPts val="0"/>
                        </a:spcAft>
                      </a:pPr>
                      <a:r>
                        <a:rPr lang="ru-RU" sz="1200" b="1" dirty="0">
                          <a:solidFill>
                            <a:schemeClr val="tx1"/>
                          </a:solidFill>
                          <a:effectLst/>
                        </a:rPr>
                        <a:t>Нет</a:t>
                      </a:r>
                      <a:endParaRPr lang="ru-RU" sz="1200" b="1" dirty="0">
                        <a:solidFill>
                          <a:schemeClr val="tx1"/>
                        </a:solidFill>
                        <a:effectLst/>
                        <a:latin typeface="Arial"/>
                        <a:ea typeface="Arial"/>
                      </a:endParaRPr>
                    </a:p>
                  </a:txBody>
                  <a:tcPr marL="0" marR="0" marT="0" marB="0">
                    <a:noFill/>
                  </a:tcPr>
                </a:tc>
                <a:tc>
                  <a:txBody>
                    <a:bodyPr/>
                    <a:lstStyle/>
                    <a:p>
                      <a:pPr marL="108585" marR="95250" algn="ctr">
                        <a:spcAft>
                          <a:spcPts val="0"/>
                        </a:spcAft>
                      </a:pPr>
                      <a:r>
                        <a:rPr lang="ru-RU" sz="1200" b="1" dirty="0">
                          <a:solidFill>
                            <a:schemeClr val="tx1"/>
                          </a:solidFill>
                          <a:effectLst/>
                        </a:rPr>
                        <a:t>Остатки, подлежащие захоронению. Снижение общего КПД котельной установки</a:t>
                      </a:r>
                    </a:p>
                    <a:p>
                      <a:pPr marL="45720" marR="33655" indent="2540" algn="ctr">
                        <a:spcAft>
                          <a:spcPts val="0"/>
                        </a:spcAft>
                      </a:pPr>
                      <a:r>
                        <a:rPr lang="ru-RU" sz="1200" b="1" dirty="0">
                          <a:solidFill>
                            <a:schemeClr val="tx1"/>
                          </a:solidFill>
                          <a:effectLst/>
                        </a:rPr>
                        <a:t>Применима только при использовании в качестве золоуловителя электрофильтра или рукавного фильтра. Побочный продукт мокро-сухой сероочистки (сульфидно-сульфатная смесь) может быть использован при производстве цемента, гипсокартонных изделий, минеральных удобрений, в технологиях грануляции </a:t>
                      </a:r>
                      <a:r>
                        <a:rPr lang="ru-RU" sz="1200" b="1" dirty="0" err="1">
                          <a:solidFill>
                            <a:schemeClr val="tx1"/>
                          </a:solidFill>
                          <a:effectLst/>
                        </a:rPr>
                        <a:t>золошлаков</a:t>
                      </a:r>
                      <a:r>
                        <a:rPr lang="ru-RU" sz="1200" b="1" dirty="0">
                          <a:solidFill>
                            <a:schemeClr val="tx1"/>
                          </a:solidFill>
                          <a:effectLst/>
                        </a:rPr>
                        <a:t> и др.</a:t>
                      </a:r>
                      <a:endParaRPr lang="ru-RU" sz="1200" b="1" dirty="0">
                        <a:solidFill>
                          <a:schemeClr val="tx1"/>
                        </a:solidFill>
                        <a:effectLst/>
                        <a:latin typeface="Arial"/>
                        <a:ea typeface="Arial"/>
                      </a:endParaRPr>
                    </a:p>
                  </a:txBody>
                  <a:tcPr marL="0" marR="0" marT="0" marB="0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35602">
                <a:tc>
                  <a:txBody>
                    <a:bodyPr/>
                    <a:lstStyle/>
                    <a:p>
                      <a:pPr marL="37465" marR="13335">
                        <a:spcAft>
                          <a:spcPts val="0"/>
                        </a:spcAft>
                      </a:pPr>
                      <a:r>
                        <a:rPr lang="ru-RU" sz="1200" b="1">
                          <a:solidFill>
                            <a:schemeClr val="tx1"/>
                          </a:solidFill>
                          <a:effectLst/>
                        </a:rPr>
                        <a:t>Использование скруббера Вентури по двойному</a:t>
                      </a:r>
                    </a:p>
                    <a:p>
                      <a:pPr marL="37465" marR="272415">
                        <a:lnSpc>
                          <a:spcPts val="1260"/>
                        </a:lnSpc>
                        <a:spcBef>
                          <a:spcPts val="15"/>
                        </a:spcBef>
                        <a:spcAft>
                          <a:spcPts val="0"/>
                        </a:spcAft>
                      </a:pPr>
                      <a:r>
                        <a:rPr lang="ru-RU" sz="1200" b="1">
                          <a:solidFill>
                            <a:schemeClr val="tx1"/>
                          </a:solidFill>
                          <a:effectLst/>
                        </a:rPr>
                        <a:t>щелочному способу</a:t>
                      </a:r>
                      <a:endParaRPr lang="ru-RU" sz="1200" b="1">
                        <a:solidFill>
                          <a:schemeClr val="tx1"/>
                        </a:solidFill>
                        <a:effectLst/>
                        <a:latin typeface="Arial"/>
                        <a:ea typeface="Arial"/>
                      </a:endParaRPr>
                    </a:p>
                  </a:txBody>
                  <a:tcPr marL="0" marR="0" marT="0" marB="0"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ru-RU" sz="1200" b="1" dirty="0">
                          <a:solidFill>
                            <a:schemeClr val="tx1"/>
                          </a:solidFill>
                          <a:effectLst/>
                        </a:rPr>
                        <a:t> </a:t>
                      </a:r>
                    </a:p>
                    <a:p>
                      <a:pPr>
                        <a:spcBef>
                          <a:spcPts val="45"/>
                        </a:spcBef>
                        <a:spcAft>
                          <a:spcPts val="0"/>
                        </a:spcAft>
                      </a:pPr>
                      <a:r>
                        <a:rPr lang="ru-RU" sz="1200" b="1" dirty="0">
                          <a:solidFill>
                            <a:schemeClr val="tx1"/>
                          </a:solidFill>
                          <a:effectLst/>
                        </a:rPr>
                        <a:t> </a:t>
                      </a:r>
                    </a:p>
                    <a:p>
                      <a:pPr marL="4763" marR="603250" indent="0" algn="ctr">
                        <a:spcBef>
                          <a:spcPts val="5"/>
                        </a:spcBef>
                        <a:spcAft>
                          <a:spcPts val="0"/>
                        </a:spcAft>
                      </a:pPr>
                      <a:r>
                        <a:rPr lang="ru-RU" sz="1200" b="1" dirty="0">
                          <a:solidFill>
                            <a:schemeClr val="tx1"/>
                          </a:solidFill>
                          <a:effectLst/>
                        </a:rPr>
                        <a:t>50</a:t>
                      </a:r>
                      <a:endParaRPr lang="ru-RU" sz="1200" b="1" dirty="0">
                        <a:solidFill>
                          <a:schemeClr val="tx1"/>
                        </a:solidFill>
                        <a:effectLst/>
                        <a:latin typeface="Arial"/>
                        <a:ea typeface="Arial"/>
                      </a:endParaRPr>
                    </a:p>
                  </a:txBody>
                  <a:tcPr marL="0" marR="0" marT="0" marB="0"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ru-RU" sz="1200" b="1">
                          <a:solidFill>
                            <a:schemeClr val="tx1"/>
                          </a:solidFill>
                          <a:effectLst/>
                        </a:rPr>
                        <a:t> </a:t>
                      </a:r>
                    </a:p>
                    <a:p>
                      <a:pPr>
                        <a:spcBef>
                          <a:spcPts val="45"/>
                        </a:spcBef>
                        <a:spcAft>
                          <a:spcPts val="0"/>
                        </a:spcAft>
                      </a:pPr>
                      <a:r>
                        <a:rPr lang="ru-RU" sz="1200" b="1">
                          <a:solidFill>
                            <a:schemeClr val="tx1"/>
                          </a:solidFill>
                          <a:effectLst/>
                        </a:rPr>
                        <a:t> </a:t>
                      </a:r>
                    </a:p>
                    <a:p>
                      <a:pPr marL="179705" marR="168910" algn="ctr">
                        <a:spcBef>
                          <a:spcPts val="5"/>
                        </a:spcBef>
                        <a:spcAft>
                          <a:spcPts val="0"/>
                        </a:spcAft>
                      </a:pPr>
                      <a:r>
                        <a:rPr lang="ru-RU" sz="1200" b="1">
                          <a:solidFill>
                            <a:schemeClr val="tx1"/>
                          </a:solidFill>
                          <a:effectLst/>
                        </a:rPr>
                        <a:t>Возможно</a:t>
                      </a:r>
                      <a:endParaRPr lang="ru-RU" sz="1200" b="1">
                        <a:solidFill>
                          <a:schemeClr val="tx1"/>
                        </a:solidFill>
                        <a:effectLst/>
                        <a:latin typeface="Arial"/>
                        <a:ea typeface="Arial"/>
                      </a:endParaRPr>
                    </a:p>
                  </a:txBody>
                  <a:tcPr marL="0" marR="0" marT="0" marB="0"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ru-RU" sz="1200" b="1">
                          <a:solidFill>
                            <a:schemeClr val="tx1"/>
                          </a:solidFill>
                          <a:effectLst/>
                        </a:rPr>
                        <a:t> </a:t>
                      </a:r>
                    </a:p>
                    <a:p>
                      <a:pPr>
                        <a:spcBef>
                          <a:spcPts val="45"/>
                        </a:spcBef>
                        <a:spcAft>
                          <a:spcPts val="0"/>
                        </a:spcAft>
                      </a:pPr>
                      <a:r>
                        <a:rPr lang="ru-RU" sz="1200" b="1">
                          <a:solidFill>
                            <a:schemeClr val="tx1"/>
                          </a:solidFill>
                          <a:effectLst/>
                        </a:rPr>
                        <a:t> </a:t>
                      </a:r>
                    </a:p>
                    <a:p>
                      <a:pPr marL="158750" marR="147320" algn="ctr">
                        <a:spcBef>
                          <a:spcPts val="5"/>
                        </a:spcBef>
                        <a:spcAft>
                          <a:spcPts val="0"/>
                        </a:spcAft>
                      </a:pPr>
                      <a:r>
                        <a:rPr lang="ru-RU" sz="1200" b="1">
                          <a:solidFill>
                            <a:schemeClr val="tx1"/>
                          </a:solidFill>
                          <a:effectLst/>
                        </a:rPr>
                        <a:t>Возможно</a:t>
                      </a:r>
                      <a:endParaRPr lang="ru-RU" sz="1200" b="1">
                        <a:solidFill>
                          <a:schemeClr val="tx1"/>
                        </a:solidFill>
                        <a:effectLst/>
                        <a:latin typeface="Arial"/>
                        <a:ea typeface="Arial"/>
                      </a:endParaRPr>
                    </a:p>
                  </a:txBody>
                  <a:tcPr marL="0" marR="0" marT="0" marB="0"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ru-RU" sz="1200" b="1">
                          <a:solidFill>
                            <a:schemeClr val="tx1"/>
                          </a:solidFill>
                          <a:effectLst/>
                        </a:rPr>
                        <a:t> </a:t>
                      </a:r>
                    </a:p>
                    <a:p>
                      <a:pPr>
                        <a:spcBef>
                          <a:spcPts val="45"/>
                        </a:spcBef>
                        <a:spcAft>
                          <a:spcPts val="0"/>
                        </a:spcAft>
                      </a:pPr>
                      <a:r>
                        <a:rPr lang="ru-RU" sz="1200" b="1">
                          <a:solidFill>
                            <a:schemeClr val="tx1"/>
                          </a:solidFill>
                          <a:effectLst/>
                        </a:rPr>
                        <a:t> </a:t>
                      </a:r>
                    </a:p>
                    <a:p>
                      <a:pPr marR="419100" algn="r">
                        <a:spcBef>
                          <a:spcPts val="5"/>
                        </a:spcBef>
                        <a:spcAft>
                          <a:spcPts val="0"/>
                        </a:spcAft>
                      </a:pPr>
                      <a:r>
                        <a:rPr lang="ru-RU" sz="1200" b="1">
                          <a:solidFill>
                            <a:schemeClr val="tx1"/>
                          </a:solidFill>
                          <a:effectLst/>
                        </a:rPr>
                        <a:t>Нет</a:t>
                      </a:r>
                      <a:endParaRPr lang="ru-RU" sz="1200" b="1">
                        <a:solidFill>
                          <a:schemeClr val="tx1"/>
                        </a:solidFill>
                        <a:effectLst/>
                        <a:latin typeface="Arial"/>
                        <a:ea typeface="Arial"/>
                      </a:endParaRPr>
                    </a:p>
                  </a:txBody>
                  <a:tcPr marL="0" marR="0" marT="0" marB="0"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200" b="1" dirty="0">
                          <a:solidFill>
                            <a:schemeClr val="tx1"/>
                          </a:solidFill>
                          <a:effectLst/>
                        </a:rPr>
                        <a:t> Применима при низкой концентрации твердых частиц в дымовых газах</a:t>
                      </a:r>
                      <a:endParaRPr lang="ru-RU" sz="1200" b="1" dirty="0">
                        <a:solidFill>
                          <a:schemeClr val="tx1"/>
                        </a:solidFill>
                        <a:effectLst/>
                        <a:latin typeface="Arial"/>
                        <a:ea typeface="Arial"/>
                      </a:endParaRPr>
                    </a:p>
                  </a:txBody>
                  <a:tcPr marL="0" marR="0" marT="0" marB="0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547997671"/>
      </p:ext>
    </p:extLst>
  </p:cSld>
  <p:clrMapOvr>
    <a:masterClrMapping/>
  </p:clrMapOvr>
  <p:transition/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58" name="Rectangle 2"/>
          <p:cNvSpPr>
            <a:spLocks noChangeArrowheads="1"/>
          </p:cNvSpPr>
          <p:nvPr/>
        </p:nvSpPr>
        <p:spPr bwMode="auto">
          <a:xfrm>
            <a:off x="285750" y="260350"/>
            <a:ext cx="8572500" cy="454025"/>
          </a:xfrm>
          <a:prstGeom prst="rect">
            <a:avLst/>
          </a:pr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ru-RU" altLang="ru-RU" sz="2400" b="1" i="1">
                <a:solidFill>
                  <a:schemeClr val="accent2"/>
                </a:solidFill>
              </a:rPr>
              <a:t>УПРОЩЕННАЯ МОКРО-СУХАЯ СЕРООЧИСТКА </a:t>
            </a:r>
            <a:r>
              <a:rPr lang="ru-RU" altLang="ru-RU" sz="2400" b="1" i="1">
                <a:solidFill>
                  <a:srgbClr val="003399"/>
                </a:solidFill>
              </a:rPr>
              <a:t>Е – </a:t>
            </a:r>
            <a:r>
              <a:rPr lang="en-US" altLang="ru-RU" sz="2400" b="1" i="1">
                <a:solidFill>
                  <a:srgbClr val="003399"/>
                </a:solidFill>
              </a:rPr>
              <a:t>SO</a:t>
            </a:r>
            <a:r>
              <a:rPr lang="ru-RU" altLang="ru-RU" sz="2400" b="1" i="1" baseline="-25000">
                <a:solidFill>
                  <a:srgbClr val="003399"/>
                </a:solidFill>
              </a:rPr>
              <a:t>х</a:t>
            </a:r>
            <a:endParaRPr lang="ru-RU" altLang="ru-RU" sz="2400" b="1" i="1">
              <a:solidFill>
                <a:srgbClr val="003399"/>
              </a:solidFill>
            </a:endParaRPr>
          </a:p>
        </p:txBody>
      </p:sp>
      <p:pic>
        <p:nvPicPr>
          <p:cNvPr id="130051" name="Picture 3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25" y="857250"/>
            <a:ext cx="8351838" cy="457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0052" name="Text Box 4"/>
          <p:cNvSpPr txBox="1">
            <a:spLocks noChangeArrowheads="1"/>
          </p:cNvSpPr>
          <p:nvPr/>
        </p:nvSpPr>
        <p:spPr bwMode="auto">
          <a:xfrm>
            <a:off x="285750" y="5786438"/>
            <a:ext cx="8643938" cy="862012"/>
          </a:xfrm>
          <a:prstGeom prst="rect">
            <a:avLst/>
          </a:prstGeom>
          <a:solidFill>
            <a:srgbClr val="CCFF3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ru-RU" altLang="ru-RU" sz="2000">
                <a:solidFill>
                  <a:schemeClr val="accent2"/>
                </a:solidFill>
              </a:rPr>
              <a:t>Подача известкового молока в форкамеру электрофильтра (перед ЗУ)</a:t>
            </a:r>
          </a:p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ru-RU" altLang="ru-RU" sz="2000">
                <a:solidFill>
                  <a:schemeClr val="accent2"/>
                </a:solidFill>
              </a:rPr>
              <a:t>Эффективность 50 – 55%</a:t>
            </a:r>
          </a:p>
        </p:txBody>
      </p:sp>
      <p:sp>
        <p:nvSpPr>
          <p:cNvPr id="130053" name="TextBox 1"/>
          <p:cNvSpPr txBox="1">
            <a:spLocks noChangeArrowheads="1"/>
          </p:cNvSpPr>
          <p:nvPr/>
        </p:nvSpPr>
        <p:spPr bwMode="auto">
          <a:xfrm>
            <a:off x="827088" y="3284538"/>
            <a:ext cx="1584325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ru-RU" altLang="ru-RU" sz="1800" b="1"/>
              <a:t>Форкамера</a:t>
            </a:r>
          </a:p>
        </p:txBody>
      </p:sp>
      <p:cxnSp>
        <p:nvCxnSpPr>
          <p:cNvPr id="4" name="Прямая со стрелкой 3">
            <a:extLst>
              <a:ext uri="{FF2B5EF4-FFF2-40B4-BE49-F238E27FC236}">
                <a16:creationId xmlns:a16="http://schemas.microsoft.com/office/drawing/2014/main" id="{8E65A67A-18EF-468E-A265-8C0A752DB419}"/>
              </a:ext>
            </a:extLst>
          </p:cNvPr>
          <p:cNvCxnSpPr/>
          <p:nvPr/>
        </p:nvCxnSpPr>
        <p:spPr>
          <a:xfrm flipV="1">
            <a:off x="2051050" y="2420938"/>
            <a:ext cx="1081088" cy="863600"/>
          </a:xfrm>
          <a:prstGeom prst="straightConnector1">
            <a:avLst/>
          </a:prstGeom>
          <a:ln w="38100">
            <a:solidFill>
              <a:srgbClr val="FF0000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90489683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94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94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458" grpId="0" animBg="1"/>
    </p:bld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82" name="Rectangle 2"/>
          <p:cNvSpPr>
            <a:spLocks noChangeArrowheads="1"/>
          </p:cNvSpPr>
          <p:nvPr/>
        </p:nvSpPr>
        <p:spPr bwMode="auto">
          <a:xfrm>
            <a:off x="539750" y="142875"/>
            <a:ext cx="8208963" cy="357188"/>
          </a:xfrm>
          <a:prstGeom prst="rect">
            <a:avLst/>
          </a:pr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ru-RU" altLang="ru-RU" sz="2400" b="1" i="1">
                <a:solidFill>
                  <a:schemeClr val="accent2"/>
                </a:solidFill>
              </a:rPr>
              <a:t>РЕАКТОР МОКРО-СУХОЙ СЕРООЧИСТКИ</a:t>
            </a:r>
          </a:p>
        </p:txBody>
      </p:sp>
      <p:sp>
        <p:nvSpPr>
          <p:cNvPr id="132099" name="Text Box 4"/>
          <p:cNvSpPr txBox="1">
            <a:spLocks noChangeArrowheads="1"/>
          </p:cNvSpPr>
          <p:nvPr/>
        </p:nvSpPr>
        <p:spPr bwMode="auto">
          <a:xfrm>
            <a:off x="179388" y="5500688"/>
            <a:ext cx="8856662" cy="1323975"/>
          </a:xfrm>
          <a:prstGeom prst="rect">
            <a:avLst/>
          </a:prstGeom>
          <a:solidFill>
            <a:srgbClr val="FFFF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ru-RU" altLang="ru-RU" sz="2000">
                <a:solidFill>
                  <a:srgbClr val="000099"/>
                </a:solidFill>
              </a:rPr>
              <a:t>Тонкодисперсное разбрызгивание создают путём использования </a:t>
            </a:r>
            <a:r>
              <a:rPr lang="ru-RU" altLang="ru-RU" sz="2000" b="1">
                <a:solidFill>
                  <a:srgbClr val="000099"/>
                </a:solidFill>
              </a:rPr>
              <a:t>пневмомеханических форсунок, рабочей средой в которых служит сжатый воздух или перегретый пар</a:t>
            </a:r>
            <a:r>
              <a:rPr lang="ru-RU" altLang="ru-RU" sz="2000">
                <a:solidFill>
                  <a:srgbClr val="000099"/>
                </a:solidFill>
              </a:rPr>
              <a:t>. Для приготовления известковой суспензии применяют </a:t>
            </a:r>
            <a:r>
              <a:rPr lang="ru-RU" altLang="ru-RU" sz="2000" b="1">
                <a:solidFill>
                  <a:srgbClr val="000099"/>
                </a:solidFill>
              </a:rPr>
              <a:t>негашёную СаО или гашёную известь Са(ОН)</a:t>
            </a:r>
            <a:r>
              <a:rPr lang="ru-RU" altLang="ru-RU" sz="2000" b="1" baseline="-25000">
                <a:solidFill>
                  <a:srgbClr val="000099"/>
                </a:solidFill>
              </a:rPr>
              <a:t>2</a:t>
            </a:r>
            <a:r>
              <a:rPr lang="ru-RU" altLang="ru-RU" sz="2000" b="1">
                <a:solidFill>
                  <a:srgbClr val="000099"/>
                </a:solidFill>
              </a:rPr>
              <a:t>. </a:t>
            </a:r>
          </a:p>
        </p:txBody>
      </p:sp>
      <p:pic>
        <p:nvPicPr>
          <p:cNvPr id="132100" name="Рисунок 1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4213" y="530225"/>
            <a:ext cx="7886700" cy="487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39942168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04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04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482" grpId="0" animBg="1"/>
    </p:bld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6850" name="Text Box 3"/>
          <p:cNvSpPr txBox="1">
            <a:spLocks noChangeArrowheads="1"/>
          </p:cNvSpPr>
          <p:nvPr/>
        </p:nvSpPr>
        <p:spPr bwMode="auto">
          <a:xfrm>
            <a:off x="5275263" y="682625"/>
            <a:ext cx="59372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defTabSz="912813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itchFamily="34" charset="0"/>
              </a:defRPr>
            </a:lvl1pPr>
            <a:lvl2pPr marL="741363" indent="-285750" defTabSz="912813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itchFamily="34" charset="0"/>
              </a:defRPr>
            </a:lvl2pPr>
            <a:lvl3pPr marL="1141413" indent="-228600" defTabSz="912813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itchFamily="34" charset="0"/>
              </a:defRPr>
            </a:lvl3pPr>
            <a:lvl4pPr marL="1598613" indent="-228600" defTabSz="912813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itchFamily="34" charset="0"/>
              </a:defRPr>
            </a:lvl4pPr>
            <a:lvl5pPr marL="2055813" indent="-228600" defTabSz="912813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itchFamily="34" charset="0"/>
              </a:defRPr>
            </a:lvl5pPr>
            <a:lvl6pPr marL="25130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</a:defRPr>
            </a:lvl6pPr>
            <a:lvl7pPr marL="29702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</a:defRPr>
            </a:lvl7pPr>
            <a:lvl8pPr marL="34274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</a:defRPr>
            </a:lvl8pPr>
            <a:lvl9pPr marL="38846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endParaRPr lang="ru-RU" altLang="ru-RU" sz="2400">
              <a:solidFill>
                <a:srgbClr val="000000"/>
              </a:solidFill>
              <a:latin typeface="Times New Roman" pitchFamily="18" charset="0"/>
            </a:endParaRPr>
          </a:p>
        </p:txBody>
      </p:sp>
      <p:sp>
        <p:nvSpPr>
          <p:cNvPr id="206851" name="Rectangle 4"/>
          <p:cNvSpPr>
            <a:spLocks noChangeArrowheads="1"/>
          </p:cNvSpPr>
          <p:nvPr/>
        </p:nvSpPr>
        <p:spPr bwMode="auto">
          <a:xfrm>
            <a:off x="0" y="6092825"/>
            <a:ext cx="9144000" cy="765175"/>
          </a:xfrm>
          <a:prstGeom prst="rect">
            <a:avLst/>
          </a:prstGeom>
          <a:solidFill>
            <a:srgbClr val="020A8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defTabSz="912813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itchFamily="34" charset="0"/>
              </a:defRPr>
            </a:lvl1pPr>
            <a:lvl2pPr marL="741363" indent="-285750" defTabSz="912813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itchFamily="34" charset="0"/>
              </a:defRPr>
            </a:lvl2pPr>
            <a:lvl3pPr marL="1141413" indent="-228600" defTabSz="912813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itchFamily="34" charset="0"/>
              </a:defRPr>
            </a:lvl3pPr>
            <a:lvl4pPr marL="1598613" indent="-228600" defTabSz="912813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itchFamily="34" charset="0"/>
              </a:defRPr>
            </a:lvl4pPr>
            <a:lvl5pPr marL="2055813" indent="-228600" defTabSz="912813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itchFamily="34" charset="0"/>
              </a:defRPr>
            </a:lvl5pPr>
            <a:lvl6pPr marL="25130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</a:defRPr>
            </a:lvl6pPr>
            <a:lvl7pPr marL="29702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</a:defRPr>
            </a:lvl7pPr>
            <a:lvl8pPr marL="34274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</a:defRPr>
            </a:lvl8pPr>
            <a:lvl9pPr marL="38846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ru-RU" altLang="ru-RU" sz="2000" b="1">
              <a:solidFill>
                <a:srgbClr val="FFFFFF"/>
              </a:solidFill>
            </a:endParaRPr>
          </a:p>
        </p:txBody>
      </p:sp>
      <p:pic>
        <p:nvPicPr>
          <p:cNvPr id="206852" name="Picture 5" descr="027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600450" y="6237288"/>
            <a:ext cx="1998663" cy="450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06853" name="Picture 6" descr="028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596188" y="6229350"/>
            <a:ext cx="1241425" cy="492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6854" name="Rectangle 9"/>
          <p:cNvSpPr>
            <a:spLocks noChangeArrowheads="1"/>
          </p:cNvSpPr>
          <p:nvPr/>
        </p:nvSpPr>
        <p:spPr bwMode="auto">
          <a:xfrm>
            <a:off x="0" y="6350"/>
            <a:ext cx="9144000" cy="909638"/>
          </a:xfrm>
          <a:prstGeom prst="rect">
            <a:avLst/>
          </a:prstGeom>
          <a:solidFill>
            <a:srgbClr val="FFFFC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defTabSz="912813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itchFamily="34" charset="0"/>
              </a:defRPr>
            </a:lvl1pPr>
            <a:lvl2pPr marL="741363" indent="-285750" defTabSz="912813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itchFamily="34" charset="0"/>
              </a:defRPr>
            </a:lvl2pPr>
            <a:lvl3pPr marL="1141413" indent="-228600" defTabSz="912813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itchFamily="34" charset="0"/>
              </a:defRPr>
            </a:lvl3pPr>
            <a:lvl4pPr marL="1598613" indent="-228600" defTabSz="912813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itchFamily="34" charset="0"/>
              </a:defRPr>
            </a:lvl4pPr>
            <a:lvl5pPr marL="2055813" indent="-228600" defTabSz="912813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itchFamily="34" charset="0"/>
              </a:defRPr>
            </a:lvl5pPr>
            <a:lvl6pPr marL="25130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</a:defRPr>
            </a:lvl6pPr>
            <a:lvl7pPr marL="29702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</a:defRPr>
            </a:lvl7pPr>
            <a:lvl8pPr marL="34274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</a:defRPr>
            </a:lvl8pPr>
            <a:lvl9pPr marL="38846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ru-RU" altLang="ru-RU" sz="2000" b="1">
              <a:solidFill>
                <a:srgbClr val="FF3300"/>
              </a:solidFill>
            </a:endParaRPr>
          </a:p>
        </p:txBody>
      </p:sp>
      <p:sp>
        <p:nvSpPr>
          <p:cNvPr id="206855" name="Rectangle 10"/>
          <p:cNvSpPr>
            <a:spLocks noChangeArrowheads="1"/>
          </p:cNvSpPr>
          <p:nvPr/>
        </p:nvSpPr>
        <p:spPr bwMode="auto">
          <a:xfrm>
            <a:off x="0" y="935038"/>
            <a:ext cx="9144000" cy="5156200"/>
          </a:xfrm>
          <a:prstGeom prst="rect">
            <a:avLst/>
          </a:prstGeom>
          <a:solidFill>
            <a:srgbClr val="CCE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12813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itchFamily="34" charset="0"/>
              </a:defRPr>
            </a:lvl1pPr>
            <a:lvl2pPr marL="741363" indent="-285750" defTabSz="912813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itchFamily="34" charset="0"/>
              </a:defRPr>
            </a:lvl2pPr>
            <a:lvl3pPr marL="1141413" indent="-228600" defTabSz="912813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itchFamily="34" charset="0"/>
              </a:defRPr>
            </a:lvl3pPr>
            <a:lvl4pPr marL="1598613" indent="-228600" defTabSz="912813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itchFamily="34" charset="0"/>
              </a:defRPr>
            </a:lvl4pPr>
            <a:lvl5pPr marL="2055813" indent="-228600" defTabSz="912813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itchFamily="34" charset="0"/>
              </a:defRPr>
            </a:lvl5pPr>
            <a:lvl6pPr marL="25130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</a:defRPr>
            </a:lvl6pPr>
            <a:lvl7pPr marL="29702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</a:defRPr>
            </a:lvl7pPr>
            <a:lvl8pPr marL="34274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</a:defRPr>
            </a:lvl8pPr>
            <a:lvl9pPr marL="38846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algn="just" eaLnBrk="1" hangingPunct="1">
              <a:spcBef>
                <a:spcPts val="600"/>
              </a:spcBef>
              <a:spcAft>
                <a:spcPts val="600"/>
              </a:spcAft>
              <a:buFontTx/>
              <a:buNone/>
            </a:pPr>
            <a:r>
              <a:rPr lang="ru-RU" altLang="ru-RU" sz="1600">
                <a:solidFill>
                  <a:srgbClr val="002060"/>
                </a:solidFill>
                <a:cs typeface="Arial" pitchFamily="34" charset="0"/>
              </a:rPr>
              <a:t> </a:t>
            </a:r>
          </a:p>
        </p:txBody>
      </p:sp>
      <p:sp>
        <p:nvSpPr>
          <p:cNvPr id="206856" name="TextBox 9"/>
          <p:cNvSpPr txBox="1">
            <a:spLocks noChangeArrowheads="1"/>
          </p:cNvSpPr>
          <p:nvPr/>
        </p:nvSpPr>
        <p:spPr bwMode="auto">
          <a:xfrm>
            <a:off x="268288" y="6064250"/>
            <a:ext cx="1566862" cy="8302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defTabSz="912813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itchFamily="34" charset="0"/>
              </a:defRPr>
            </a:lvl1pPr>
            <a:lvl2pPr marL="741363" indent="-285750" defTabSz="912813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itchFamily="34" charset="0"/>
              </a:defRPr>
            </a:lvl2pPr>
            <a:lvl3pPr marL="1141413" indent="-228600" defTabSz="912813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itchFamily="34" charset="0"/>
              </a:defRPr>
            </a:lvl3pPr>
            <a:lvl4pPr marL="1598613" indent="-228600" defTabSz="912813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itchFamily="34" charset="0"/>
              </a:defRPr>
            </a:lvl4pPr>
            <a:lvl5pPr marL="2055813" indent="-228600" defTabSz="912813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itchFamily="34" charset="0"/>
              </a:defRPr>
            </a:lvl5pPr>
            <a:lvl6pPr marL="25130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</a:defRPr>
            </a:lvl6pPr>
            <a:lvl7pPr marL="29702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</a:defRPr>
            </a:lvl7pPr>
            <a:lvl8pPr marL="34274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</a:defRPr>
            </a:lvl8pPr>
            <a:lvl9pPr marL="38846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ru-RU" altLang="ru-RU" sz="480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НИУ</a:t>
            </a:r>
          </a:p>
        </p:txBody>
      </p:sp>
      <p:sp>
        <p:nvSpPr>
          <p:cNvPr id="10" name="Заголовок 1">
            <a:extLst>
              <a:ext uri="{FF2B5EF4-FFF2-40B4-BE49-F238E27FC236}">
                <a16:creationId xmlns:a16="http://schemas.microsoft.com/office/drawing/2014/main" id="{0AE189CF-E93C-4E1F-B73C-B280F3A5959F}"/>
              </a:ext>
            </a:extLst>
          </p:cNvPr>
          <p:cNvSpPr txBox="1">
            <a:spLocks/>
          </p:cNvSpPr>
          <p:nvPr/>
        </p:nvSpPr>
        <p:spPr>
          <a:xfrm>
            <a:off x="268288" y="260350"/>
            <a:ext cx="8696325" cy="538163"/>
          </a:xfrm>
          <a:prstGeom prst="rect">
            <a:avLst/>
          </a:prstGeom>
          <a:noFill/>
          <a:ln>
            <a:noFill/>
          </a:ln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2800" b="1" dirty="0">
                <a:solidFill>
                  <a:srgbClr val="FF0000"/>
                </a:solidFill>
                <a:cs typeface="Arial" panose="020B0604020202020204" pitchFamily="34" charset="0"/>
              </a:rPr>
              <a:t>СЕРООЧИСТКА ГАЗОВ В МОКРЫХ ЗУ</a:t>
            </a:r>
          </a:p>
        </p:txBody>
      </p:sp>
      <p:pic>
        <p:nvPicPr>
          <p:cNvPr id="11" name="Picture 4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8938" y="1139825"/>
            <a:ext cx="3989387" cy="45735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2" name="Picture 5"/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35538" y="1158875"/>
            <a:ext cx="3746500" cy="4638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extBox 1"/>
          <p:cNvSpPr txBox="1">
            <a:spLocks noChangeArrowheads="1"/>
          </p:cNvSpPr>
          <p:nvPr/>
        </p:nvSpPr>
        <p:spPr bwMode="auto">
          <a:xfrm>
            <a:off x="763588" y="1484313"/>
            <a:ext cx="3232150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l-GR" altLang="ru-RU" sz="1800" b="1" dirty="0">
                <a:solidFill>
                  <a:srgbClr val="FF0000"/>
                </a:solidFill>
              </a:rPr>
              <a:t>η</a:t>
            </a:r>
            <a:r>
              <a:rPr lang="ru-RU" altLang="ru-RU" sz="1800" b="1" baseline="-25000" dirty="0">
                <a:solidFill>
                  <a:srgbClr val="FF0000"/>
                </a:solidFill>
              </a:rPr>
              <a:t>ЗУ</a:t>
            </a:r>
            <a:r>
              <a:rPr lang="ru-RU" altLang="ru-RU" sz="1800" b="1" dirty="0">
                <a:solidFill>
                  <a:srgbClr val="FF0000"/>
                </a:solidFill>
              </a:rPr>
              <a:t> ≥ 98%;  </a:t>
            </a:r>
            <a:r>
              <a:rPr lang="el-GR" altLang="ru-RU" sz="1800" b="1" dirty="0">
                <a:solidFill>
                  <a:srgbClr val="FF0000"/>
                </a:solidFill>
              </a:rPr>
              <a:t>η</a:t>
            </a:r>
            <a:r>
              <a:rPr lang="en-US" altLang="ru-RU" sz="1800" b="1" baseline="-25000" dirty="0">
                <a:solidFill>
                  <a:srgbClr val="FF0000"/>
                </a:solidFill>
              </a:rPr>
              <a:t>SOX</a:t>
            </a:r>
            <a:r>
              <a:rPr lang="en-US" altLang="ru-RU" sz="1800" b="1" dirty="0">
                <a:solidFill>
                  <a:srgbClr val="FF0000"/>
                </a:solidFill>
              </a:rPr>
              <a:t> </a:t>
            </a:r>
            <a:r>
              <a:rPr lang="ru-RU" altLang="ru-RU" sz="1800" b="1" dirty="0">
                <a:solidFill>
                  <a:srgbClr val="FF0000"/>
                </a:solidFill>
              </a:rPr>
              <a:t>= 30-50%</a:t>
            </a:r>
          </a:p>
        </p:txBody>
      </p:sp>
      <p:sp>
        <p:nvSpPr>
          <p:cNvPr id="13" name="TextBox 12"/>
          <p:cNvSpPr txBox="1">
            <a:spLocks noChangeArrowheads="1"/>
          </p:cNvSpPr>
          <p:nvPr/>
        </p:nvSpPr>
        <p:spPr bwMode="auto">
          <a:xfrm>
            <a:off x="5148263" y="1474788"/>
            <a:ext cx="3232150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l-GR" altLang="ru-RU" sz="1800" b="1">
                <a:solidFill>
                  <a:srgbClr val="FF0000"/>
                </a:solidFill>
              </a:rPr>
              <a:t>η</a:t>
            </a:r>
            <a:r>
              <a:rPr lang="ru-RU" altLang="ru-RU" sz="1800" b="1" baseline="-25000">
                <a:solidFill>
                  <a:srgbClr val="FF0000"/>
                </a:solidFill>
              </a:rPr>
              <a:t>ЗУ</a:t>
            </a:r>
            <a:r>
              <a:rPr lang="ru-RU" altLang="ru-RU" sz="1800" b="1">
                <a:solidFill>
                  <a:srgbClr val="FF0000"/>
                </a:solidFill>
              </a:rPr>
              <a:t> ≥ 98%;  </a:t>
            </a:r>
            <a:r>
              <a:rPr lang="el-GR" altLang="ru-RU" sz="1800" b="1">
                <a:solidFill>
                  <a:srgbClr val="FF0000"/>
                </a:solidFill>
              </a:rPr>
              <a:t>η</a:t>
            </a:r>
            <a:r>
              <a:rPr lang="en-US" altLang="ru-RU" sz="1800" b="1" baseline="-25000">
                <a:solidFill>
                  <a:srgbClr val="FF0000"/>
                </a:solidFill>
              </a:rPr>
              <a:t>SOX</a:t>
            </a:r>
            <a:r>
              <a:rPr lang="ru-RU" altLang="ru-RU" sz="1800" b="1" baseline="-25000">
                <a:solidFill>
                  <a:srgbClr val="FF0000"/>
                </a:solidFill>
              </a:rPr>
              <a:t> </a:t>
            </a:r>
            <a:r>
              <a:rPr lang="ru-RU" altLang="ru-RU" sz="1800" b="1">
                <a:solidFill>
                  <a:srgbClr val="FF0000"/>
                </a:solidFill>
              </a:rPr>
              <a:t> до 75-80%</a:t>
            </a:r>
          </a:p>
        </p:txBody>
      </p:sp>
    </p:spTree>
    <p:extLst>
      <p:ext uri="{BB962C8B-B14F-4D97-AF65-F5344CB8AC3E}">
        <p14:creationId xmlns:p14="http://schemas.microsoft.com/office/powerpoint/2010/main" val="1697710559"/>
      </p:ext>
    </p:ext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13" grpId="0"/>
    </p:bld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6594" name="Text Box 3">
            <a:extLst>
              <a:ext uri="{FF2B5EF4-FFF2-40B4-BE49-F238E27FC236}">
                <a16:creationId xmlns:a16="http://schemas.microsoft.com/office/drawing/2014/main" id="{E1BBD045-099C-4BED-B768-5F5674A6236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08625" y="682625"/>
            <a:ext cx="792163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defTabSz="912813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1363" indent="-285750" defTabSz="912813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1413" indent="-228600" defTabSz="912813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598613" indent="-228600" defTabSz="912813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5813" indent="-228600" defTabSz="912813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30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02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74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46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endParaRPr lang="ru-RU" altLang="ru-RU" sz="2400">
              <a:solidFill>
                <a:srgbClr val="000000"/>
              </a:solidFill>
              <a:latin typeface="Times New Roman" panose="02020603050405020304" pitchFamily="18" charset="0"/>
            </a:endParaRPr>
          </a:p>
        </p:txBody>
      </p:sp>
      <p:sp>
        <p:nvSpPr>
          <p:cNvPr id="366595" name="Rectangle 4">
            <a:extLst>
              <a:ext uri="{FF2B5EF4-FFF2-40B4-BE49-F238E27FC236}">
                <a16:creationId xmlns:a16="http://schemas.microsoft.com/office/drawing/2014/main" id="{9529FC02-1D21-4779-93BA-B193DEF726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6092825"/>
            <a:ext cx="9144000" cy="765175"/>
          </a:xfrm>
          <a:prstGeom prst="rect">
            <a:avLst/>
          </a:prstGeom>
          <a:solidFill>
            <a:srgbClr val="0000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defTabSz="912813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1363" indent="-285750" defTabSz="912813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1413" indent="-228600" defTabSz="912813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598613" indent="-228600" defTabSz="912813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5813" indent="-228600" defTabSz="912813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30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02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74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46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ru-RU" altLang="ru-RU" sz="2000" b="1">
              <a:solidFill>
                <a:srgbClr val="FFFFFF"/>
              </a:solidFill>
            </a:endParaRPr>
          </a:p>
        </p:txBody>
      </p:sp>
      <p:pic>
        <p:nvPicPr>
          <p:cNvPr id="366596" name="Picture 5" descr="027">
            <a:extLst>
              <a:ext uri="{FF2B5EF4-FFF2-40B4-BE49-F238E27FC236}">
                <a16:creationId xmlns:a16="http://schemas.microsoft.com/office/drawing/2014/main" id="{4E4982F6-322E-4331-B7E5-DA91CB928F1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76600" y="6237288"/>
            <a:ext cx="2663825" cy="450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66597" name="Picture 6" descr="028">
            <a:extLst>
              <a:ext uri="{FF2B5EF4-FFF2-40B4-BE49-F238E27FC236}">
                <a16:creationId xmlns:a16="http://schemas.microsoft.com/office/drawing/2014/main" id="{B6E8E5EC-0238-439F-8E16-98ED9A41BD9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572375" y="6251575"/>
            <a:ext cx="1366838" cy="492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66598" name="Rectangle 7">
            <a:extLst>
              <a:ext uri="{FF2B5EF4-FFF2-40B4-BE49-F238E27FC236}">
                <a16:creationId xmlns:a16="http://schemas.microsoft.com/office/drawing/2014/main" id="{59D01C7D-B394-4018-B8D3-3FBFB55EF1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0"/>
            <a:ext cx="9144000" cy="404813"/>
          </a:xfrm>
          <a:prstGeom prst="rect">
            <a:avLst/>
          </a:prstGeom>
          <a:gradFill rotWithShape="1">
            <a:gsLst>
              <a:gs pos="0">
                <a:srgbClr val="99CCFF"/>
              </a:gs>
              <a:gs pos="100000">
                <a:srgbClr val="EEECFF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defTabSz="912813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1363" indent="-285750" defTabSz="912813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1413" indent="-228600" defTabSz="912813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598613" indent="-228600" defTabSz="912813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5813" indent="-228600" defTabSz="912813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30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02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74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46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ru-RU" altLang="ru-RU" sz="1800" b="1">
              <a:solidFill>
                <a:srgbClr val="333399"/>
              </a:solidFill>
            </a:endParaRPr>
          </a:p>
        </p:txBody>
      </p:sp>
      <p:sp>
        <p:nvSpPr>
          <p:cNvPr id="52231" name="Rectangle 9">
            <a:extLst>
              <a:ext uri="{FF2B5EF4-FFF2-40B4-BE49-F238E27FC236}">
                <a16:creationId xmlns:a16="http://schemas.microsoft.com/office/drawing/2014/main" id="{58D35411-B3D4-440F-848E-E1FD8140A6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411163"/>
            <a:ext cx="9144000" cy="1160462"/>
          </a:xfrm>
          <a:prstGeom prst="rect">
            <a:avLst/>
          </a:prstGeom>
          <a:solidFill>
            <a:srgbClr val="FFFFC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defTabSz="912813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1363" indent="-285750" defTabSz="912813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1413" indent="-228600" defTabSz="912813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598613" indent="-228600" defTabSz="912813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5813" indent="-228600" defTabSz="912813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30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02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74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46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  <a:defRPr/>
            </a:pPr>
            <a:r>
              <a:rPr lang="ru-RU" altLang="ru-RU" sz="2000" b="1" dirty="0">
                <a:solidFill>
                  <a:srgbClr val="FF33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МОКРО-СУХАЯ СЕРООЧИСТКА С ЦИРКУЛИРУЮЩЕЙ ИНЕРТНОЙ МАССОЙ «</a:t>
            </a:r>
            <a:r>
              <a:rPr lang="en-US" altLang="ru-RU" sz="2000" b="1" dirty="0">
                <a:solidFill>
                  <a:srgbClr val="FF33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NID</a:t>
            </a:r>
            <a:r>
              <a:rPr lang="ru-RU" altLang="ru-RU" sz="2000" b="1" dirty="0">
                <a:solidFill>
                  <a:srgbClr val="FF33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» (</a:t>
            </a:r>
            <a:r>
              <a:rPr lang="en-US" altLang="ru-RU" sz="2000" b="1" dirty="0">
                <a:solidFill>
                  <a:srgbClr val="FF33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ALSTOM</a:t>
            </a:r>
            <a:r>
              <a:rPr lang="ru-RU" altLang="ru-RU" sz="2000" b="1" dirty="0">
                <a:solidFill>
                  <a:srgbClr val="FF33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)</a:t>
            </a:r>
          </a:p>
          <a:p>
            <a:pPr algn="ctr" eaLnBrk="1" hangingPunct="1">
              <a:spcBef>
                <a:spcPct val="0"/>
              </a:spcBef>
              <a:buFontTx/>
              <a:buNone/>
              <a:defRPr/>
            </a:pPr>
            <a:r>
              <a:rPr lang="ru-RU" altLang="ru-RU" sz="2000" b="1" dirty="0">
                <a:solidFill>
                  <a:srgbClr val="FF33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(</a:t>
            </a:r>
            <a:r>
              <a:rPr lang="ru-RU" altLang="ru-RU" sz="2000" b="1" dirty="0" err="1">
                <a:solidFill>
                  <a:srgbClr val="FF33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Харанорская</a:t>
            </a:r>
            <a:r>
              <a:rPr lang="ru-RU" altLang="ru-RU" sz="2000" b="1" dirty="0">
                <a:solidFill>
                  <a:srgbClr val="FF33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и </a:t>
            </a:r>
            <a:r>
              <a:rPr lang="ru-RU" altLang="ru-RU" sz="2000" b="1" dirty="0" err="1">
                <a:solidFill>
                  <a:srgbClr val="FF33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Черепетская</a:t>
            </a:r>
            <a:r>
              <a:rPr lang="ru-RU" altLang="ru-RU" sz="2000" b="1" dirty="0">
                <a:solidFill>
                  <a:srgbClr val="FF33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ГРЭС)</a:t>
            </a:r>
          </a:p>
        </p:txBody>
      </p:sp>
      <p:sp>
        <p:nvSpPr>
          <p:cNvPr id="366600" name="Rectangle 10">
            <a:extLst>
              <a:ext uri="{FF2B5EF4-FFF2-40B4-BE49-F238E27FC236}">
                <a16:creationId xmlns:a16="http://schemas.microsoft.com/office/drawing/2014/main" id="{DA4ADF1F-D25D-4880-9006-C36BE21368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1571625"/>
            <a:ext cx="9144000" cy="4500563"/>
          </a:xfrm>
          <a:prstGeom prst="rect">
            <a:avLst/>
          </a:prstGeom>
          <a:solidFill>
            <a:srgbClr val="CCE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709613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1363" indent="-285750" defTabSz="709613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1413" indent="-228600" defTabSz="709613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598613" indent="-228600" defTabSz="709613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5813" indent="-228600" defTabSz="709613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3013" indent="-228600" defTabSz="709613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0213" indent="-228600" defTabSz="709613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7413" indent="-228600" defTabSz="709613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4613" indent="-228600" defTabSz="709613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90000"/>
              </a:lnSpc>
              <a:spcBef>
                <a:spcPct val="0"/>
              </a:spcBef>
              <a:spcAft>
                <a:spcPct val="35000"/>
              </a:spcAft>
              <a:buFontTx/>
              <a:buNone/>
            </a:pPr>
            <a:endParaRPr lang="ru-RU" altLang="ru-RU" sz="1600" i="1">
              <a:solidFill>
                <a:srgbClr val="1F497D"/>
              </a:solidFill>
              <a:cs typeface="Arial" panose="020B0604020202020204" pitchFamily="34" charset="0"/>
            </a:endParaRPr>
          </a:p>
        </p:txBody>
      </p:sp>
      <p:sp>
        <p:nvSpPr>
          <p:cNvPr id="366601" name="TextBox 9">
            <a:extLst>
              <a:ext uri="{FF2B5EF4-FFF2-40B4-BE49-F238E27FC236}">
                <a16:creationId xmlns:a16="http://schemas.microsoft.com/office/drawing/2014/main" id="{6FD663C6-CA24-44F0-B933-6D3A6140414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7950" y="6092825"/>
            <a:ext cx="1727200" cy="8302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defTabSz="912813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1363" indent="-285750" defTabSz="912813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1413" indent="-228600" defTabSz="912813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598613" indent="-228600" defTabSz="912813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5813" indent="-228600" defTabSz="912813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30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02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74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46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ru-RU" altLang="ru-RU" sz="4800">
                <a:solidFill>
                  <a:srgbClr val="FFFF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НИУ</a:t>
            </a:r>
          </a:p>
        </p:txBody>
      </p:sp>
      <p:sp>
        <p:nvSpPr>
          <p:cNvPr id="11" name="Скругленный прямоугольник 4">
            <a:extLst>
              <a:ext uri="{FF2B5EF4-FFF2-40B4-BE49-F238E27FC236}">
                <a16:creationId xmlns:a16="http://schemas.microsoft.com/office/drawing/2014/main" id="{0AA50BE2-0BA0-437C-91FA-3690CDD961B1}"/>
              </a:ext>
            </a:extLst>
          </p:cNvPr>
          <p:cNvSpPr/>
          <p:nvPr/>
        </p:nvSpPr>
        <p:spPr bwMode="auto">
          <a:xfrm>
            <a:off x="147979" y="1628800"/>
            <a:ext cx="8888519" cy="4392016"/>
          </a:xfrm>
          <a:prstGeom prst="rect">
            <a:avLst/>
          </a:prstGeom>
          <a:noFill/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lIns="26670" tIns="17780" rIns="26670" bIns="17780" spcCol="1270"/>
          <a:lstStyle/>
          <a:p>
            <a:pPr marL="358775" indent="-179388" eaLnBrk="1" fontAlgn="auto" hangingPunct="1">
              <a:spcBef>
                <a:spcPts val="0"/>
              </a:spcBef>
              <a:spcAft>
                <a:spcPts val="600"/>
              </a:spcAft>
              <a:buClr>
                <a:srgbClr val="9BBB59">
                  <a:lumMod val="75000"/>
                </a:srgbClr>
              </a:buClr>
              <a:buFont typeface="Arial" panose="020B0604020202020204" pitchFamily="34" charset="0"/>
              <a:buChar char="●"/>
              <a:defRPr/>
            </a:pPr>
            <a:endParaRPr lang="ru-RU" sz="1500" dirty="0">
              <a:solidFill>
                <a:srgbClr val="0033CC"/>
              </a:solidFill>
              <a:cs typeface="Arial" panose="020B0604020202020204" pitchFamily="34" charset="0"/>
            </a:endParaRPr>
          </a:p>
        </p:txBody>
      </p:sp>
      <p:pic>
        <p:nvPicPr>
          <p:cNvPr id="366605" name="Picture 14">
            <a:extLst>
              <a:ext uri="{FF2B5EF4-FFF2-40B4-BE49-F238E27FC236}">
                <a16:creationId xmlns:a16="http://schemas.microsoft.com/office/drawing/2014/main" id="{08D23E63-5A1B-4C64-B799-E54EB45A09D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95400" y="1628775"/>
            <a:ext cx="6553200" cy="4381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ransition/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8466" name="Text Box 3">
            <a:extLst>
              <a:ext uri="{FF2B5EF4-FFF2-40B4-BE49-F238E27FC236}">
                <a16:creationId xmlns:a16="http://schemas.microsoft.com/office/drawing/2014/main" id="{1E76AE79-6D39-4616-8652-D5F5AEF1A3D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75263" y="682625"/>
            <a:ext cx="59372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1363" indent="-285750"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1413" indent="-228600"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598613" indent="-228600"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5813" indent="-228600"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3013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0213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7413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4613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endParaRPr lang="ru-RU" altLang="ru-RU" sz="2400">
              <a:solidFill>
                <a:srgbClr val="000000"/>
              </a:solidFill>
              <a:latin typeface="Times New Roman" panose="02020603050405020304" pitchFamily="18" charset="0"/>
            </a:endParaRPr>
          </a:p>
        </p:txBody>
      </p:sp>
      <p:sp>
        <p:nvSpPr>
          <p:cNvPr id="318467" name="Rectangle 4">
            <a:extLst>
              <a:ext uri="{FF2B5EF4-FFF2-40B4-BE49-F238E27FC236}">
                <a16:creationId xmlns:a16="http://schemas.microsoft.com/office/drawing/2014/main" id="{45076D43-F73F-410B-804E-2B2F7B4A5B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6092825"/>
            <a:ext cx="9144000" cy="765175"/>
          </a:xfrm>
          <a:prstGeom prst="rect">
            <a:avLst/>
          </a:prstGeom>
          <a:solidFill>
            <a:srgbClr val="020A8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1363" indent="-285750"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1413" indent="-228600"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598613" indent="-228600"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5813" indent="-228600"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3013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0213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7413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4613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endParaRPr lang="ru-RU" altLang="ru-RU" sz="2000" b="1">
              <a:solidFill>
                <a:srgbClr val="FFFFFF"/>
              </a:solidFill>
            </a:endParaRPr>
          </a:p>
        </p:txBody>
      </p:sp>
      <p:pic>
        <p:nvPicPr>
          <p:cNvPr id="318468" name="Picture 5" descr="027">
            <a:extLst>
              <a:ext uri="{FF2B5EF4-FFF2-40B4-BE49-F238E27FC236}">
                <a16:creationId xmlns:a16="http://schemas.microsoft.com/office/drawing/2014/main" id="{7E912784-71F3-44FB-A12C-0DF98530704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600450" y="6237288"/>
            <a:ext cx="1998663" cy="450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18469" name="Picture 6" descr="028">
            <a:extLst>
              <a:ext uri="{FF2B5EF4-FFF2-40B4-BE49-F238E27FC236}">
                <a16:creationId xmlns:a16="http://schemas.microsoft.com/office/drawing/2014/main" id="{E23CD779-7066-4C04-B394-C9AA7CD17E5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596188" y="6229350"/>
            <a:ext cx="1241425" cy="492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18470" name="Rectangle 9">
            <a:extLst>
              <a:ext uri="{FF2B5EF4-FFF2-40B4-BE49-F238E27FC236}">
                <a16:creationId xmlns:a16="http://schemas.microsoft.com/office/drawing/2014/main" id="{297FD444-87FA-4EF3-9D9E-60405CCDDC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6350"/>
            <a:ext cx="9144000" cy="909638"/>
          </a:xfrm>
          <a:prstGeom prst="rect">
            <a:avLst/>
          </a:prstGeom>
          <a:solidFill>
            <a:srgbClr val="FFFFC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1363" indent="-285750"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1413" indent="-228600"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598613" indent="-228600"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5813" indent="-228600"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3013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0213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7413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4613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endParaRPr lang="ru-RU" altLang="ru-RU" sz="2000" b="1">
              <a:solidFill>
                <a:srgbClr val="FF3300"/>
              </a:solidFill>
            </a:endParaRPr>
          </a:p>
        </p:txBody>
      </p:sp>
      <p:sp>
        <p:nvSpPr>
          <p:cNvPr id="318471" name="Rectangle 10">
            <a:extLst>
              <a:ext uri="{FF2B5EF4-FFF2-40B4-BE49-F238E27FC236}">
                <a16:creationId xmlns:a16="http://schemas.microsoft.com/office/drawing/2014/main" id="{7FBFF4A4-0244-46D4-B290-9531B5B5EA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935038"/>
            <a:ext cx="9144000" cy="5156200"/>
          </a:xfrm>
          <a:prstGeom prst="rect">
            <a:avLst/>
          </a:prstGeom>
          <a:solidFill>
            <a:srgbClr val="CCE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12813">
              <a:spcBef>
                <a:spcPts val="400"/>
              </a:spcBef>
              <a:buClr>
                <a:schemeClr val="accent1"/>
              </a:buClr>
              <a:buSzPct val="68000"/>
              <a:buFont typeface="Wingdings 3" panose="05040102010807070707" pitchFamily="18" charset="2"/>
              <a:buChar char=""/>
              <a:defRPr sz="2700">
                <a:solidFill>
                  <a:schemeClr val="tx1"/>
                </a:solidFill>
                <a:latin typeface="Lucida Sans Unicode" panose="020B0602030504020204" pitchFamily="34" charset="0"/>
              </a:defRPr>
            </a:lvl1pPr>
            <a:lvl2pPr marL="741363" indent="-285750" defTabSz="912813">
              <a:spcBef>
                <a:spcPts val="325"/>
              </a:spcBef>
              <a:buClr>
                <a:schemeClr val="accent1"/>
              </a:buClr>
              <a:buFont typeface="Verdana" panose="020B0604030504040204" pitchFamily="34" charset="0"/>
              <a:buChar char="◦"/>
              <a:defRPr sz="2300">
                <a:solidFill>
                  <a:schemeClr val="tx1"/>
                </a:solidFill>
                <a:latin typeface="Lucida Sans Unicode" panose="020B0602030504020204" pitchFamily="34" charset="0"/>
              </a:defRPr>
            </a:lvl2pPr>
            <a:lvl3pPr marL="1141413" indent="-228600" defTabSz="912813">
              <a:spcBef>
                <a:spcPts val="350"/>
              </a:spcBef>
              <a:buClr>
                <a:schemeClr val="accent2"/>
              </a:buClr>
              <a:buSzPct val="100000"/>
              <a:buFont typeface="Wingdings 2" panose="05020102010507070707" pitchFamily="18" charset="2"/>
              <a:buChar char=""/>
              <a:defRPr sz="2100">
                <a:solidFill>
                  <a:schemeClr val="tx1"/>
                </a:solidFill>
                <a:latin typeface="Lucida Sans Unicode" panose="020B0602030504020204" pitchFamily="34" charset="0"/>
              </a:defRPr>
            </a:lvl3pPr>
            <a:lvl4pPr marL="1598613" indent="-228600" defTabSz="912813">
              <a:spcBef>
                <a:spcPts val="350"/>
              </a:spcBef>
              <a:buClr>
                <a:schemeClr val="accent2"/>
              </a:buClr>
              <a:buFont typeface="Wingdings 2" panose="05020102010507070707" pitchFamily="18" charset="2"/>
              <a:buChar char=""/>
              <a:defRPr sz="1900">
                <a:solidFill>
                  <a:schemeClr val="tx1"/>
                </a:solidFill>
                <a:latin typeface="Lucida Sans Unicode" panose="020B0602030504020204" pitchFamily="34" charset="0"/>
              </a:defRPr>
            </a:lvl4pPr>
            <a:lvl5pPr marL="2055813" indent="-228600" defTabSz="912813">
              <a:spcBef>
                <a:spcPts val="350"/>
              </a:spcBef>
              <a:buClr>
                <a:schemeClr val="accent2"/>
              </a:buClr>
              <a:buFont typeface="Wingdings 2" panose="05020102010507070707" pitchFamily="18" charset="2"/>
              <a:buChar char=""/>
              <a:defRPr>
                <a:solidFill>
                  <a:schemeClr val="tx1"/>
                </a:solidFill>
                <a:latin typeface="Lucida Sans Unicode" panose="020B0602030504020204" pitchFamily="34" charset="0"/>
              </a:defRPr>
            </a:lvl5pPr>
            <a:lvl6pPr marL="2513013" indent="-228600" defTabSz="912813" eaLnBrk="0" fontAlgn="base" hangingPunct="0">
              <a:spcBef>
                <a:spcPts val="350"/>
              </a:spcBef>
              <a:spcAft>
                <a:spcPct val="0"/>
              </a:spcAft>
              <a:buClr>
                <a:schemeClr val="accent2"/>
              </a:buClr>
              <a:buFont typeface="Wingdings 2" panose="05020102010507070707" pitchFamily="18" charset="2"/>
              <a:buChar char=""/>
              <a:defRPr>
                <a:solidFill>
                  <a:schemeClr val="tx1"/>
                </a:solidFill>
                <a:latin typeface="Lucida Sans Unicode" panose="020B0602030504020204" pitchFamily="34" charset="0"/>
              </a:defRPr>
            </a:lvl6pPr>
            <a:lvl7pPr marL="2970213" indent="-228600" defTabSz="912813" eaLnBrk="0" fontAlgn="base" hangingPunct="0">
              <a:spcBef>
                <a:spcPts val="350"/>
              </a:spcBef>
              <a:spcAft>
                <a:spcPct val="0"/>
              </a:spcAft>
              <a:buClr>
                <a:schemeClr val="accent2"/>
              </a:buClr>
              <a:buFont typeface="Wingdings 2" panose="05020102010507070707" pitchFamily="18" charset="2"/>
              <a:buChar char=""/>
              <a:defRPr>
                <a:solidFill>
                  <a:schemeClr val="tx1"/>
                </a:solidFill>
                <a:latin typeface="Lucida Sans Unicode" panose="020B0602030504020204" pitchFamily="34" charset="0"/>
              </a:defRPr>
            </a:lvl7pPr>
            <a:lvl8pPr marL="3427413" indent="-228600" defTabSz="912813" eaLnBrk="0" fontAlgn="base" hangingPunct="0">
              <a:spcBef>
                <a:spcPts val="350"/>
              </a:spcBef>
              <a:spcAft>
                <a:spcPct val="0"/>
              </a:spcAft>
              <a:buClr>
                <a:schemeClr val="accent2"/>
              </a:buClr>
              <a:buFont typeface="Wingdings 2" panose="05020102010507070707" pitchFamily="18" charset="2"/>
              <a:buChar char=""/>
              <a:defRPr>
                <a:solidFill>
                  <a:schemeClr val="tx1"/>
                </a:solidFill>
                <a:latin typeface="Lucida Sans Unicode" panose="020B0602030504020204" pitchFamily="34" charset="0"/>
              </a:defRPr>
            </a:lvl8pPr>
            <a:lvl9pPr marL="3884613" indent="-228600" defTabSz="912813" eaLnBrk="0" fontAlgn="base" hangingPunct="0">
              <a:spcBef>
                <a:spcPts val="350"/>
              </a:spcBef>
              <a:spcAft>
                <a:spcPct val="0"/>
              </a:spcAft>
              <a:buClr>
                <a:schemeClr val="accent2"/>
              </a:buClr>
              <a:buFont typeface="Wingdings 2" panose="05020102010507070707" pitchFamily="18" charset="2"/>
              <a:buChar char=""/>
              <a:defRPr>
                <a:solidFill>
                  <a:schemeClr val="tx1"/>
                </a:solidFill>
                <a:latin typeface="Lucida Sans Unicode" panose="020B0602030504020204" pitchFamily="34" charset="0"/>
              </a:defRPr>
            </a:lvl9pPr>
          </a:lstStyle>
          <a:p>
            <a:endParaRPr lang="ru-RU" sz="1600" dirty="0"/>
          </a:p>
        </p:txBody>
      </p:sp>
      <p:sp>
        <p:nvSpPr>
          <p:cNvPr id="318472" name="TextBox 9">
            <a:extLst>
              <a:ext uri="{FF2B5EF4-FFF2-40B4-BE49-F238E27FC236}">
                <a16:creationId xmlns:a16="http://schemas.microsoft.com/office/drawing/2014/main" id="{78F2CCBD-6D2F-4C74-87E1-1299F6A0B1F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8288" y="6064250"/>
            <a:ext cx="1566862" cy="8302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1363" indent="-285750"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1413" indent="-228600"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598613" indent="-228600"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5813" indent="-228600"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3013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0213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7413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4613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ru-RU" altLang="ru-RU" sz="4800">
                <a:solidFill>
                  <a:srgbClr val="FFFF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НИУ</a:t>
            </a:r>
          </a:p>
        </p:txBody>
      </p:sp>
      <p:sp>
        <p:nvSpPr>
          <p:cNvPr id="10" name="Заголовок 1">
            <a:extLst>
              <a:ext uri="{FF2B5EF4-FFF2-40B4-BE49-F238E27FC236}">
                <a16:creationId xmlns:a16="http://schemas.microsoft.com/office/drawing/2014/main" id="{DE4A5370-F537-4EB4-946E-A6344BA2A435}"/>
              </a:ext>
            </a:extLst>
          </p:cNvPr>
          <p:cNvSpPr txBox="1">
            <a:spLocks/>
          </p:cNvSpPr>
          <p:nvPr/>
        </p:nvSpPr>
        <p:spPr>
          <a:xfrm>
            <a:off x="0" y="0"/>
            <a:ext cx="9144000" cy="935038"/>
          </a:xfrm>
          <a:prstGeom prst="rect">
            <a:avLst/>
          </a:prstGeom>
          <a:noFill/>
          <a:ln>
            <a:noFill/>
          </a:ln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ru-RU" b="1" cap="all" dirty="0">
                <a:solidFill>
                  <a:srgbClr val="FF0000"/>
                </a:solidFill>
                <a:cs typeface="Arial" panose="020B0604020202020204" pitchFamily="34" charset="0"/>
              </a:rPr>
              <a:t>Технологии снижения выбросов </a:t>
            </a:r>
            <a:r>
              <a:rPr lang="ru-RU" b="1" cap="all" dirty="0" err="1">
                <a:solidFill>
                  <a:srgbClr val="FF0000"/>
                </a:solidFill>
                <a:cs typeface="Arial" panose="020B0604020202020204" pitchFamily="34" charset="0"/>
              </a:rPr>
              <a:t>SO</a:t>
            </a:r>
            <a:r>
              <a:rPr lang="ru-RU" b="1" cap="all" baseline="-25000" dirty="0" err="1">
                <a:solidFill>
                  <a:srgbClr val="FF0000"/>
                </a:solidFill>
                <a:cs typeface="Arial" panose="020B0604020202020204" pitchFamily="34" charset="0"/>
              </a:rPr>
              <a:t>х</a:t>
            </a:r>
            <a:r>
              <a:rPr lang="ru-RU" b="1" cap="all" dirty="0">
                <a:solidFill>
                  <a:srgbClr val="FF0000"/>
                </a:solidFill>
                <a:cs typeface="Arial" panose="020B0604020202020204" pitchFamily="34" charset="0"/>
              </a:rPr>
              <a:t> </a:t>
            </a:r>
            <a:r>
              <a:rPr lang="ru-RU" b="1" cap="all" dirty="0">
                <a:solidFill>
                  <a:srgbClr val="0000FF"/>
                </a:solidFill>
                <a:cs typeface="Arial" panose="020B0604020202020204" pitchFamily="34" charset="0"/>
              </a:rPr>
              <a:t>при сжигании углей</a:t>
            </a:r>
            <a:r>
              <a:rPr lang="ru-RU" b="1" cap="all" dirty="0">
                <a:solidFill>
                  <a:srgbClr val="FF0000"/>
                </a:solidFill>
                <a:cs typeface="Arial" panose="020B0604020202020204" pitchFamily="34" charset="0"/>
              </a:rPr>
              <a:t>, подлежащие рассмотрению</a:t>
            </a:r>
          </a:p>
        </p:txBody>
      </p:sp>
      <p:graphicFrame>
        <p:nvGraphicFramePr>
          <p:cNvPr id="2" name="Таблица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05328430"/>
              </p:ext>
            </p:extLst>
          </p:nvPr>
        </p:nvGraphicFramePr>
        <p:xfrm>
          <a:off x="268289" y="1196752"/>
          <a:ext cx="8418511" cy="3850640"/>
        </p:xfrm>
        <a:graphic>
          <a:graphicData uri="http://schemas.openxmlformats.org/drawingml/2006/table">
            <a:tbl>
              <a:tblPr firstRow="1" firstCol="1" lastRow="1" lastCol="1" bandRow="1" bandCol="1">
                <a:tableStyleId>{5C22544A-7EE6-4342-B048-85BDC9FD1C3A}</a:tableStyleId>
              </a:tblPr>
              <a:tblGrid>
                <a:gridCol w="120736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32379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5634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91932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0078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00384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88032">
                <a:tc rowSpan="2">
                  <a:txBody>
                    <a:bodyPr/>
                    <a:lstStyle/>
                    <a:p>
                      <a:pPr>
                        <a:spcBef>
                          <a:spcPts val="20"/>
                        </a:spcBef>
                        <a:spcAft>
                          <a:spcPts val="0"/>
                        </a:spcAft>
                      </a:pPr>
                      <a:r>
                        <a:rPr lang="ru-RU" sz="1200" b="1" dirty="0">
                          <a:solidFill>
                            <a:schemeClr val="tx1"/>
                          </a:solidFill>
                          <a:effectLst/>
                        </a:rPr>
                        <a:t> </a:t>
                      </a:r>
                    </a:p>
                    <a:p>
                      <a:pPr marL="142875">
                        <a:spcAft>
                          <a:spcPts val="0"/>
                        </a:spcAft>
                      </a:pPr>
                      <a:r>
                        <a:rPr lang="ru-RU" sz="1200" b="1" dirty="0">
                          <a:solidFill>
                            <a:schemeClr val="tx1"/>
                          </a:solidFill>
                          <a:effectLst/>
                        </a:rPr>
                        <a:t>Технология</a:t>
                      </a:r>
                      <a:endParaRPr lang="ru-RU" sz="1200" b="1" dirty="0">
                        <a:solidFill>
                          <a:schemeClr val="tx1"/>
                        </a:solidFill>
                        <a:effectLst/>
                        <a:latin typeface="Arial"/>
                        <a:ea typeface="Arial"/>
                      </a:endParaRPr>
                    </a:p>
                  </a:txBody>
                  <a:tcPr marL="0" marR="0" marT="0" marB="0" anchor="ctr">
                    <a:noFill/>
                  </a:tcPr>
                </a:tc>
                <a:tc rowSpan="2">
                  <a:txBody>
                    <a:bodyPr/>
                    <a:lstStyle/>
                    <a:p>
                      <a:pPr marL="114300" marR="102870" indent="-635" algn="ctr">
                        <a:spcBef>
                          <a:spcPts val="655"/>
                        </a:spcBef>
                        <a:spcAft>
                          <a:spcPts val="0"/>
                        </a:spcAft>
                      </a:pPr>
                      <a:r>
                        <a:rPr lang="ru-RU" sz="1200" b="1" dirty="0">
                          <a:solidFill>
                            <a:schemeClr val="tx1"/>
                          </a:solidFill>
                          <a:effectLst/>
                        </a:rPr>
                        <a:t>Потенциальное сокращение выбросов,</a:t>
                      </a:r>
                    </a:p>
                    <a:p>
                      <a:pPr marL="8890" algn="ctr">
                        <a:spcBef>
                          <a:spcPts val="5"/>
                        </a:spcBef>
                        <a:spcAft>
                          <a:spcPts val="0"/>
                        </a:spcAft>
                      </a:pPr>
                      <a:r>
                        <a:rPr lang="ru-RU" sz="1200" b="1" dirty="0">
                          <a:solidFill>
                            <a:schemeClr val="tx1"/>
                          </a:solidFill>
                          <a:effectLst/>
                        </a:rPr>
                        <a:t>%</a:t>
                      </a:r>
                      <a:endParaRPr lang="ru-RU" sz="1200" b="1" dirty="0">
                        <a:solidFill>
                          <a:schemeClr val="tx1"/>
                        </a:solidFill>
                        <a:effectLst/>
                        <a:latin typeface="Arial"/>
                        <a:ea typeface="Arial"/>
                      </a:endParaRPr>
                    </a:p>
                  </a:txBody>
                  <a:tcPr marL="0" marR="0" marT="0" marB="0" anchor="ctr">
                    <a:noFill/>
                  </a:tcPr>
                </a:tc>
                <a:tc gridSpan="2">
                  <a:txBody>
                    <a:bodyPr/>
                    <a:lstStyle/>
                    <a:p>
                      <a:pPr marL="0"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ru-RU" sz="1200" dirty="0">
                          <a:solidFill>
                            <a:schemeClr val="tx1"/>
                          </a:solidFill>
                          <a:effectLst/>
                        </a:rPr>
                        <a:t>Применимость</a:t>
                      </a:r>
                      <a:endParaRPr lang="ru-RU" sz="1200" dirty="0">
                        <a:solidFill>
                          <a:schemeClr val="tx1"/>
                        </a:solidFill>
                        <a:effectLst/>
                        <a:latin typeface="Arial"/>
                        <a:ea typeface="Arial"/>
                      </a:endParaRPr>
                    </a:p>
                  </a:txBody>
                  <a:tcPr marL="0" marR="0" marT="0" marB="0" anchor="ctr"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36830" marR="22860" algn="ctr">
                        <a:spcBef>
                          <a:spcPts val="20"/>
                        </a:spcBef>
                        <a:spcAft>
                          <a:spcPts val="0"/>
                        </a:spcAft>
                      </a:pPr>
                      <a:r>
                        <a:rPr lang="ru-RU" sz="1200" b="1" dirty="0" err="1">
                          <a:solidFill>
                            <a:schemeClr val="tx1"/>
                          </a:solidFill>
                          <a:effectLst/>
                        </a:rPr>
                        <a:t>Промышлен-ное</a:t>
                      </a:r>
                      <a:r>
                        <a:rPr lang="ru-RU" sz="1200" b="1" dirty="0">
                          <a:solidFill>
                            <a:schemeClr val="tx1"/>
                          </a:solidFill>
                          <a:effectLst/>
                        </a:rPr>
                        <a:t> внедрение на действующих</a:t>
                      </a:r>
                    </a:p>
                    <a:p>
                      <a:pPr marL="33655" marR="22860" algn="ctr">
                        <a:lnSpc>
                          <a:spcPts val="1210"/>
                        </a:lnSpc>
                        <a:spcBef>
                          <a:spcPts val="10"/>
                        </a:spcBef>
                        <a:spcAft>
                          <a:spcPts val="0"/>
                        </a:spcAft>
                      </a:pPr>
                      <a:r>
                        <a:rPr lang="ru-RU" sz="1200" b="1" dirty="0">
                          <a:solidFill>
                            <a:schemeClr val="tx1"/>
                          </a:solidFill>
                          <a:effectLst/>
                        </a:rPr>
                        <a:t>объектах</a:t>
                      </a:r>
                      <a:endParaRPr lang="ru-RU" sz="1200" b="1" dirty="0">
                        <a:solidFill>
                          <a:schemeClr val="tx1"/>
                        </a:solidFill>
                        <a:effectLst/>
                        <a:latin typeface="Arial"/>
                        <a:ea typeface="Arial"/>
                      </a:endParaRPr>
                    </a:p>
                  </a:txBody>
                  <a:tcPr marL="0" marR="0" marT="0" marB="0" anchor="ctr"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ru-RU" sz="1200" b="1" dirty="0">
                          <a:solidFill>
                            <a:schemeClr val="tx1"/>
                          </a:solidFill>
                          <a:effectLst/>
                        </a:rPr>
                        <a:t> Перекрестные эффекты, ограничение применимости</a:t>
                      </a:r>
                      <a:endParaRPr lang="ru-RU" sz="1200" b="1" dirty="0">
                        <a:solidFill>
                          <a:schemeClr val="tx1"/>
                        </a:solidFill>
                        <a:effectLst/>
                        <a:latin typeface="Arial"/>
                        <a:ea typeface="Arial"/>
                      </a:endParaRPr>
                    </a:p>
                  </a:txBody>
                  <a:tcPr marL="0" marR="0" marT="0" marB="0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6468"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176530" indent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ru-RU" sz="1200" b="1" dirty="0">
                          <a:solidFill>
                            <a:schemeClr val="tx1"/>
                          </a:solidFill>
                          <a:effectLst/>
                        </a:rPr>
                        <a:t>Новые установки</a:t>
                      </a:r>
                      <a:endParaRPr lang="ru-RU" sz="1200" b="1" dirty="0">
                        <a:solidFill>
                          <a:schemeClr val="tx1"/>
                        </a:solidFill>
                        <a:effectLst/>
                        <a:latin typeface="Arial"/>
                        <a:ea typeface="Arial"/>
                      </a:endParaRPr>
                    </a:p>
                  </a:txBody>
                  <a:tcPr marL="0" marR="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marL="1588" marR="95250" indent="0" algn="ctr">
                        <a:spcAft>
                          <a:spcPts val="0"/>
                        </a:spcAft>
                      </a:pPr>
                      <a:r>
                        <a:rPr lang="ru-RU" sz="1200" b="1" dirty="0">
                          <a:solidFill>
                            <a:schemeClr val="tx1"/>
                          </a:solidFill>
                          <a:effectLst/>
                        </a:rPr>
                        <a:t>Существую- </a:t>
                      </a:r>
                      <a:r>
                        <a:rPr lang="ru-RU" sz="1200" b="1" dirty="0" err="1">
                          <a:solidFill>
                            <a:schemeClr val="tx1"/>
                          </a:solidFill>
                          <a:effectLst/>
                        </a:rPr>
                        <a:t>щие</a:t>
                      </a:r>
                      <a:endParaRPr lang="ru-RU" sz="1200" b="1" dirty="0">
                        <a:solidFill>
                          <a:schemeClr val="tx1"/>
                        </a:solidFill>
                        <a:effectLst/>
                      </a:endParaRPr>
                    </a:p>
                    <a:p>
                      <a:pPr marL="109220" marR="95250" algn="ctr">
                        <a:lnSpc>
                          <a:spcPts val="1175"/>
                        </a:lnSpc>
                        <a:spcAft>
                          <a:spcPts val="0"/>
                        </a:spcAft>
                      </a:pPr>
                      <a:r>
                        <a:rPr lang="ru-RU" sz="1200" b="1" dirty="0">
                          <a:solidFill>
                            <a:schemeClr val="tx1"/>
                          </a:solidFill>
                          <a:effectLst/>
                        </a:rPr>
                        <a:t>установки</a:t>
                      </a:r>
                      <a:endParaRPr lang="ru-RU" sz="1200" b="1" dirty="0">
                        <a:solidFill>
                          <a:schemeClr val="tx1"/>
                        </a:solidFill>
                        <a:effectLst/>
                        <a:latin typeface="Arial"/>
                        <a:ea typeface="Arial"/>
                      </a:endParaRPr>
                    </a:p>
                  </a:txBody>
                  <a:tcPr marL="0" marR="0" marT="0" marB="0" anchor="ctr">
                    <a:noFill/>
                  </a:tcPr>
                </a:tc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334132">
                <a:tc>
                  <a:txBody>
                    <a:bodyPr/>
                    <a:lstStyle/>
                    <a:p>
                      <a:pPr>
                        <a:spcBef>
                          <a:spcPts val="35"/>
                        </a:spcBef>
                        <a:spcAft>
                          <a:spcPts val="0"/>
                        </a:spcAft>
                      </a:pPr>
                      <a:r>
                        <a:rPr lang="ru-RU" sz="1200" b="1" dirty="0">
                          <a:solidFill>
                            <a:schemeClr val="tx1"/>
                          </a:solidFill>
                          <a:effectLst/>
                        </a:rPr>
                        <a:t> </a:t>
                      </a:r>
                    </a:p>
                    <a:p>
                      <a:pPr marL="37465" marR="172085">
                        <a:spcAft>
                          <a:spcPts val="0"/>
                        </a:spcAft>
                      </a:pPr>
                      <a:r>
                        <a:rPr lang="ru-RU" sz="1200" b="1" dirty="0">
                          <a:solidFill>
                            <a:schemeClr val="tx1"/>
                          </a:solidFill>
                          <a:effectLst/>
                        </a:rPr>
                        <a:t>Мокрая известковая или известняковая сероочистка</a:t>
                      </a:r>
                      <a:endParaRPr lang="ru-RU" sz="1200" b="1" dirty="0">
                        <a:solidFill>
                          <a:schemeClr val="tx1"/>
                        </a:solidFill>
                        <a:effectLst/>
                        <a:latin typeface="Arial"/>
                        <a:ea typeface="Arial"/>
                      </a:endParaRPr>
                    </a:p>
                  </a:txBody>
                  <a:tcPr marL="0" marR="0" marT="0" marB="0"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ru-RU" sz="1200" b="1" dirty="0">
                          <a:solidFill>
                            <a:schemeClr val="tx1"/>
                          </a:solidFill>
                          <a:effectLst/>
                        </a:rPr>
                        <a:t> </a:t>
                      </a:r>
                    </a:p>
                    <a:p>
                      <a:pPr>
                        <a:spcAft>
                          <a:spcPts val="0"/>
                        </a:spcAft>
                      </a:pPr>
                      <a:r>
                        <a:rPr lang="ru-RU" sz="1200" b="1" dirty="0">
                          <a:solidFill>
                            <a:schemeClr val="tx1"/>
                          </a:solidFill>
                          <a:effectLst/>
                        </a:rPr>
                        <a:t> </a:t>
                      </a:r>
                    </a:p>
                    <a:p>
                      <a:pPr marL="0" marR="607695" indent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ru-RU" sz="1200" b="1" dirty="0">
                          <a:solidFill>
                            <a:schemeClr val="tx1"/>
                          </a:solidFill>
                          <a:effectLst/>
                        </a:rPr>
                        <a:t>94 -  96</a:t>
                      </a:r>
                      <a:endParaRPr lang="ru-RU" sz="1200" b="1" dirty="0">
                        <a:solidFill>
                          <a:schemeClr val="tx1"/>
                        </a:solidFill>
                        <a:effectLst/>
                        <a:latin typeface="Arial"/>
                        <a:ea typeface="Arial"/>
                      </a:endParaRPr>
                    </a:p>
                  </a:txBody>
                  <a:tcPr marL="0" marR="0" marT="0" marB="0"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ru-RU" sz="1200" b="1" dirty="0">
                          <a:solidFill>
                            <a:schemeClr val="tx1"/>
                          </a:solidFill>
                          <a:effectLst/>
                        </a:rPr>
                        <a:t> </a:t>
                      </a:r>
                    </a:p>
                    <a:p>
                      <a:pPr>
                        <a:spcAft>
                          <a:spcPts val="0"/>
                        </a:spcAft>
                      </a:pPr>
                      <a:r>
                        <a:rPr lang="ru-RU" sz="1200" b="1" dirty="0">
                          <a:solidFill>
                            <a:schemeClr val="tx1"/>
                          </a:solidFill>
                          <a:effectLst/>
                        </a:rPr>
                        <a:t> </a:t>
                      </a:r>
                    </a:p>
                    <a:p>
                      <a:pPr marL="137160">
                        <a:spcBef>
                          <a:spcPts val="1015"/>
                        </a:spcBef>
                        <a:spcAft>
                          <a:spcPts val="0"/>
                        </a:spcAft>
                      </a:pPr>
                      <a:r>
                        <a:rPr lang="ru-RU" sz="1200" b="1" dirty="0">
                          <a:solidFill>
                            <a:schemeClr val="tx1"/>
                          </a:solidFill>
                          <a:effectLst/>
                        </a:rPr>
                        <a:t>Ограничено</a:t>
                      </a:r>
                      <a:endParaRPr lang="ru-RU" sz="1200" b="1" dirty="0">
                        <a:solidFill>
                          <a:schemeClr val="tx1"/>
                        </a:solidFill>
                        <a:effectLst/>
                        <a:latin typeface="Arial"/>
                        <a:ea typeface="Arial"/>
                      </a:endParaRPr>
                    </a:p>
                  </a:txBody>
                  <a:tcPr marL="0" marR="0" marT="0" marB="0"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ru-RU" sz="1200" b="1" dirty="0">
                          <a:solidFill>
                            <a:schemeClr val="tx1"/>
                          </a:solidFill>
                          <a:effectLst/>
                        </a:rPr>
                        <a:t> </a:t>
                      </a:r>
                    </a:p>
                    <a:p>
                      <a:pPr>
                        <a:spcAft>
                          <a:spcPts val="0"/>
                        </a:spcAft>
                      </a:pPr>
                      <a:r>
                        <a:rPr lang="ru-RU" sz="1200" b="1" dirty="0">
                          <a:solidFill>
                            <a:schemeClr val="tx1"/>
                          </a:solidFill>
                          <a:effectLst/>
                        </a:rPr>
                        <a:t> </a:t>
                      </a:r>
                    </a:p>
                    <a:p>
                      <a:pPr marL="117475">
                        <a:spcBef>
                          <a:spcPts val="1015"/>
                        </a:spcBef>
                        <a:spcAft>
                          <a:spcPts val="0"/>
                        </a:spcAft>
                      </a:pPr>
                      <a:r>
                        <a:rPr lang="ru-RU" sz="1200" b="1" dirty="0">
                          <a:solidFill>
                            <a:schemeClr val="tx1"/>
                          </a:solidFill>
                          <a:effectLst/>
                        </a:rPr>
                        <a:t>Ограничено</a:t>
                      </a:r>
                      <a:endParaRPr lang="ru-RU" sz="1200" b="1" dirty="0">
                        <a:solidFill>
                          <a:schemeClr val="tx1"/>
                        </a:solidFill>
                        <a:effectLst/>
                        <a:latin typeface="Arial"/>
                        <a:ea typeface="Arial"/>
                      </a:endParaRPr>
                    </a:p>
                  </a:txBody>
                  <a:tcPr marL="0" marR="0" marT="0" marB="0"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ru-RU" sz="1200" b="1" dirty="0">
                          <a:solidFill>
                            <a:schemeClr val="tx1"/>
                          </a:solidFill>
                          <a:effectLst/>
                        </a:rPr>
                        <a:t> </a:t>
                      </a:r>
                    </a:p>
                    <a:p>
                      <a:pPr>
                        <a:spcAft>
                          <a:spcPts val="0"/>
                        </a:spcAft>
                      </a:pPr>
                      <a:r>
                        <a:rPr lang="ru-RU" sz="1200" b="1" dirty="0">
                          <a:solidFill>
                            <a:schemeClr val="tx1"/>
                          </a:solidFill>
                          <a:effectLst/>
                        </a:rPr>
                        <a:t> </a:t>
                      </a:r>
                    </a:p>
                    <a:p>
                      <a:pPr marL="32385" marR="22860" algn="ctr">
                        <a:spcBef>
                          <a:spcPts val="1015"/>
                        </a:spcBef>
                        <a:spcAft>
                          <a:spcPts val="0"/>
                        </a:spcAft>
                      </a:pPr>
                      <a:r>
                        <a:rPr lang="ru-RU" sz="1200" b="1" dirty="0">
                          <a:solidFill>
                            <a:schemeClr val="tx1"/>
                          </a:solidFill>
                          <a:effectLst/>
                        </a:rPr>
                        <a:t>Нет</a:t>
                      </a:r>
                      <a:endParaRPr lang="ru-RU" sz="1200" b="1" dirty="0">
                        <a:solidFill>
                          <a:schemeClr val="tx1"/>
                        </a:solidFill>
                        <a:effectLst/>
                        <a:latin typeface="Arial"/>
                        <a:ea typeface="Arial"/>
                      </a:endParaRPr>
                    </a:p>
                  </a:txBody>
                  <a:tcPr marL="0" marR="0" marT="0" marB="0">
                    <a:noFill/>
                  </a:tcPr>
                </a:tc>
                <a:tc>
                  <a:txBody>
                    <a:bodyPr/>
                    <a:lstStyle/>
                    <a:p>
                      <a:pPr marL="529590" marR="267970" indent="-241300">
                        <a:spcAft>
                          <a:spcPts val="0"/>
                        </a:spcAft>
                      </a:pPr>
                      <a:r>
                        <a:rPr lang="ru-RU" sz="1200" b="1" dirty="0">
                          <a:solidFill>
                            <a:schemeClr val="tx1"/>
                          </a:solidFill>
                          <a:effectLst/>
                        </a:rPr>
                        <a:t>Обеспечивает дополнительное снижение выбросов мелких твердых частиц.</a:t>
                      </a:r>
                    </a:p>
                    <a:p>
                      <a:pPr marL="140970" marR="128905" algn="ctr">
                        <a:spcAft>
                          <a:spcPts val="0"/>
                        </a:spcAft>
                      </a:pPr>
                      <a:r>
                        <a:rPr lang="ru-RU" sz="1200" b="1" dirty="0">
                          <a:solidFill>
                            <a:schemeClr val="tx1"/>
                          </a:solidFill>
                          <a:effectLst/>
                        </a:rPr>
                        <a:t>Повышаются выбросы CO2, и сбросы сточных вод.</a:t>
                      </a:r>
                    </a:p>
                    <a:p>
                      <a:pPr marL="296545" indent="-47625">
                        <a:lnSpc>
                          <a:spcPts val="1260"/>
                        </a:lnSpc>
                        <a:spcAft>
                          <a:spcPts val="0"/>
                        </a:spcAft>
                      </a:pPr>
                      <a:r>
                        <a:rPr lang="ru-RU" sz="1200" b="1" dirty="0">
                          <a:solidFill>
                            <a:schemeClr val="tx1"/>
                          </a:solidFill>
                          <a:effectLst/>
                        </a:rPr>
                        <a:t>Из-за высокой стоимости процесса мокрой очистки, технология подходит только для крупных энергетических установок.</a:t>
                      </a:r>
                      <a:endParaRPr lang="ru-RU" sz="1200" b="1" dirty="0">
                        <a:solidFill>
                          <a:schemeClr val="tx1"/>
                        </a:solidFill>
                        <a:effectLst/>
                        <a:latin typeface="Arial"/>
                        <a:ea typeface="Arial"/>
                      </a:endParaRPr>
                    </a:p>
                  </a:txBody>
                  <a:tcPr marL="0" marR="0" marT="0" marB="0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947697">
                <a:tc>
                  <a:txBody>
                    <a:bodyPr/>
                    <a:lstStyle/>
                    <a:p>
                      <a:pPr marL="37465" marR="172085">
                        <a:spcBef>
                          <a:spcPts val="610"/>
                        </a:spcBef>
                        <a:spcAft>
                          <a:spcPts val="0"/>
                        </a:spcAft>
                      </a:pPr>
                      <a:r>
                        <a:rPr lang="ru-RU" sz="1200" b="1" dirty="0">
                          <a:solidFill>
                            <a:schemeClr val="tx1"/>
                          </a:solidFill>
                          <a:effectLst/>
                        </a:rPr>
                        <a:t>Аммиачно- сульфатная технология сероочистки</a:t>
                      </a:r>
                      <a:endParaRPr lang="ru-RU" sz="1200" b="1" dirty="0">
                        <a:solidFill>
                          <a:schemeClr val="tx1"/>
                        </a:solidFill>
                        <a:effectLst/>
                        <a:latin typeface="Arial"/>
                        <a:ea typeface="Arial"/>
                      </a:endParaRPr>
                    </a:p>
                  </a:txBody>
                  <a:tcPr marL="0" marR="0" marT="0" marB="0"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ru-RU" sz="1200" b="1" dirty="0">
                          <a:solidFill>
                            <a:schemeClr val="tx1"/>
                          </a:solidFill>
                          <a:effectLst/>
                        </a:rPr>
                        <a:t> </a:t>
                      </a:r>
                    </a:p>
                    <a:p>
                      <a:pPr>
                        <a:spcBef>
                          <a:spcPts val="45"/>
                        </a:spcBef>
                        <a:spcAft>
                          <a:spcPts val="0"/>
                        </a:spcAft>
                      </a:pPr>
                      <a:r>
                        <a:rPr lang="ru-RU" sz="1200" b="1" dirty="0">
                          <a:solidFill>
                            <a:schemeClr val="tx1"/>
                          </a:solidFill>
                          <a:effectLst/>
                        </a:rPr>
                        <a:t> </a:t>
                      </a:r>
                    </a:p>
                    <a:p>
                      <a:pPr marL="0" marR="607695" indent="0" algn="ctr">
                        <a:spcAft>
                          <a:spcPts val="0"/>
                        </a:spcAft>
                      </a:pPr>
                      <a:r>
                        <a:rPr lang="ru-RU" sz="1200" b="1" dirty="0">
                          <a:solidFill>
                            <a:schemeClr val="tx1"/>
                          </a:solidFill>
                          <a:effectLst/>
                        </a:rPr>
                        <a:t>99</a:t>
                      </a:r>
                      <a:endParaRPr lang="ru-RU" sz="1200" b="1" dirty="0">
                        <a:solidFill>
                          <a:schemeClr val="tx1"/>
                        </a:solidFill>
                        <a:effectLst/>
                        <a:latin typeface="Arial"/>
                        <a:ea typeface="Arial"/>
                      </a:endParaRPr>
                    </a:p>
                  </a:txBody>
                  <a:tcPr marL="0" marR="0" marT="0" marB="0"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ru-RU" sz="1200" b="1">
                          <a:solidFill>
                            <a:schemeClr val="tx1"/>
                          </a:solidFill>
                          <a:effectLst/>
                        </a:rPr>
                        <a:t> </a:t>
                      </a:r>
                    </a:p>
                    <a:p>
                      <a:pPr>
                        <a:spcBef>
                          <a:spcPts val="45"/>
                        </a:spcBef>
                        <a:spcAft>
                          <a:spcPts val="0"/>
                        </a:spcAft>
                      </a:pPr>
                      <a:r>
                        <a:rPr lang="ru-RU" sz="1200" b="1">
                          <a:solidFill>
                            <a:schemeClr val="tx1"/>
                          </a:solidFill>
                          <a:effectLst/>
                        </a:rPr>
                        <a:t> </a:t>
                      </a:r>
                    </a:p>
                    <a:p>
                      <a:pPr marL="36195">
                        <a:spcAft>
                          <a:spcPts val="0"/>
                        </a:spcAft>
                      </a:pPr>
                      <a:r>
                        <a:rPr lang="ru-RU" sz="1200" b="1">
                          <a:solidFill>
                            <a:schemeClr val="tx1"/>
                          </a:solidFill>
                          <a:effectLst/>
                        </a:rPr>
                        <a:t>Возможно</a:t>
                      </a:r>
                      <a:endParaRPr lang="ru-RU" sz="1200" b="1">
                        <a:solidFill>
                          <a:schemeClr val="tx1"/>
                        </a:solidFill>
                        <a:effectLst/>
                        <a:latin typeface="Arial"/>
                        <a:ea typeface="Arial"/>
                      </a:endParaRPr>
                    </a:p>
                  </a:txBody>
                  <a:tcPr marL="0" marR="0" marT="0" marB="0"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ru-RU" sz="1200" b="1">
                          <a:solidFill>
                            <a:schemeClr val="tx1"/>
                          </a:solidFill>
                          <a:effectLst/>
                        </a:rPr>
                        <a:t> </a:t>
                      </a:r>
                    </a:p>
                    <a:p>
                      <a:pPr>
                        <a:spcBef>
                          <a:spcPts val="45"/>
                        </a:spcBef>
                        <a:spcAft>
                          <a:spcPts val="0"/>
                        </a:spcAft>
                      </a:pPr>
                      <a:r>
                        <a:rPr lang="ru-RU" sz="1200" b="1">
                          <a:solidFill>
                            <a:schemeClr val="tx1"/>
                          </a:solidFill>
                          <a:effectLst/>
                        </a:rPr>
                        <a:t> </a:t>
                      </a:r>
                    </a:p>
                    <a:p>
                      <a:pPr marL="38100">
                        <a:spcAft>
                          <a:spcPts val="0"/>
                        </a:spcAft>
                      </a:pPr>
                      <a:r>
                        <a:rPr lang="ru-RU" sz="1200" b="1">
                          <a:solidFill>
                            <a:schemeClr val="tx1"/>
                          </a:solidFill>
                          <a:effectLst/>
                        </a:rPr>
                        <a:t>Возможно</a:t>
                      </a:r>
                      <a:endParaRPr lang="ru-RU" sz="1200" b="1">
                        <a:solidFill>
                          <a:schemeClr val="tx1"/>
                        </a:solidFill>
                        <a:effectLst/>
                        <a:latin typeface="Arial"/>
                        <a:ea typeface="Arial"/>
                      </a:endParaRPr>
                    </a:p>
                  </a:txBody>
                  <a:tcPr marL="0" marR="0" marT="0" marB="0"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ru-RU" sz="1200" b="1">
                          <a:solidFill>
                            <a:schemeClr val="tx1"/>
                          </a:solidFill>
                          <a:effectLst/>
                        </a:rPr>
                        <a:t> </a:t>
                      </a:r>
                    </a:p>
                    <a:p>
                      <a:pPr>
                        <a:spcBef>
                          <a:spcPts val="45"/>
                        </a:spcBef>
                        <a:spcAft>
                          <a:spcPts val="0"/>
                        </a:spcAft>
                      </a:pPr>
                      <a:r>
                        <a:rPr lang="ru-RU" sz="1200" b="1">
                          <a:solidFill>
                            <a:schemeClr val="tx1"/>
                          </a:solidFill>
                          <a:effectLst/>
                        </a:rPr>
                        <a:t> </a:t>
                      </a:r>
                    </a:p>
                    <a:p>
                      <a:pPr marL="32385" marR="22860" algn="ctr">
                        <a:spcAft>
                          <a:spcPts val="0"/>
                        </a:spcAft>
                      </a:pPr>
                      <a:r>
                        <a:rPr lang="ru-RU" sz="1200" b="1">
                          <a:solidFill>
                            <a:schemeClr val="tx1"/>
                          </a:solidFill>
                          <a:effectLst/>
                        </a:rPr>
                        <a:t>Нет</a:t>
                      </a:r>
                      <a:endParaRPr lang="ru-RU" sz="1200" b="1">
                        <a:solidFill>
                          <a:schemeClr val="tx1"/>
                        </a:solidFill>
                        <a:effectLst/>
                        <a:latin typeface="Arial"/>
                        <a:ea typeface="Arial"/>
                      </a:endParaRPr>
                    </a:p>
                  </a:txBody>
                  <a:tcPr marL="0" marR="0" marT="0" marB="0">
                    <a:noFill/>
                  </a:tcPr>
                </a:tc>
                <a:tc>
                  <a:txBody>
                    <a:bodyPr/>
                    <a:lstStyle/>
                    <a:p>
                      <a:pPr marL="186690" marR="173355" indent="635" algn="ctr">
                        <a:spcAft>
                          <a:spcPts val="0"/>
                        </a:spcAft>
                      </a:pPr>
                      <a:r>
                        <a:rPr lang="ru-RU" sz="1200" b="1" dirty="0">
                          <a:solidFill>
                            <a:schemeClr val="tx1"/>
                          </a:solidFill>
                          <a:effectLst/>
                        </a:rPr>
                        <a:t>Получение товарного продукта – сульфата аммония. Дополнительная очистка дымовых газов от золы на 10-15%.</a:t>
                      </a:r>
                    </a:p>
                    <a:p>
                      <a:pPr marL="131445" marR="118745" indent="-1905" algn="ctr">
                        <a:lnSpc>
                          <a:spcPts val="1260"/>
                        </a:lnSpc>
                        <a:spcBef>
                          <a:spcPts val="5"/>
                        </a:spcBef>
                        <a:spcAft>
                          <a:spcPts val="0"/>
                        </a:spcAft>
                      </a:pPr>
                      <a:r>
                        <a:rPr lang="ru-RU" sz="1200" b="1" dirty="0">
                          <a:solidFill>
                            <a:schemeClr val="tx1"/>
                          </a:solidFill>
                          <a:effectLst/>
                        </a:rPr>
                        <a:t>Технология окупается за счет продажи товарного продукта, при наличии рынка сбыта</a:t>
                      </a:r>
                    </a:p>
                    <a:p>
                      <a:pPr marL="131445" marR="118745" indent="-1905" algn="ctr">
                        <a:lnSpc>
                          <a:spcPts val="1260"/>
                        </a:lnSpc>
                        <a:spcBef>
                          <a:spcPts val="5"/>
                        </a:spcBef>
                        <a:spcAft>
                          <a:spcPts val="0"/>
                        </a:spcAft>
                      </a:pPr>
                      <a:endParaRPr lang="ru-RU" sz="1200" b="1" dirty="0">
                        <a:solidFill>
                          <a:schemeClr val="tx1"/>
                        </a:solidFill>
                        <a:effectLst/>
                        <a:latin typeface="Arial"/>
                        <a:ea typeface="Arial"/>
                      </a:endParaRPr>
                    </a:p>
                  </a:txBody>
                  <a:tcPr marL="0" marR="0" marT="0" marB="0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3060360"/>
      </p:ext>
    </p:extLst>
  </p:cSld>
  <p:clrMapOvr>
    <a:masterClrMapping/>
  </p:clrMapOvr>
  <p:transition/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8642" name="Text Box 3">
            <a:extLst>
              <a:ext uri="{FF2B5EF4-FFF2-40B4-BE49-F238E27FC236}">
                <a16:creationId xmlns:a16="http://schemas.microsoft.com/office/drawing/2014/main" id="{38AA8588-0804-4286-A392-DE495C768D0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08625" y="682625"/>
            <a:ext cx="792163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defTabSz="912813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1363" indent="-285750" defTabSz="912813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1413" indent="-228600" defTabSz="912813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598613" indent="-228600" defTabSz="912813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5813" indent="-228600" defTabSz="912813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30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02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74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46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endParaRPr lang="ru-RU" altLang="ru-RU" sz="2400">
              <a:solidFill>
                <a:srgbClr val="000000"/>
              </a:solidFill>
              <a:latin typeface="Times New Roman" panose="02020603050405020304" pitchFamily="18" charset="0"/>
            </a:endParaRPr>
          </a:p>
        </p:txBody>
      </p:sp>
      <p:sp>
        <p:nvSpPr>
          <p:cNvPr id="368643" name="Rectangle 4">
            <a:extLst>
              <a:ext uri="{FF2B5EF4-FFF2-40B4-BE49-F238E27FC236}">
                <a16:creationId xmlns:a16="http://schemas.microsoft.com/office/drawing/2014/main" id="{6176F0CD-D57B-40B6-A3B9-A3D607FB38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6092825"/>
            <a:ext cx="9144000" cy="765175"/>
          </a:xfrm>
          <a:prstGeom prst="rect">
            <a:avLst/>
          </a:prstGeom>
          <a:solidFill>
            <a:srgbClr val="0000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defTabSz="912813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1363" indent="-285750" defTabSz="912813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1413" indent="-228600" defTabSz="912813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598613" indent="-228600" defTabSz="912813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5813" indent="-228600" defTabSz="912813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30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02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74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46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ru-RU" altLang="ru-RU" sz="2000" b="1">
              <a:solidFill>
                <a:srgbClr val="FFFFFF"/>
              </a:solidFill>
            </a:endParaRPr>
          </a:p>
        </p:txBody>
      </p:sp>
      <p:pic>
        <p:nvPicPr>
          <p:cNvPr id="368644" name="Picture 5" descr="027">
            <a:extLst>
              <a:ext uri="{FF2B5EF4-FFF2-40B4-BE49-F238E27FC236}">
                <a16:creationId xmlns:a16="http://schemas.microsoft.com/office/drawing/2014/main" id="{6CEB4DDF-733E-4BA4-A6A6-9EBF1681F26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76600" y="6237288"/>
            <a:ext cx="2663825" cy="450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68645" name="Picture 6" descr="028">
            <a:extLst>
              <a:ext uri="{FF2B5EF4-FFF2-40B4-BE49-F238E27FC236}">
                <a16:creationId xmlns:a16="http://schemas.microsoft.com/office/drawing/2014/main" id="{726133E9-ABCA-46C0-A9BD-BB677617CC8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572375" y="6251575"/>
            <a:ext cx="1366838" cy="492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68646" name="Rectangle 7">
            <a:extLst>
              <a:ext uri="{FF2B5EF4-FFF2-40B4-BE49-F238E27FC236}">
                <a16:creationId xmlns:a16="http://schemas.microsoft.com/office/drawing/2014/main" id="{96BC0A72-935B-4267-9269-B1FE6D22B7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0"/>
            <a:ext cx="9144000" cy="404813"/>
          </a:xfrm>
          <a:prstGeom prst="rect">
            <a:avLst/>
          </a:prstGeom>
          <a:gradFill rotWithShape="1">
            <a:gsLst>
              <a:gs pos="0">
                <a:srgbClr val="99CCFF"/>
              </a:gs>
              <a:gs pos="100000">
                <a:srgbClr val="EEECFF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defTabSz="912813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1363" indent="-285750" defTabSz="912813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1413" indent="-228600" defTabSz="912813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598613" indent="-228600" defTabSz="912813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5813" indent="-228600" defTabSz="912813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30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02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74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46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ru-RU" altLang="ru-RU" sz="1800" b="1">
              <a:solidFill>
                <a:srgbClr val="333399"/>
              </a:solidFill>
            </a:endParaRPr>
          </a:p>
        </p:txBody>
      </p:sp>
      <p:sp>
        <p:nvSpPr>
          <p:cNvPr id="53255" name="Rectangle 9">
            <a:extLst>
              <a:ext uri="{FF2B5EF4-FFF2-40B4-BE49-F238E27FC236}">
                <a16:creationId xmlns:a16="http://schemas.microsoft.com/office/drawing/2014/main" id="{28DEBBED-569E-49F9-9051-056D53CC0F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411163"/>
            <a:ext cx="9144000" cy="1160462"/>
          </a:xfrm>
          <a:prstGeom prst="rect">
            <a:avLst/>
          </a:prstGeom>
          <a:solidFill>
            <a:srgbClr val="FFFFC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defTabSz="912813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1363" indent="-285750" defTabSz="912813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1413" indent="-228600" defTabSz="912813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598613" indent="-228600" defTabSz="912813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5813" indent="-228600" defTabSz="912813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30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02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74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46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  <a:defRPr/>
            </a:pPr>
            <a:r>
              <a:rPr lang="ru-RU" altLang="ru-RU" sz="2000" b="1" dirty="0">
                <a:solidFill>
                  <a:srgbClr val="FF33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МОКРАЯ СЕРООЧИСТКА</a:t>
            </a:r>
          </a:p>
        </p:txBody>
      </p:sp>
      <p:sp>
        <p:nvSpPr>
          <p:cNvPr id="368648" name="Rectangle 10">
            <a:extLst>
              <a:ext uri="{FF2B5EF4-FFF2-40B4-BE49-F238E27FC236}">
                <a16:creationId xmlns:a16="http://schemas.microsoft.com/office/drawing/2014/main" id="{B6F930D0-14BB-4023-8AE8-B34FE2C5A5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1571625"/>
            <a:ext cx="9144000" cy="4500563"/>
          </a:xfrm>
          <a:prstGeom prst="rect">
            <a:avLst/>
          </a:prstGeom>
          <a:solidFill>
            <a:srgbClr val="CCE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709613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1363" indent="-285750" defTabSz="709613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1413" indent="-228600" defTabSz="709613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598613" indent="-228600" defTabSz="709613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5813" indent="-228600" defTabSz="709613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3013" indent="-228600" defTabSz="709613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0213" indent="-228600" defTabSz="709613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7413" indent="-228600" defTabSz="709613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4613" indent="-228600" defTabSz="709613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90000"/>
              </a:lnSpc>
              <a:spcBef>
                <a:spcPct val="0"/>
              </a:spcBef>
              <a:spcAft>
                <a:spcPct val="35000"/>
              </a:spcAft>
              <a:buFontTx/>
              <a:buNone/>
            </a:pPr>
            <a:endParaRPr lang="ru-RU" altLang="ru-RU" sz="1600" i="1">
              <a:solidFill>
                <a:srgbClr val="1F497D"/>
              </a:solidFill>
              <a:cs typeface="Arial" panose="020B0604020202020204" pitchFamily="34" charset="0"/>
            </a:endParaRPr>
          </a:p>
        </p:txBody>
      </p:sp>
      <p:sp>
        <p:nvSpPr>
          <p:cNvPr id="368649" name="TextBox 9">
            <a:extLst>
              <a:ext uri="{FF2B5EF4-FFF2-40B4-BE49-F238E27FC236}">
                <a16:creationId xmlns:a16="http://schemas.microsoft.com/office/drawing/2014/main" id="{04601360-8D8F-4BA6-9482-06B258AC6BC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7950" y="6092825"/>
            <a:ext cx="1727200" cy="8302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defTabSz="912813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1363" indent="-285750" defTabSz="912813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1413" indent="-228600" defTabSz="912813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598613" indent="-228600" defTabSz="912813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5813" indent="-228600" defTabSz="912813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30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02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74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46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ru-RU" altLang="ru-RU" sz="4800">
                <a:solidFill>
                  <a:srgbClr val="FFFF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НИУ</a:t>
            </a:r>
          </a:p>
        </p:txBody>
      </p:sp>
      <p:sp>
        <p:nvSpPr>
          <p:cNvPr id="11" name="Скругленный прямоугольник 4">
            <a:extLst>
              <a:ext uri="{FF2B5EF4-FFF2-40B4-BE49-F238E27FC236}">
                <a16:creationId xmlns:a16="http://schemas.microsoft.com/office/drawing/2014/main" id="{670BB5A9-8FBB-471D-881B-3C5ABB56C062}"/>
              </a:ext>
            </a:extLst>
          </p:cNvPr>
          <p:cNvSpPr/>
          <p:nvPr/>
        </p:nvSpPr>
        <p:spPr bwMode="auto">
          <a:xfrm>
            <a:off x="147979" y="1571625"/>
            <a:ext cx="8888519" cy="4392016"/>
          </a:xfrm>
          <a:prstGeom prst="rect">
            <a:avLst/>
          </a:prstGeom>
          <a:noFill/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lIns="26670" tIns="17780" rIns="26670" bIns="17780" spcCol="1270"/>
          <a:lstStyle/>
          <a:p>
            <a:pPr marL="358775" indent="-179388" eaLnBrk="1" fontAlgn="auto" hangingPunct="1">
              <a:spcBef>
                <a:spcPts val="0"/>
              </a:spcBef>
              <a:spcAft>
                <a:spcPts val="600"/>
              </a:spcAft>
              <a:buClr>
                <a:srgbClr val="9BBB59">
                  <a:lumMod val="75000"/>
                </a:srgbClr>
              </a:buClr>
              <a:buFont typeface="Arial" panose="020B0604020202020204" pitchFamily="34" charset="0"/>
              <a:buChar char="●"/>
              <a:defRPr/>
            </a:pPr>
            <a:endParaRPr lang="ru-RU" sz="1500" dirty="0">
              <a:solidFill>
                <a:srgbClr val="0033CC"/>
              </a:solidFill>
              <a:cs typeface="Arial" panose="020B0604020202020204" pitchFamily="34" charset="0"/>
            </a:endParaRPr>
          </a:p>
        </p:txBody>
      </p:sp>
      <p:pic>
        <p:nvPicPr>
          <p:cNvPr id="368653" name="Рисунок 26" descr="I:\_рис. Росляков П.В\Рисунки к статье Рослякова П\переделаные рис\ris_16.tif">
            <a:extLst>
              <a:ext uri="{FF2B5EF4-FFF2-40B4-BE49-F238E27FC236}">
                <a16:creationId xmlns:a16="http://schemas.microsoft.com/office/drawing/2014/main" id="{0FA61AD7-945A-4B7F-B196-E5830DBEBB1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2563" y="1698625"/>
            <a:ext cx="5981700" cy="3890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68654" name="Picture 14">
            <a:extLst>
              <a:ext uri="{FF2B5EF4-FFF2-40B4-BE49-F238E27FC236}">
                <a16:creationId xmlns:a16="http://schemas.microsoft.com/office/drawing/2014/main" id="{230E7815-2C09-4291-8A14-62B6C664481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56350" y="1627188"/>
            <a:ext cx="2679700" cy="42814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68655" name="TextBox 1">
            <a:extLst>
              <a:ext uri="{FF2B5EF4-FFF2-40B4-BE49-F238E27FC236}">
                <a16:creationId xmlns:a16="http://schemas.microsoft.com/office/drawing/2014/main" id="{E57D325E-F272-46A2-A604-62C510AEE5D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2563" y="5661025"/>
            <a:ext cx="59817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4413" indent="1588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1613" indent="1588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198813" indent="1588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6013" indent="1588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ru-RU" altLang="ru-RU" sz="1400" b="1">
                <a:solidFill>
                  <a:srgbClr val="0033CC"/>
                </a:solidFill>
              </a:rPr>
              <a:t>1 – котел; 2 – золоуловитель; 3 – теплообменник; 4 – сепаратор</a:t>
            </a:r>
          </a:p>
        </p:txBody>
      </p:sp>
      <p:sp>
        <p:nvSpPr>
          <p:cNvPr id="3" name="Стрелка вправо 2">
            <a:extLst>
              <a:ext uri="{FF2B5EF4-FFF2-40B4-BE49-F238E27FC236}">
                <a16:creationId xmlns:a16="http://schemas.microsoft.com/office/drawing/2014/main" id="{DBE9DFE4-1231-4C86-B025-5DB0D1863A63}"/>
              </a:ext>
            </a:extLst>
          </p:cNvPr>
          <p:cNvSpPr/>
          <p:nvPr/>
        </p:nvSpPr>
        <p:spPr>
          <a:xfrm rot="20099541">
            <a:off x="5562600" y="4719638"/>
            <a:ext cx="1760538" cy="361950"/>
          </a:xfrm>
          <a:prstGeom prst="rightArrow">
            <a:avLst/>
          </a:prstGeom>
          <a:solidFill>
            <a:srgbClr val="FF00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70727828"/>
      </p:ext>
    </p:extLst>
  </p:cSld>
  <p:clrMapOvr>
    <a:masterClrMapping/>
  </p:clrMapOvr>
  <p:transition/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2434" name="Text Box 3">
            <a:extLst>
              <a:ext uri="{FF2B5EF4-FFF2-40B4-BE49-F238E27FC236}">
                <a16:creationId xmlns:a16="http://schemas.microsoft.com/office/drawing/2014/main" id="{4531C044-0401-49DB-BB78-1D6F35D25EB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08625" y="682625"/>
            <a:ext cx="792163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defTabSz="912813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1363" indent="-285750" defTabSz="912813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1413" indent="-228600" defTabSz="912813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598613" indent="-228600" defTabSz="912813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5813" indent="-228600" defTabSz="912813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30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02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74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46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endParaRPr lang="ru-RU" altLang="ru-RU" sz="2400">
              <a:solidFill>
                <a:srgbClr val="000000"/>
              </a:solidFill>
              <a:latin typeface="Times New Roman" panose="02020603050405020304" pitchFamily="18" charset="0"/>
            </a:endParaRPr>
          </a:p>
        </p:txBody>
      </p:sp>
      <p:sp>
        <p:nvSpPr>
          <p:cNvPr id="402435" name="Rectangle 4">
            <a:extLst>
              <a:ext uri="{FF2B5EF4-FFF2-40B4-BE49-F238E27FC236}">
                <a16:creationId xmlns:a16="http://schemas.microsoft.com/office/drawing/2014/main" id="{16343B34-0DA2-4676-9503-CF37339910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6092825"/>
            <a:ext cx="9144000" cy="765175"/>
          </a:xfrm>
          <a:prstGeom prst="rect">
            <a:avLst/>
          </a:prstGeom>
          <a:solidFill>
            <a:srgbClr val="0000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defTabSz="912813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1363" indent="-285750" defTabSz="912813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1413" indent="-228600" defTabSz="912813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598613" indent="-228600" defTabSz="912813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5813" indent="-228600" defTabSz="912813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30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02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74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46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ru-RU" altLang="ru-RU" sz="2000" b="1">
              <a:solidFill>
                <a:srgbClr val="FFFFFF"/>
              </a:solidFill>
            </a:endParaRPr>
          </a:p>
        </p:txBody>
      </p:sp>
      <p:pic>
        <p:nvPicPr>
          <p:cNvPr id="402436" name="Picture 5" descr="027">
            <a:extLst>
              <a:ext uri="{FF2B5EF4-FFF2-40B4-BE49-F238E27FC236}">
                <a16:creationId xmlns:a16="http://schemas.microsoft.com/office/drawing/2014/main" id="{ECD148ED-64A6-44C5-88DE-4703615325E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76600" y="6237288"/>
            <a:ext cx="2663825" cy="450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02437" name="Picture 6" descr="028">
            <a:extLst>
              <a:ext uri="{FF2B5EF4-FFF2-40B4-BE49-F238E27FC236}">
                <a16:creationId xmlns:a16="http://schemas.microsoft.com/office/drawing/2014/main" id="{DC4697F2-7443-4EBA-8D0D-985DC237CAC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572375" y="6251575"/>
            <a:ext cx="1366838" cy="492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2438" name="Rectangle 7">
            <a:extLst>
              <a:ext uri="{FF2B5EF4-FFF2-40B4-BE49-F238E27FC236}">
                <a16:creationId xmlns:a16="http://schemas.microsoft.com/office/drawing/2014/main" id="{BC1F030F-D17F-4AAC-B92B-D75ACB991F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0"/>
            <a:ext cx="9144000" cy="404813"/>
          </a:xfrm>
          <a:prstGeom prst="rect">
            <a:avLst/>
          </a:prstGeom>
          <a:gradFill rotWithShape="1">
            <a:gsLst>
              <a:gs pos="0">
                <a:srgbClr val="99CCFF"/>
              </a:gs>
              <a:gs pos="100000">
                <a:srgbClr val="EEECFF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defTabSz="912813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1363" indent="-285750" defTabSz="912813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1413" indent="-228600" defTabSz="912813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598613" indent="-228600" defTabSz="912813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5813" indent="-228600" defTabSz="912813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30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02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74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46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ru-RU" altLang="ru-RU" sz="1800" b="1">
              <a:solidFill>
                <a:srgbClr val="333399"/>
              </a:solidFill>
            </a:endParaRPr>
          </a:p>
        </p:txBody>
      </p:sp>
      <p:sp>
        <p:nvSpPr>
          <p:cNvPr id="56327" name="Rectangle 9">
            <a:extLst>
              <a:ext uri="{FF2B5EF4-FFF2-40B4-BE49-F238E27FC236}">
                <a16:creationId xmlns:a16="http://schemas.microsoft.com/office/drawing/2014/main" id="{F859CDBE-C084-4019-91AA-12CA126E3C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258176"/>
            <a:ext cx="9144000" cy="1160462"/>
          </a:xfrm>
          <a:prstGeom prst="rect">
            <a:avLst/>
          </a:prstGeom>
          <a:solidFill>
            <a:srgbClr val="FFFFC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defTabSz="912813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1363" indent="-285750" defTabSz="912813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1413" indent="-228600" defTabSz="912813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598613" indent="-228600" defTabSz="912813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5813" indent="-228600" defTabSz="912813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30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02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74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46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  <a:defRPr/>
            </a:pPr>
            <a:r>
              <a:rPr lang="ru-RU" altLang="ru-RU" sz="2000" b="1" dirty="0">
                <a:solidFill>
                  <a:srgbClr val="FF33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ИСПОЛЬЗОВАНИЕ ГРАДИРНИ ДЛЯ ВЫБРОСА ДЫМОВЫХ ГАЗОВ</a:t>
            </a:r>
          </a:p>
        </p:txBody>
      </p:sp>
      <p:sp>
        <p:nvSpPr>
          <p:cNvPr id="402440" name="Rectangle 10">
            <a:extLst>
              <a:ext uri="{FF2B5EF4-FFF2-40B4-BE49-F238E27FC236}">
                <a16:creationId xmlns:a16="http://schemas.microsoft.com/office/drawing/2014/main" id="{C0828BC3-046A-4811-82E3-CB9D8368D2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113" y="1368425"/>
            <a:ext cx="9144000" cy="4724400"/>
          </a:xfrm>
          <a:prstGeom prst="rect">
            <a:avLst/>
          </a:prstGeom>
          <a:solidFill>
            <a:srgbClr val="CCE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709613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1363" indent="-285750" defTabSz="709613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1413" indent="-228600" defTabSz="709613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598613" indent="-228600" defTabSz="709613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5813" indent="-228600" defTabSz="709613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3013" indent="-228600" defTabSz="709613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0213" indent="-228600" defTabSz="709613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7413" indent="-228600" defTabSz="709613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4613" indent="-228600" defTabSz="709613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90000"/>
              </a:lnSpc>
              <a:spcBef>
                <a:spcPct val="0"/>
              </a:spcBef>
              <a:spcAft>
                <a:spcPct val="35000"/>
              </a:spcAft>
              <a:buFontTx/>
              <a:buNone/>
            </a:pPr>
            <a:endParaRPr lang="ru-RU" altLang="ru-RU" sz="1600" i="1">
              <a:solidFill>
                <a:srgbClr val="1F497D"/>
              </a:solidFill>
              <a:cs typeface="Arial" panose="020B0604020202020204" pitchFamily="34" charset="0"/>
            </a:endParaRPr>
          </a:p>
        </p:txBody>
      </p:sp>
      <p:sp>
        <p:nvSpPr>
          <p:cNvPr id="402441" name="TextBox 9">
            <a:extLst>
              <a:ext uri="{FF2B5EF4-FFF2-40B4-BE49-F238E27FC236}">
                <a16:creationId xmlns:a16="http://schemas.microsoft.com/office/drawing/2014/main" id="{A18CF28C-4012-4576-A616-20C1EB63B7B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7950" y="6092825"/>
            <a:ext cx="1727200" cy="8302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defTabSz="912813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1363" indent="-285750" defTabSz="912813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1413" indent="-228600" defTabSz="912813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598613" indent="-228600" defTabSz="912813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5813" indent="-228600" defTabSz="912813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30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02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74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46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ru-RU" altLang="ru-RU" sz="4800">
                <a:solidFill>
                  <a:srgbClr val="FFFF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НИУ</a:t>
            </a:r>
          </a:p>
        </p:txBody>
      </p:sp>
      <p:sp>
        <p:nvSpPr>
          <p:cNvPr id="11" name="Скругленный прямоугольник 4">
            <a:extLst>
              <a:ext uri="{FF2B5EF4-FFF2-40B4-BE49-F238E27FC236}">
                <a16:creationId xmlns:a16="http://schemas.microsoft.com/office/drawing/2014/main" id="{4AED8DEE-39A1-4C82-9111-834051355691}"/>
              </a:ext>
            </a:extLst>
          </p:cNvPr>
          <p:cNvSpPr/>
          <p:nvPr/>
        </p:nvSpPr>
        <p:spPr bwMode="auto">
          <a:xfrm>
            <a:off x="50694" y="5157192"/>
            <a:ext cx="8888519" cy="821602"/>
          </a:xfrm>
          <a:prstGeom prst="rect">
            <a:avLst/>
          </a:prstGeom>
          <a:noFill/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lIns="26670" tIns="17780" rIns="26670" bIns="17780" spcCol="1270"/>
          <a:lstStyle/>
          <a:p>
            <a:pPr marL="179387" algn="ctr" eaLnBrk="1" fontAlgn="auto" hangingPunct="1">
              <a:spcBef>
                <a:spcPts val="0"/>
              </a:spcBef>
              <a:spcAft>
                <a:spcPts val="600"/>
              </a:spcAft>
              <a:buClr>
                <a:srgbClr val="9BBB59">
                  <a:lumMod val="75000"/>
                </a:srgbClr>
              </a:buClr>
              <a:defRPr/>
            </a:pPr>
            <a:r>
              <a:rPr lang="ru-RU" sz="1500" b="1" dirty="0">
                <a:solidFill>
                  <a:srgbClr val="0033CC"/>
                </a:solidFill>
                <a:cs typeface="Arial" panose="020B0604020202020204" pitchFamily="34" charset="0"/>
              </a:rPr>
              <a:t>В результате внедрения комплекса первичных и вторичных мероприятий  содержание вредных примесей  в уходящих газах составляет: </a:t>
            </a:r>
            <a:br>
              <a:rPr lang="ru-RU" sz="1500" b="1" dirty="0">
                <a:solidFill>
                  <a:srgbClr val="0033CC"/>
                </a:solidFill>
                <a:cs typeface="Arial" panose="020B0604020202020204" pitchFamily="34" charset="0"/>
              </a:rPr>
            </a:br>
            <a:r>
              <a:rPr lang="ru-RU" sz="1500" b="1" dirty="0" err="1">
                <a:solidFill>
                  <a:srgbClr val="FF0000"/>
                </a:solidFill>
                <a:cs typeface="Arial" panose="020B0604020202020204" pitchFamily="34" charset="0"/>
              </a:rPr>
              <a:t>NOx</a:t>
            </a:r>
            <a:r>
              <a:rPr lang="ru-RU" sz="1500" b="1" dirty="0">
                <a:solidFill>
                  <a:srgbClr val="FF0000"/>
                </a:solidFill>
                <a:cs typeface="Arial" panose="020B0604020202020204" pitchFamily="34" charset="0"/>
              </a:rPr>
              <a:t> </a:t>
            </a:r>
            <a:r>
              <a:rPr lang="ru-RU" sz="1500" b="1" dirty="0">
                <a:solidFill>
                  <a:srgbClr val="FF0000"/>
                </a:solidFill>
                <a:cs typeface="Arial" panose="020B0604020202020204" pitchFamily="34" charset="0"/>
                <a:sym typeface="Symbol"/>
              </a:rPr>
              <a:t></a:t>
            </a:r>
            <a:r>
              <a:rPr lang="ru-RU" sz="1500" b="1" dirty="0">
                <a:solidFill>
                  <a:srgbClr val="FF0000"/>
                </a:solidFill>
                <a:cs typeface="Arial" panose="020B0604020202020204" pitchFamily="34" charset="0"/>
              </a:rPr>
              <a:t> 150-200 мг/м</a:t>
            </a:r>
            <a:r>
              <a:rPr lang="ru-RU" sz="1500" b="1" baseline="30000" dirty="0">
                <a:solidFill>
                  <a:srgbClr val="FF0000"/>
                </a:solidFill>
                <a:cs typeface="Arial" panose="020B0604020202020204" pitchFamily="34" charset="0"/>
              </a:rPr>
              <a:t>3</a:t>
            </a:r>
            <a:r>
              <a:rPr lang="ru-RU" sz="1500" b="1" dirty="0">
                <a:solidFill>
                  <a:srgbClr val="FF0000"/>
                </a:solidFill>
                <a:cs typeface="Arial" panose="020B0604020202020204" pitchFamily="34" charset="0"/>
              </a:rPr>
              <a:t>; </a:t>
            </a:r>
            <a:r>
              <a:rPr lang="ru-RU" sz="1500" b="1" dirty="0" err="1">
                <a:solidFill>
                  <a:srgbClr val="FF0000"/>
                </a:solidFill>
                <a:cs typeface="Arial" panose="020B0604020202020204" pitchFamily="34" charset="0"/>
              </a:rPr>
              <a:t>SOx</a:t>
            </a:r>
            <a:r>
              <a:rPr lang="ru-RU" sz="1500" b="1" dirty="0">
                <a:solidFill>
                  <a:srgbClr val="FF0000"/>
                </a:solidFill>
                <a:cs typeface="Arial" panose="020B0604020202020204" pitchFamily="34" charset="0"/>
              </a:rPr>
              <a:t> </a:t>
            </a:r>
            <a:r>
              <a:rPr lang="ru-RU" sz="1500" b="1" dirty="0">
                <a:solidFill>
                  <a:srgbClr val="FF0000"/>
                </a:solidFill>
                <a:cs typeface="Arial" panose="020B0604020202020204" pitchFamily="34" charset="0"/>
                <a:sym typeface="Symbol"/>
              </a:rPr>
              <a:t></a:t>
            </a:r>
            <a:r>
              <a:rPr lang="ru-RU" sz="1500" b="1" dirty="0">
                <a:solidFill>
                  <a:srgbClr val="FF0000"/>
                </a:solidFill>
                <a:cs typeface="Arial" panose="020B0604020202020204" pitchFamily="34" charset="0"/>
              </a:rPr>
              <a:t> 150-200 мг/м</a:t>
            </a:r>
            <a:r>
              <a:rPr lang="ru-RU" sz="1500" b="1" baseline="30000" dirty="0">
                <a:solidFill>
                  <a:srgbClr val="FF0000"/>
                </a:solidFill>
                <a:cs typeface="Arial" panose="020B0604020202020204" pitchFamily="34" charset="0"/>
              </a:rPr>
              <a:t>3</a:t>
            </a:r>
            <a:r>
              <a:rPr lang="ru-RU" sz="1500" b="1" dirty="0">
                <a:solidFill>
                  <a:srgbClr val="FF0000"/>
                </a:solidFill>
                <a:cs typeface="Arial" panose="020B0604020202020204" pitchFamily="34" charset="0"/>
              </a:rPr>
              <a:t>; зола </a:t>
            </a:r>
            <a:r>
              <a:rPr lang="ru-RU" sz="1500" b="1" dirty="0">
                <a:solidFill>
                  <a:srgbClr val="FF0000"/>
                </a:solidFill>
                <a:cs typeface="Arial" panose="020B0604020202020204" pitchFamily="34" charset="0"/>
                <a:sym typeface="Symbol"/>
              </a:rPr>
              <a:t></a:t>
            </a:r>
            <a:r>
              <a:rPr lang="ru-RU" sz="1500" b="1" dirty="0">
                <a:solidFill>
                  <a:srgbClr val="FF0000"/>
                </a:solidFill>
                <a:cs typeface="Arial" panose="020B0604020202020204" pitchFamily="34" charset="0"/>
              </a:rPr>
              <a:t> 10-20 мг/м</a:t>
            </a:r>
            <a:r>
              <a:rPr lang="ru-RU" sz="1500" b="1" baseline="30000" dirty="0">
                <a:solidFill>
                  <a:srgbClr val="FF0000"/>
                </a:solidFill>
                <a:cs typeface="Arial" panose="020B0604020202020204" pitchFamily="34" charset="0"/>
              </a:rPr>
              <a:t>3</a:t>
            </a:r>
            <a:r>
              <a:rPr lang="ru-RU" sz="1500" b="1" dirty="0">
                <a:solidFill>
                  <a:srgbClr val="FF0000"/>
                </a:solidFill>
                <a:cs typeface="Arial" panose="020B0604020202020204" pitchFamily="34" charset="0"/>
              </a:rPr>
              <a:t> </a:t>
            </a:r>
          </a:p>
        </p:txBody>
      </p:sp>
      <p:sp>
        <p:nvSpPr>
          <p:cNvPr id="402445" name="Rectangle 262">
            <a:extLst>
              <a:ext uri="{FF2B5EF4-FFF2-40B4-BE49-F238E27FC236}">
                <a16:creationId xmlns:a16="http://schemas.microsoft.com/office/drawing/2014/main" id="{9BAE61F6-AFDB-4EA4-9CF1-028BC73357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35250" y="3054350"/>
            <a:ext cx="1312863" cy="368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 defTabSz="912813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1363" indent="-285750" defTabSz="912813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1413" indent="-228600" defTabSz="912813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598613" indent="-228600" defTabSz="912813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5813" indent="-228600" defTabSz="912813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30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02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74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46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ru-RU" altLang="ru-RU" sz="1800">
              <a:solidFill>
                <a:srgbClr val="000000"/>
              </a:solidFill>
            </a:endParaRPr>
          </a:p>
        </p:txBody>
      </p:sp>
      <p:sp>
        <p:nvSpPr>
          <p:cNvPr id="402446" name="Rectangle 264">
            <a:extLst>
              <a:ext uri="{FF2B5EF4-FFF2-40B4-BE49-F238E27FC236}">
                <a16:creationId xmlns:a16="http://schemas.microsoft.com/office/drawing/2014/main" id="{32BD49B9-953E-4C63-A8CB-BB14084A02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35250" y="3054350"/>
            <a:ext cx="1312863" cy="368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 defTabSz="912813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1363" indent="-285750" defTabSz="912813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1413" indent="-228600" defTabSz="912813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598613" indent="-228600" defTabSz="912813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5813" indent="-228600" defTabSz="912813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30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02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74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46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ru-RU" altLang="ru-RU" sz="1800">
              <a:solidFill>
                <a:srgbClr val="000000"/>
              </a:solidFill>
            </a:endParaRPr>
          </a:p>
        </p:txBody>
      </p:sp>
      <p:sp>
        <p:nvSpPr>
          <p:cNvPr id="402447" name="Rectangle 266">
            <a:extLst>
              <a:ext uri="{FF2B5EF4-FFF2-40B4-BE49-F238E27FC236}">
                <a16:creationId xmlns:a16="http://schemas.microsoft.com/office/drawing/2014/main" id="{2783F3A8-2058-46E2-8E28-4DB37AA1F9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35250" y="3054350"/>
            <a:ext cx="1312863" cy="368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 defTabSz="912813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1363" indent="-285750" defTabSz="912813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1413" indent="-228600" defTabSz="912813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598613" indent="-228600" defTabSz="912813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5813" indent="-228600" defTabSz="912813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30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02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74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46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ru-RU" altLang="ru-RU" sz="1800">
              <a:solidFill>
                <a:srgbClr val="000000"/>
              </a:solidFill>
            </a:endParaRPr>
          </a:p>
        </p:txBody>
      </p:sp>
      <p:sp>
        <p:nvSpPr>
          <p:cNvPr id="402448" name="Rectangle 268">
            <a:extLst>
              <a:ext uri="{FF2B5EF4-FFF2-40B4-BE49-F238E27FC236}">
                <a16:creationId xmlns:a16="http://schemas.microsoft.com/office/drawing/2014/main" id="{BE995F34-2EA7-4428-A88C-DE30729F92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35250" y="3054350"/>
            <a:ext cx="1312863" cy="368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 defTabSz="912813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1363" indent="-285750" defTabSz="912813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1413" indent="-228600" defTabSz="912813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598613" indent="-228600" defTabSz="912813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5813" indent="-228600" defTabSz="912813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30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02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74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46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ru-RU" altLang="ru-RU" sz="1800">
              <a:solidFill>
                <a:srgbClr val="000000"/>
              </a:solidFill>
            </a:endParaRPr>
          </a:p>
        </p:txBody>
      </p:sp>
      <p:pic>
        <p:nvPicPr>
          <p:cNvPr id="402449" name="Рисунок 19" descr="I:\РОСЛЯКОВ\_Статья ПВР\ris_18.tif">
            <a:extLst>
              <a:ext uri="{FF2B5EF4-FFF2-40B4-BE49-F238E27FC236}">
                <a16:creationId xmlns:a16="http://schemas.microsoft.com/office/drawing/2014/main" id="{6E756FCA-06AE-4E70-9B92-BFB2E864200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058988" y="1571625"/>
            <a:ext cx="4600575" cy="3441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5" name="Прямая со стрелкой 4">
            <a:extLst>
              <a:ext uri="{FF2B5EF4-FFF2-40B4-BE49-F238E27FC236}">
                <a16:creationId xmlns:a16="http://schemas.microsoft.com/office/drawing/2014/main" id="{4F5A10B4-E544-4497-9036-B8633F050C8A}"/>
              </a:ext>
            </a:extLst>
          </p:cNvPr>
          <p:cNvCxnSpPr/>
          <p:nvPr/>
        </p:nvCxnSpPr>
        <p:spPr>
          <a:xfrm>
            <a:off x="1116013" y="2903538"/>
            <a:ext cx="2714625" cy="0"/>
          </a:xfrm>
          <a:prstGeom prst="straightConnector1">
            <a:avLst/>
          </a:prstGeom>
          <a:ln w="28575">
            <a:solidFill>
              <a:srgbClr val="FF0000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Прямая со стрелкой 7">
            <a:extLst>
              <a:ext uri="{FF2B5EF4-FFF2-40B4-BE49-F238E27FC236}">
                <a16:creationId xmlns:a16="http://schemas.microsoft.com/office/drawing/2014/main" id="{019A5C30-F3D6-4981-A8AD-ED09C9FC643B}"/>
              </a:ext>
            </a:extLst>
          </p:cNvPr>
          <p:cNvCxnSpPr/>
          <p:nvPr/>
        </p:nvCxnSpPr>
        <p:spPr>
          <a:xfrm>
            <a:off x="1187450" y="2133600"/>
            <a:ext cx="2643188" cy="287338"/>
          </a:xfrm>
          <a:prstGeom prst="straightConnector1">
            <a:avLst/>
          </a:prstGeom>
          <a:ln w="28575">
            <a:solidFill>
              <a:srgbClr val="FF0000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Прямая со стрелкой 20">
            <a:extLst>
              <a:ext uri="{FF2B5EF4-FFF2-40B4-BE49-F238E27FC236}">
                <a16:creationId xmlns:a16="http://schemas.microsoft.com/office/drawing/2014/main" id="{3EDD383B-1B3E-45CB-A84A-667DA07C0905}"/>
              </a:ext>
            </a:extLst>
          </p:cNvPr>
          <p:cNvCxnSpPr/>
          <p:nvPr/>
        </p:nvCxnSpPr>
        <p:spPr>
          <a:xfrm flipV="1">
            <a:off x="1203325" y="3468688"/>
            <a:ext cx="2216150" cy="333375"/>
          </a:xfrm>
          <a:prstGeom prst="straightConnector1">
            <a:avLst/>
          </a:prstGeom>
          <a:ln w="28575">
            <a:solidFill>
              <a:srgbClr val="FF0000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Прямая со стрелкой 22">
            <a:extLst>
              <a:ext uri="{FF2B5EF4-FFF2-40B4-BE49-F238E27FC236}">
                <a16:creationId xmlns:a16="http://schemas.microsoft.com/office/drawing/2014/main" id="{DD9D2332-86B4-40B7-A5BA-A5524CF1A18B}"/>
              </a:ext>
            </a:extLst>
          </p:cNvPr>
          <p:cNvCxnSpPr>
            <a:cxnSpLocks/>
          </p:cNvCxnSpPr>
          <p:nvPr/>
        </p:nvCxnSpPr>
        <p:spPr>
          <a:xfrm flipV="1">
            <a:off x="1547664" y="3686174"/>
            <a:ext cx="2491205" cy="794744"/>
          </a:xfrm>
          <a:prstGeom prst="straightConnector1">
            <a:avLst/>
          </a:prstGeom>
          <a:ln w="28575">
            <a:solidFill>
              <a:srgbClr val="FF0000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02454" name="TextBox 23">
            <a:extLst>
              <a:ext uri="{FF2B5EF4-FFF2-40B4-BE49-F238E27FC236}">
                <a16:creationId xmlns:a16="http://schemas.microsoft.com/office/drawing/2014/main" id="{50460D25-9529-4C35-B455-6113C0F3695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9750" y="1763713"/>
            <a:ext cx="863600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4413" indent="1588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1613" indent="1588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198813" indent="1588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6013" indent="1588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ru-RU" altLang="ru-RU">
                <a:solidFill>
                  <a:srgbClr val="0033CC"/>
                </a:solidFill>
              </a:rPr>
              <a:t>Котел</a:t>
            </a:r>
          </a:p>
        </p:txBody>
      </p:sp>
      <p:sp>
        <p:nvSpPr>
          <p:cNvPr id="402455" name="TextBox 34">
            <a:extLst>
              <a:ext uri="{FF2B5EF4-FFF2-40B4-BE49-F238E27FC236}">
                <a16:creationId xmlns:a16="http://schemas.microsoft.com/office/drawing/2014/main" id="{1C189DD5-C4BC-4D1F-BB5F-629AE16BDA1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6550" y="2717800"/>
            <a:ext cx="863600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4413" indent="1588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1613" indent="1588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198813" indent="1588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6013" indent="1588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ru-RU" altLang="ru-RU">
                <a:solidFill>
                  <a:srgbClr val="0033CC"/>
                </a:solidFill>
              </a:rPr>
              <a:t>СКР</a:t>
            </a:r>
          </a:p>
        </p:txBody>
      </p:sp>
      <p:sp>
        <p:nvSpPr>
          <p:cNvPr id="402456" name="TextBox 35">
            <a:extLst>
              <a:ext uri="{FF2B5EF4-FFF2-40B4-BE49-F238E27FC236}">
                <a16:creationId xmlns:a16="http://schemas.microsoft.com/office/drawing/2014/main" id="{037730E7-2F17-4C8B-B672-77FBF8BDF3E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8313" y="3675063"/>
            <a:ext cx="863600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4413" indent="1588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1613" indent="1588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198813" indent="1588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6013" indent="1588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ru-RU" altLang="ru-RU">
                <a:solidFill>
                  <a:srgbClr val="0033CC"/>
                </a:solidFill>
              </a:rPr>
              <a:t>ЭФ</a:t>
            </a:r>
          </a:p>
        </p:txBody>
      </p:sp>
      <p:sp>
        <p:nvSpPr>
          <p:cNvPr id="402457" name="TextBox 36">
            <a:extLst>
              <a:ext uri="{FF2B5EF4-FFF2-40B4-BE49-F238E27FC236}">
                <a16:creationId xmlns:a16="http://schemas.microsoft.com/office/drawing/2014/main" id="{EDBFC1D3-ACF6-4E34-9794-BAC05DD9221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7950" y="4292600"/>
            <a:ext cx="1584325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4413" indent="1588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1613" indent="1588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198813" indent="1588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6013" indent="1588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ru-RU" altLang="ru-RU">
                <a:solidFill>
                  <a:srgbClr val="0033CC"/>
                </a:solidFill>
              </a:rPr>
              <a:t>Мокрая сероочистка</a:t>
            </a:r>
          </a:p>
        </p:txBody>
      </p:sp>
      <p:cxnSp>
        <p:nvCxnSpPr>
          <p:cNvPr id="30" name="Прямая со стрелкой 29">
            <a:extLst>
              <a:ext uri="{FF2B5EF4-FFF2-40B4-BE49-F238E27FC236}">
                <a16:creationId xmlns:a16="http://schemas.microsoft.com/office/drawing/2014/main" id="{5FCCE84A-5834-4028-9E18-71414EA4EC01}"/>
              </a:ext>
            </a:extLst>
          </p:cNvPr>
          <p:cNvCxnSpPr/>
          <p:nvPr/>
        </p:nvCxnSpPr>
        <p:spPr>
          <a:xfrm flipH="1">
            <a:off x="4494213" y="3292475"/>
            <a:ext cx="2814637" cy="176213"/>
          </a:xfrm>
          <a:prstGeom prst="straightConnector1">
            <a:avLst/>
          </a:prstGeom>
          <a:ln w="28575">
            <a:solidFill>
              <a:srgbClr val="FF0000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02459" name="TextBox 30">
            <a:extLst>
              <a:ext uri="{FF2B5EF4-FFF2-40B4-BE49-F238E27FC236}">
                <a16:creationId xmlns:a16="http://schemas.microsoft.com/office/drawing/2014/main" id="{51B6C0E1-D3AB-4504-A69B-AFB40E91EFB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54850" y="2933700"/>
            <a:ext cx="1800225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4413" indent="1588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1613" indent="1588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198813" indent="1588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6013" indent="1588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ru-RU" altLang="ru-RU">
                <a:solidFill>
                  <a:srgbClr val="0033CC"/>
                </a:solidFill>
              </a:rPr>
              <a:t>Ввод газов в градирню</a:t>
            </a:r>
          </a:p>
        </p:txBody>
      </p:sp>
    </p:spTree>
  </p:cSld>
  <p:clrMapOvr>
    <a:masterClrMapping/>
  </p:clrMapOvr>
  <p:transition/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9842" name="Text Box 3">
            <a:extLst>
              <a:ext uri="{FF2B5EF4-FFF2-40B4-BE49-F238E27FC236}">
                <a16:creationId xmlns:a16="http://schemas.microsoft.com/office/drawing/2014/main" id="{F0258FFC-F994-474C-81A6-E29F01D1F0A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08625" y="682625"/>
            <a:ext cx="792163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defTabSz="912813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1363" indent="-285750" defTabSz="912813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1413" indent="-228600" defTabSz="912813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598613" indent="-228600" defTabSz="912813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5813" indent="-228600" defTabSz="912813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30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02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74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46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endParaRPr lang="ru-RU" altLang="ru-RU" sz="2400">
              <a:solidFill>
                <a:srgbClr val="000000"/>
              </a:solidFill>
              <a:latin typeface="Times New Roman" panose="02020603050405020304" pitchFamily="18" charset="0"/>
            </a:endParaRPr>
          </a:p>
        </p:txBody>
      </p:sp>
      <p:sp>
        <p:nvSpPr>
          <p:cNvPr id="419843" name="Rectangle 4">
            <a:extLst>
              <a:ext uri="{FF2B5EF4-FFF2-40B4-BE49-F238E27FC236}">
                <a16:creationId xmlns:a16="http://schemas.microsoft.com/office/drawing/2014/main" id="{79CD63BE-7527-4E22-BE1E-B01B6C8D55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6092825"/>
            <a:ext cx="9144000" cy="765175"/>
          </a:xfrm>
          <a:prstGeom prst="rect">
            <a:avLst/>
          </a:prstGeom>
          <a:solidFill>
            <a:srgbClr val="0000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defTabSz="912813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1363" indent="-285750" defTabSz="912813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1413" indent="-228600" defTabSz="912813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598613" indent="-228600" defTabSz="912813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5813" indent="-228600" defTabSz="912813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30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02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74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46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ru-RU" altLang="ru-RU" sz="2000" b="1">
              <a:solidFill>
                <a:srgbClr val="FFFFFF"/>
              </a:solidFill>
            </a:endParaRPr>
          </a:p>
        </p:txBody>
      </p:sp>
      <p:pic>
        <p:nvPicPr>
          <p:cNvPr id="419844" name="Picture 5" descr="027">
            <a:extLst>
              <a:ext uri="{FF2B5EF4-FFF2-40B4-BE49-F238E27FC236}">
                <a16:creationId xmlns:a16="http://schemas.microsoft.com/office/drawing/2014/main" id="{F9CB1712-86C6-4655-8AEB-9454BFAA468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76600" y="6237288"/>
            <a:ext cx="2663825" cy="450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19845" name="Picture 6" descr="028">
            <a:extLst>
              <a:ext uri="{FF2B5EF4-FFF2-40B4-BE49-F238E27FC236}">
                <a16:creationId xmlns:a16="http://schemas.microsoft.com/office/drawing/2014/main" id="{3746158F-DF43-4CA3-862C-84BB7E07867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572375" y="6251575"/>
            <a:ext cx="1366838" cy="492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19846" name="Rectangle 7">
            <a:extLst>
              <a:ext uri="{FF2B5EF4-FFF2-40B4-BE49-F238E27FC236}">
                <a16:creationId xmlns:a16="http://schemas.microsoft.com/office/drawing/2014/main" id="{7FE89433-0AF2-4EB1-9B74-06636CA613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0"/>
            <a:ext cx="9144000" cy="404813"/>
          </a:xfrm>
          <a:prstGeom prst="rect">
            <a:avLst/>
          </a:prstGeom>
          <a:gradFill rotWithShape="1">
            <a:gsLst>
              <a:gs pos="0">
                <a:srgbClr val="99CCFF"/>
              </a:gs>
              <a:gs pos="100000">
                <a:srgbClr val="EEECFF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defTabSz="912813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1363" indent="-285750" defTabSz="912813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1413" indent="-228600" defTabSz="912813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598613" indent="-228600" defTabSz="912813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5813" indent="-228600" defTabSz="912813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30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02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74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46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ru-RU" altLang="ru-RU" sz="1800" b="1">
              <a:solidFill>
                <a:srgbClr val="333399"/>
              </a:solidFill>
            </a:endParaRPr>
          </a:p>
        </p:txBody>
      </p:sp>
      <p:sp>
        <p:nvSpPr>
          <p:cNvPr id="60423" name="Rectangle 9">
            <a:extLst>
              <a:ext uri="{FF2B5EF4-FFF2-40B4-BE49-F238E27FC236}">
                <a16:creationId xmlns:a16="http://schemas.microsoft.com/office/drawing/2014/main" id="{3A9A41FF-AD01-4097-80CC-DE8F319C6D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411164"/>
            <a:ext cx="9144000" cy="728662"/>
          </a:xfrm>
          <a:prstGeom prst="rect">
            <a:avLst/>
          </a:prstGeom>
          <a:solidFill>
            <a:srgbClr val="FFFFC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defTabSz="912813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1363" indent="-285750" defTabSz="912813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1413" indent="-228600" defTabSz="912813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598613" indent="-228600" defTabSz="912813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5813" indent="-228600" defTabSz="912813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30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02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74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46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  <a:defRPr/>
            </a:pPr>
            <a:r>
              <a:rPr lang="ru-RU" altLang="ru-RU" b="1" dirty="0">
                <a:solidFill>
                  <a:srgbClr val="FF33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ЗАКЛЮЧЕНИЕ</a:t>
            </a:r>
          </a:p>
        </p:txBody>
      </p:sp>
      <p:sp>
        <p:nvSpPr>
          <p:cNvPr id="419848" name="Rectangle 10">
            <a:extLst>
              <a:ext uri="{FF2B5EF4-FFF2-40B4-BE49-F238E27FC236}">
                <a16:creationId xmlns:a16="http://schemas.microsoft.com/office/drawing/2014/main" id="{C647BF8F-02E2-4E73-AA6E-99795C4459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1139825"/>
            <a:ext cx="9144000" cy="4952999"/>
          </a:xfrm>
          <a:prstGeom prst="rect">
            <a:avLst/>
          </a:prstGeom>
          <a:solidFill>
            <a:srgbClr val="CCE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709613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1363" indent="-285750" defTabSz="709613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1413" indent="-228600" defTabSz="709613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598613" indent="-228600" defTabSz="709613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5813" indent="-228600" defTabSz="709613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3013" indent="-228600" defTabSz="709613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0213" indent="-228600" defTabSz="709613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7413" indent="-228600" defTabSz="709613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4613" indent="-228600" defTabSz="709613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90000"/>
              </a:lnSpc>
              <a:spcBef>
                <a:spcPct val="0"/>
              </a:spcBef>
              <a:spcAft>
                <a:spcPct val="35000"/>
              </a:spcAft>
              <a:buFontTx/>
              <a:buNone/>
            </a:pPr>
            <a:endParaRPr lang="ru-RU" altLang="ru-RU" sz="1600" i="1">
              <a:solidFill>
                <a:srgbClr val="1F497D"/>
              </a:solidFill>
              <a:cs typeface="Arial" panose="020B0604020202020204" pitchFamily="34" charset="0"/>
            </a:endParaRPr>
          </a:p>
        </p:txBody>
      </p:sp>
      <p:sp>
        <p:nvSpPr>
          <p:cNvPr id="419849" name="TextBox 9">
            <a:extLst>
              <a:ext uri="{FF2B5EF4-FFF2-40B4-BE49-F238E27FC236}">
                <a16:creationId xmlns:a16="http://schemas.microsoft.com/office/drawing/2014/main" id="{3DD1801F-985D-4E55-9E70-1576A07ABA6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7950" y="6092825"/>
            <a:ext cx="1727200" cy="8302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defTabSz="912813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1363" indent="-285750" defTabSz="912813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1413" indent="-228600" defTabSz="912813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598613" indent="-228600" defTabSz="912813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5813" indent="-228600" defTabSz="912813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30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02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74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4613" indent="-228600" defTabSz="912813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ru-RU" altLang="ru-RU" sz="4800">
                <a:solidFill>
                  <a:srgbClr val="FFFF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НИУ</a:t>
            </a:r>
          </a:p>
        </p:txBody>
      </p:sp>
      <p:sp>
        <p:nvSpPr>
          <p:cNvPr id="11" name="Скругленный прямоугольник 4">
            <a:extLst>
              <a:ext uri="{FF2B5EF4-FFF2-40B4-BE49-F238E27FC236}">
                <a16:creationId xmlns:a16="http://schemas.microsoft.com/office/drawing/2014/main" id="{C613176C-45F7-43A0-9691-5454D901DF9D}"/>
              </a:ext>
            </a:extLst>
          </p:cNvPr>
          <p:cNvSpPr/>
          <p:nvPr/>
        </p:nvSpPr>
        <p:spPr bwMode="auto">
          <a:xfrm>
            <a:off x="0" y="1139826"/>
            <a:ext cx="9144000" cy="4952999"/>
          </a:xfrm>
          <a:prstGeom prst="rect">
            <a:avLst/>
          </a:prstGeom>
          <a:noFill/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lIns="26670" tIns="17780" rIns="26670" bIns="17780" spcCol="1270"/>
          <a:lstStyle/>
          <a:p>
            <a:pPr marL="285750" indent="-285750" eaLnBrk="1" fontAlgn="auto" hangingPunct="1">
              <a:spcBef>
                <a:spcPts val="0"/>
              </a:spcBef>
              <a:spcAft>
                <a:spcPts val="600"/>
              </a:spcAft>
              <a:buClr>
                <a:srgbClr val="0033CC"/>
              </a:buClr>
              <a:buFont typeface="Wingdings" panose="05000000000000000000" pitchFamily="2" charset="2"/>
              <a:buChar char="Ø"/>
              <a:defRPr/>
            </a:pPr>
            <a:r>
              <a:rPr lang="ru-RU" sz="2000" b="1" dirty="0">
                <a:solidFill>
                  <a:srgbClr val="0033CC"/>
                </a:solidFill>
                <a:cs typeface="Arial" panose="020B0604020202020204" pitchFamily="34" charset="0"/>
              </a:rPr>
              <a:t>в настоящее время в России пока отсутствуют  какие-либо серьезные стимулы для внедрения сероочистки на действующих ТЭС;</a:t>
            </a:r>
          </a:p>
          <a:p>
            <a:pPr marL="285750" indent="-285750" eaLnBrk="1" fontAlgn="auto" hangingPunct="1">
              <a:spcBef>
                <a:spcPts val="0"/>
              </a:spcBef>
              <a:spcAft>
                <a:spcPts val="600"/>
              </a:spcAft>
              <a:buClr>
                <a:srgbClr val="0033CC"/>
              </a:buClr>
              <a:buFont typeface="Wingdings" panose="05000000000000000000" pitchFamily="2" charset="2"/>
              <a:buChar char="Ø"/>
              <a:defRPr/>
            </a:pPr>
            <a:r>
              <a:rPr lang="ru-RU" sz="2000" b="1" dirty="0">
                <a:solidFill>
                  <a:srgbClr val="0033CC"/>
                </a:solidFill>
                <a:cs typeface="Arial" panose="020B0604020202020204" pitchFamily="34" charset="0"/>
              </a:rPr>
              <a:t>технологические показатели в ИТС 38-2018 «закрепляют» технологическое и «экологическое» отставание российской теплоэнергетики и не способствуют проведение коренной модернизации;</a:t>
            </a:r>
          </a:p>
          <a:p>
            <a:pPr marL="285750" indent="-285750" eaLnBrk="1" fontAlgn="auto" hangingPunct="1">
              <a:spcBef>
                <a:spcPts val="0"/>
              </a:spcBef>
              <a:spcAft>
                <a:spcPts val="600"/>
              </a:spcAft>
              <a:buClr>
                <a:srgbClr val="0033CC"/>
              </a:buClr>
              <a:buFont typeface="Wingdings" panose="05000000000000000000" pitchFamily="2" charset="2"/>
              <a:buChar char="Ø"/>
              <a:defRPr/>
            </a:pPr>
            <a:r>
              <a:rPr lang="ru-RU" sz="2000" b="1" dirty="0">
                <a:solidFill>
                  <a:srgbClr val="0033CC"/>
                </a:solidFill>
                <a:cs typeface="Arial" panose="020B0604020202020204" pitchFamily="34" charset="0"/>
              </a:rPr>
              <a:t> к настоящему времени в основном решены вопросы научно-технического обеспечения природоохранных технологий и создана база для модернизации действующего оборудования и ввод в эксплуатацию новых экологически чистых энергоблоков и котлов; </a:t>
            </a:r>
          </a:p>
          <a:p>
            <a:pPr marL="285750" indent="-285750" eaLnBrk="1" fontAlgn="auto" hangingPunct="1">
              <a:spcBef>
                <a:spcPts val="0"/>
              </a:spcBef>
              <a:spcAft>
                <a:spcPts val="600"/>
              </a:spcAft>
              <a:buClr>
                <a:srgbClr val="0033CC"/>
              </a:buClr>
              <a:buFont typeface="Wingdings" panose="05000000000000000000" pitchFamily="2" charset="2"/>
              <a:buChar char="Ø"/>
              <a:defRPr/>
            </a:pPr>
            <a:r>
              <a:rPr lang="ru-RU" sz="2000" b="1" dirty="0">
                <a:solidFill>
                  <a:srgbClr val="0033CC"/>
                </a:solidFill>
                <a:cs typeface="Arial" panose="020B0604020202020204" pitchFamily="34" charset="0"/>
              </a:rPr>
              <a:t>внедрение современных установок сероочистки позволит практически решить проблему ограничения загрязнения атмосферного воздуха оксидами серы;</a:t>
            </a:r>
          </a:p>
        </p:txBody>
      </p: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1000" fill="hold"/>
                                        <p:tgtEl>
                                          <p:spTgt spid="1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1000" fill="hold"/>
                                        <p:tgtEl>
                                          <p:spTgt spid="1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500"/>
                            </p:stCondLst>
                            <p:childTnLst>
                              <p:par>
                                <p:cTn id="22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8466" name="Text Box 3">
            <a:extLst>
              <a:ext uri="{FF2B5EF4-FFF2-40B4-BE49-F238E27FC236}">
                <a16:creationId xmlns:a16="http://schemas.microsoft.com/office/drawing/2014/main" id="{1E76AE79-6D39-4616-8652-D5F5AEF1A3D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75263" y="682625"/>
            <a:ext cx="59372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1363" indent="-285750"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1413" indent="-228600"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598613" indent="-228600"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5813" indent="-228600"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3013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0213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7413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4613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endParaRPr lang="ru-RU" altLang="ru-RU" sz="2400">
              <a:solidFill>
                <a:srgbClr val="000000"/>
              </a:solidFill>
              <a:latin typeface="Times New Roman" panose="02020603050405020304" pitchFamily="18" charset="0"/>
            </a:endParaRPr>
          </a:p>
        </p:txBody>
      </p:sp>
      <p:sp>
        <p:nvSpPr>
          <p:cNvPr id="318467" name="Rectangle 4">
            <a:extLst>
              <a:ext uri="{FF2B5EF4-FFF2-40B4-BE49-F238E27FC236}">
                <a16:creationId xmlns:a16="http://schemas.microsoft.com/office/drawing/2014/main" id="{45076D43-F73F-410B-804E-2B2F7B4A5B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6092825"/>
            <a:ext cx="9144000" cy="765175"/>
          </a:xfrm>
          <a:prstGeom prst="rect">
            <a:avLst/>
          </a:prstGeom>
          <a:solidFill>
            <a:srgbClr val="020A8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1363" indent="-285750"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1413" indent="-228600"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598613" indent="-228600"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5813" indent="-228600"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3013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0213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7413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4613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endParaRPr lang="ru-RU" altLang="ru-RU" sz="2000" b="1">
              <a:solidFill>
                <a:srgbClr val="FFFFFF"/>
              </a:solidFill>
            </a:endParaRPr>
          </a:p>
        </p:txBody>
      </p:sp>
      <p:pic>
        <p:nvPicPr>
          <p:cNvPr id="318468" name="Picture 5" descr="027">
            <a:extLst>
              <a:ext uri="{FF2B5EF4-FFF2-40B4-BE49-F238E27FC236}">
                <a16:creationId xmlns:a16="http://schemas.microsoft.com/office/drawing/2014/main" id="{7E912784-71F3-44FB-A12C-0DF98530704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600450" y="6237288"/>
            <a:ext cx="1998663" cy="450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18469" name="Picture 6" descr="028">
            <a:extLst>
              <a:ext uri="{FF2B5EF4-FFF2-40B4-BE49-F238E27FC236}">
                <a16:creationId xmlns:a16="http://schemas.microsoft.com/office/drawing/2014/main" id="{E23CD779-7066-4C04-B394-C9AA7CD17E5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596188" y="6229350"/>
            <a:ext cx="1241425" cy="492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18470" name="Rectangle 9">
            <a:extLst>
              <a:ext uri="{FF2B5EF4-FFF2-40B4-BE49-F238E27FC236}">
                <a16:creationId xmlns:a16="http://schemas.microsoft.com/office/drawing/2014/main" id="{297FD444-87FA-4EF3-9D9E-60405CCDDC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6350"/>
            <a:ext cx="9144000" cy="792163"/>
          </a:xfrm>
          <a:prstGeom prst="rect">
            <a:avLst/>
          </a:prstGeom>
          <a:solidFill>
            <a:srgbClr val="FFFFC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1363" indent="-285750"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1413" indent="-228600"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598613" indent="-228600"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5813" indent="-228600"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3013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0213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7413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4613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endParaRPr lang="ru-RU" altLang="ru-RU" sz="2000" b="1">
              <a:solidFill>
                <a:srgbClr val="FF3300"/>
              </a:solidFill>
            </a:endParaRPr>
          </a:p>
        </p:txBody>
      </p:sp>
      <p:sp>
        <p:nvSpPr>
          <p:cNvPr id="318471" name="Rectangle 10">
            <a:extLst>
              <a:ext uri="{FF2B5EF4-FFF2-40B4-BE49-F238E27FC236}">
                <a16:creationId xmlns:a16="http://schemas.microsoft.com/office/drawing/2014/main" id="{7FBFF4A4-0244-46D4-B290-9531B5B5EA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808784"/>
            <a:ext cx="9144000" cy="5284041"/>
          </a:xfrm>
          <a:prstGeom prst="rect">
            <a:avLst/>
          </a:prstGeom>
          <a:solidFill>
            <a:srgbClr val="CCE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12813">
              <a:spcBef>
                <a:spcPts val="400"/>
              </a:spcBef>
              <a:buClr>
                <a:schemeClr val="accent1"/>
              </a:buClr>
              <a:buSzPct val="68000"/>
              <a:buFont typeface="Wingdings 3" panose="05040102010807070707" pitchFamily="18" charset="2"/>
              <a:buChar char=""/>
              <a:defRPr sz="2700">
                <a:solidFill>
                  <a:schemeClr val="tx1"/>
                </a:solidFill>
                <a:latin typeface="Lucida Sans Unicode" panose="020B0602030504020204" pitchFamily="34" charset="0"/>
              </a:defRPr>
            </a:lvl1pPr>
            <a:lvl2pPr marL="741363" indent="-285750" defTabSz="912813">
              <a:spcBef>
                <a:spcPts val="325"/>
              </a:spcBef>
              <a:buClr>
                <a:schemeClr val="accent1"/>
              </a:buClr>
              <a:buFont typeface="Verdana" panose="020B0604030504040204" pitchFamily="34" charset="0"/>
              <a:buChar char="◦"/>
              <a:defRPr sz="2300">
                <a:solidFill>
                  <a:schemeClr val="tx1"/>
                </a:solidFill>
                <a:latin typeface="Lucida Sans Unicode" panose="020B0602030504020204" pitchFamily="34" charset="0"/>
              </a:defRPr>
            </a:lvl2pPr>
            <a:lvl3pPr marL="1141413" indent="-228600" defTabSz="912813">
              <a:spcBef>
                <a:spcPts val="350"/>
              </a:spcBef>
              <a:buClr>
                <a:schemeClr val="accent2"/>
              </a:buClr>
              <a:buSzPct val="100000"/>
              <a:buFont typeface="Wingdings 2" panose="05020102010507070707" pitchFamily="18" charset="2"/>
              <a:buChar char=""/>
              <a:defRPr sz="2100">
                <a:solidFill>
                  <a:schemeClr val="tx1"/>
                </a:solidFill>
                <a:latin typeface="Lucida Sans Unicode" panose="020B0602030504020204" pitchFamily="34" charset="0"/>
              </a:defRPr>
            </a:lvl3pPr>
            <a:lvl4pPr marL="1598613" indent="-228600" defTabSz="912813">
              <a:spcBef>
                <a:spcPts val="350"/>
              </a:spcBef>
              <a:buClr>
                <a:schemeClr val="accent2"/>
              </a:buClr>
              <a:buFont typeface="Wingdings 2" panose="05020102010507070707" pitchFamily="18" charset="2"/>
              <a:buChar char=""/>
              <a:defRPr sz="1900">
                <a:solidFill>
                  <a:schemeClr val="tx1"/>
                </a:solidFill>
                <a:latin typeface="Lucida Sans Unicode" panose="020B0602030504020204" pitchFamily="34" charset="0"/>
              </a:defRPr>
            </a:lvl4pPr>
            <a:lvl5pPr marL="2055813" indent="-228600" defTabSz="912813">
              <a:spcBef>
                <a:spcPts val="350"/>
              </a:spcBef>
              <a:buClr>
                <a:schemeClr val="accent2"/>
              </a:buClr>
              <a:buFont typeface="Wingdings 2" panose="05020102010507070707" pitchFamily="18" charset="2"/>
              <a:buChar char=""/>
              <a:defRPr>
                <a:solidFill>
                  <a:schemeClr val="tx1"/>
                </a:solidFill>
                <a:latin typeface="Lucida Sans Unicode" panose="020B0602030504020204" pitchFamily="34" charset="0"/>
              </a:defRPr>
            </a:lvl5pPr>
            <a:lvl6pPr marL="2513013" indent="-228600" defTabSz="912813" eaLnBrk="0" fontAlgn="base" hangingPunct="0">
              <a:spcBef>
                <a:spcPts val="350"/>
              </a:spcBef>
              <a:spcAft>
                <a:spcPct val="0"/>
              </a:spcAft>
              <a:buClr>
                <a:schemeClr val="accent2"/>
              </a:buClr>
              <a:buFont typeface="Wingdings 2" panose="05020102010507070707" pitchFamily="18" charset="2"/>
              <a:buChar char=""/>
              <a:defRPr>
                <a:solidFill>
                  <a:schemeClr val="tx1"/>
                </a:solidFill>
                <a:latin typeface="Lucida Sans Unicode" panose="020B0602030504020204" pitchFamily="34" charset="0"/>
              </a:defRPr>
            </a:lvl6pPr>
            <a:lvl7pPr marL="2970213" indent="-228600" defTabSz="912813" eaLnBrk="0" fontAlgn="base" hangingPunct="0">
              <a:spcBef>
                <a:spcPts val="350"/>
              </a:spcBef>
              <a:spcAft>
                <a:spcPct val="0"/>
              </a:spcAft>
              <a:buClr>
                <a:schemeClr val="accent2"/>
              </a:buClr>
              <a:buFont typeface="Wingdings 2" panose="05020102010507070707" pitchFamily="18" charset="2"/>
              <a:buChar char=""/>
              <a:defRPr>
                <a:solidFill>
                  <a:schemeClr val="tx1"/>
                </a:solidFill>
                <a:latin typeface="Lucida Sans Unicode" panose="020B0602030504020204" pitchFamily="34" charset="0"/>
              </a:defRPr>
            </a:lvl7pPr>
            <a:lvl8pPr marL="3427413" indent="-228600" defTabSz="912813" eaLnBrk="0" fontAlgn="base" hangingPunct="0">
              <a:spcBef>
                <a:spcPts val="350"/>
              </a:spcBef>
              <a:spcAft>
                <a:spcPct val="0"/>
              </a:spcAft>
              <a:buClr>
                <a:schemeClr val="accent2"/>
              </a:buClr>
              <a:buFont typeface="Wingdings 2" panose="05020102010507070707" pitchFamily="18" charset="2"/>
              <a:buChar char=""/>
              <a:defRPr>
                <a:solidFill>
                  <a:schemeClr val="tx1"/>
                </a:solidFill>
                <a:latin typeface="Lucida Sans Unicode" panose="020B0602030504020204" pitchFamily="34" charset="0"/>
              </a:defRPr>
            </a:lvl8pPr>
            <a:lvl9pPr marL="3884613" indent="-228600" defTabSz="912813" eaLnBrk="0" fontAlgn="base" hangingPunct="0">
              <a:spcBef>
                <a:spcPts val="350"/>
              </a:spcBef>
              <a:spcAft>
                <a:spcPct val="0"/>
              </a:spcAft>
              <a:buClr>
                <a:schemeClr val="accent2"/>
              </a:buClr>
              <a:buFont typeface="Wingdings 2" panose="05020102010507070707" pitchFamily="18" charset="2"/>
              <a:buChar char=""/>
              <a:defRPr>
                <a:solidFill>
                  <a:schemeClr val="tx1"/>
                </a:solidFill>
                <a:latin typeface="Lucida Sans Unicode" panose="020B0602030504020204" pitchFamily="34" charset="0"/>
              </a:defRPr>
            </a:lvl9pPr>
          </a:lstStyle>
          <a:p>
            <a:pPr marL="285750" lvl="0" indent="-285750" defTabSz="914400" eaLnBrk="1" fontAlgn="auto" hangingPunct="1">
              <a:spcBef>
                <a:spcPts val="0"/>
              </a:spcBef>
              <a:spcAft>
                <a:spcPts val="600"/>
              </a:spcAft>
              <a:buClr>
                <a:srgbClr val="0033CC"/>
              </a:buClr>
              <a:buSzTx/>
              <a:buFont typeface="Wingdings" panose="05000000000000000000" pitchFamily="2" charset="2"/>
              <a:buChar char="Ø"/>
              <a:defRPr/>
            </a:pPr>
            <a:r>
              <a:rPr lang="ru-RU" sz="2000" b="1" dirty="0">
                <a:solidFill>
                  <a:srgbClr val="0033CC"/>
                </a:solidFill>
                <a:latin typeface="Arial"/>
                <a:cs typeface="Arial" panose="020B0604020202020204" pitchFamily="34" charset="0"/>
              </a:rPr>
              <a:t>некоторые технологии сероочистки технологии способны приносить прибыль за счет коммерческого использования конечных продуктов (гипс, удобрения);</a:t>
            </a:r>
          </a:p>
          <a:p>
            <a:pPr marL="285750" lvl="0" indent="-285750" defTabSz="914400" eaLnBrk="1" fontAlgn="auto" hangingPunct="1">
              <a:spcBef>
                <a:spcPts val="0"/>
              </a:spcBef>
              <a:spcAft>
                <a:spcPts val="600"/>
              </a:spcAft>
              <a:buClr>
                <a:srgbClr val="0033CC"/>
              </a:buClr>
              <a:buSzTx/>
              <a:buFont typeface="Wingdings" panose="05000000000000000000" pitchFamily="2" charset="2"/>
              <a:buChar char="Ø"/>
              <a:defRPr/>
            </a:pPr>
            <a:r>
              <a:rPr lang="ru-RU" sz="2000" b="1" dirty="0">
                <a:solidFill>
                  <a:srgbClr val="0033CC"/>
                </a:solidFill>
                <a:latin typeface="Arial"/>
                <a:cs typeface="Arial" panose="020B0604020202020204" pitchFamily="34" charset="0"/>
              </a:rPr>
              <a:t>внедрение этих технологий потребует модернизации российских ТЭС и соответствующих крупных инвестиций;</a:t>
            </a:r>
          </a:p>
          <a:p>
            <a:pPr marL="285750" indent="-285750" defTabSz="914400" eaLnBrk="1" fontAlgn="auto" hangingPunct="1">
              <a:spcBef>
                <a:spcPts val="0"/>
              </a:spcBef>
              <a:spcAft>
                <a:spcPts val="600"/>
              </a:spcAft>
              <a:buClr>
                <a:srgbClr val="0033CC"/>
              </a:buClr>
              <a:buSzTx/>
              <a:buFont typeface="Wingdings" panose="05000000000000000000" pitchFamily="2" charset="2"/>
              <a:buChar char="Ø"/>
              <a:defRPr/>
            </a:pPr>
            <a:r>
              <a:rPr lang="ru-RU" sz="2000" b="1" dirty="0">
                <a:solidFill>
                  <a:srgbClr val="0033CC"/>
                </a:solidFill>
                <a:latin typeface="Arial"/>
                <a:cs typeface="Arial" panose="020B0604020202020204" pitchFamily="34" charset="0"/>
              </a:rPr>
              <a:t>для эффективного внедрения сероочистки на российских ТЭС необходимо разработать готовые серийные установки и систему подготовки персонала;</a:t>
            </a:r>
          </a:p>
          <a:p>
            <a:pPr marL="285750" lvl="0" indent="-285750" defTabSz="914400" eaLnBrk="1" fontAlgn="auto" hangingPunct="1">
              <a:spcBef>
                <a:spcPts val="0"/>
              </a:spcBef>
              <a:spcAft>
                <a:spcPts val="600"/>
              </a:spcAft>
              <a:buClr>
                <a:srgbClr val="0033CC"/>
              </a:buClr>
              <a:buSzTx/>
              <a:buFont typeface="Wingdings" panose="05000000000000000000" pitchFamily="2" charset="2"/>
              <a:buChar char="Ø"/>
              <a:defRPr/>
            </a:pPr>
            <a:r>
              <a:rPr lang="ru-RU" sz="2000" b="1" dirty="0">
                <a:solidFill>
                  <a:srgbClr val="0033CC"/>
                </a:solidFill>
                <a:latin typeface="Arial"/>
                <a:cs typeface="Arial" panose="020B0604020202020204" pitchFamily="34" charset="0"/>
              </a:rPr>
              <a:t>на действующих котельных установках небольшой мощности, оснащенных мокрыми ЗУ с  трубой </a:t>
            </a:r>
            <a:r>
              <a:rPr lang="ru-RU" sz="2000" b="1" dirty="0" err="1">
                <a:solidFill>
                  <a:srgbClr val="0033CC"/>
                </a:solidFill>
                <a:latin typeface="Arial"/>
                <a:cs typeface="Arial" panose="020B0604020202020204" pitchFamily="34" charset="0"/>
              </a:rPr>
              <a:t>Вентури</a:t>
            </a:r>
            <a:r>
              <a:rPr lang="ru-RU" sz="2000" b="1" dirty="0">
                <a:solidFill>
                  <a:srgbClr val="0033CC"/>
                </a:solidFill>
                <a:latin typeface="Arial"/>
                <a:cs typeface="Arial" panose="020B0604020202020204" pitchFamily="34" charset="0"/>
              </a:rPr>
              <a:t>,  целесообразно использовать воду от выщелачивания золы или использовать раствор извести;</a:t>
            </a:r>
          </a:p>
          <a:p>
            <a:pPr marL="285750" lvl="0" indent="-285750" defTabSz="914400" eaLnBrk="1" fontAlgn="auto" hangingPunct="1">
              <a:spcBef>
                <a:spcPts val="0"/>
              </a:spcBef>
              <a:spcAft>
                <a:spcPts val="600"/>
              </a:spcAft>
              <a:buClr>
                <a:srgbClr val="0033CC"/>
              </a:buClr>
              <a:buSzTx/>
              <a:buFont typeface="Wingdings" panose="05000000000000000000" pitchFamily="2" charset="2"/>
              <a:buChar char="Ø"/>
              <a:defRPr/>
            </a:pPr>
            <a:r>
              <a:rPr lang="ru-RU" sz="2000" b="1" dirty="0">
                <a:solidFill>
                  <a:srgbClr val="0033CC"/>
                </a:solidFill>
                <a:latin typeface="Arial"/>
                <a:cs typeface="Arial" panose="020B0604020202020204" pitchFamily="34" charset="0"/>
              </a:rPr>
              <a:t>для котлов, оснащенных электрофильтрами, при требуемой степени сероочистки до 50%, целесообразно использовать упрощенную мокро-сухую сероочистку с подачей суспензии в </a:t>
            </a:r>
            <a:r>
              <a:rPr lang="ru-RU" sz="2000" b="1" dirty="0" err="1">
                <a:solidFill>
                  <a:srgbClr val="0033CC"/>
                </a:solidFill>
                <a:latin typeface="Arial"/>
                <a:cs typeface="Arial" panose="020B0604020202020204" pitchFamily="34" charset="0"/>
              </a:rPr>
              <a:t>форкамеру</a:t>
            </a:r>
            <a:r>
              <a:rPr lang="ru-RU" sz="2000" b="1" dirty="0">
                <a:solidFill>
                  <a:srgbClr val="0033CC"/>
                </a:solidFill>
                <a:latin typeface="Arial"/>
                <a:cs typeface="Arial" panose="020B0604020202020204" pitchFamily="34" charset="0"/>
              </a:rPr>
              <a:t> электрофильтра;</a:t>
            </a:r>
          </a:p>
          <a:p>
            <a:pPr marL="285750" lvl="0" indent="-285750" defTabSz="914400" eaLnBrk="1" fontAlgn="auto" hangingPunct="1">
              <a:spcBef>
                <a:spcPts val="0"/>
              </a:spcBef>
              <a:spcAft>
                <a:spcPts val="600"/>
              </a:spcAft>
              <a:buClr>
                <a:srgbClr val="0033CC"/>
              </a:buClr>
              <a:buSzTx/>
              <a:buFont typeface="Wingdings" panose="05000000000000000000" pitchFamily="2" charset="2"/>
              <a:buChar char="Ø"/>
              <a:defRPr/>
            </a:pPr>
            <a:endParaRPr lang="ru-RU" sz="2000" b="1" dirty="0">
              <a:solidFill>
                <a:srgbClr val="0033CC"/>
              </a:solidFill>
              <a:latin typeface="Arial"/>
              <a:cs typeface="Arial" panose="020B0604020202020204" pitchFamily="34" charset="0"/>
            </a:endParaRPr>
          </a:p>
        </p:txBody>
      </p:sp>
      <p:sp>
        <p:nvSpPr>
          <p:cNvPr id="318472" name="TextBox 9">
            <a:extLst>
              <a:ext uri="{FF2B5EF4-FFF2-40B4-BE49-F238E27FC236}">
                <a16:creationId xmlns:a16="http://schemas.microsoft.com/office/drawing/2014/main" id="{78F2CCBD-6D2F-4C74-87E1-1299F6A0B1F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8288" y="6064250"/>
            <a:ext cx="1566862" cy="8302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1363" indent="-285750"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1413" indent="-228600"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598613" indent="-228600"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5813" indent="-228600"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3013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0213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7413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4613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ru-RU" altLang="ru-RU" sz="4800">
                <a:solidFill>
                  <a:srgbClr val="FFFF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НИУ</a:t>
            </a:r>
          </a:p>
        </p:txBody>
      </p:sp>
      <p:sp>
        <p:nvSpPr>
          <p:cNvPr id="10" name="Заголовок 1">
            <a:extLst>
              <a:ext uri="{FF2B5EF4-FFF2-40B4-BE49-F238E27FC236}">
                <a16:creationId xmlns:a16="http://schemas.microsoft.com/office/drawing/2014/main" id="{DE4A5370-F537-4EB4-946E-A6344BA2A435}"/>
              </a:ext>
            </a:extLst>
          </p:cNvPr>
          <p:cNvSpPr txBox="1">
            <a:spLocks/>
          </p:cNvSpPr>
          <p:nvPr/>
        </p:nvSpPr>
        <p:spPr>
          <a:xfrm>
            <a:off x="268288" y="260350"/>
            <a:ext cx="8696325" cy="538163"/>
          </a:xfrm>
          <a:prstGeom prst="rect">
            <a:avLst/>
          </a:prstGeom>
          <a:noFill/>
          <a:ln>
            <a:noFill/>
          </a:ln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3200" b="1" cap="all" dirty="0">
                <a:solidFill>
                  <a:srgbClr val="FF0000"/>
                </a:solidFill>
                <a:cs typeface="Arial" panose="020B0604020202020204" pitchFamily="34" charset="0"/>
              </a:rPr>
              <a:t>ЗАКЛЮЧЕНИЕ</a:t>
            </a:r>
          </a:p>
        </p:txBody>
      </p:sp>
    </p:spTree>
    <p:extLst>
      <p:ext uri="{BB962C8B-B14F-4D97-AF65-F5344CB8AC3E}">
        <p14:creationId xmlns:p14="http://schemas.microsoft.com/office/powerpoint/2010/main" val="978305502"/>
      </p:ext>
    </p:ext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847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1847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1847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8466" name="Text Box 3">
            <a:extLst>
              <a:ext uri="{FF2B5EF4-FFF2-40B4-BE49-F238E27FC236}">
                <a16:creationId xmlns:a16="http://schemas.microsoft.com/office/drawing/2014/main" id="{1E76AE79-6D39-4616-8652-D5F5AEF1A3D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75263" y="682625"/>
            <a:ext cx="59372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1363" indent="-285750"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1413" indent="-228600"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598613" indent="-228600"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5813" indent="-228600"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3013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0213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7413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4613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endParaRPr lang="ru-RU" altLang="ru-RU" sz="2400">
              <a:solidFill>
                <a:srgbClr val="000000"/>
              </a:solidFill>
              <a:latin typeface="Times New Roman" panose="02020603050405020304" pitchFamily="18" charset="0"/>
            </a:endParaRPr>
          </a:p>
        </p:txBody>
      </p:sp>
      <p:sp>
        <p:nvSpPr>
          <p:cNvPr id="318467" name="Rectangle 4">
            <a:extLst>
              <a:ext uri="{FF2B5EF4-FFF2-40B4-BE49-F238E27FC236}">
                <a16:creationId xmlns:a16="http://schemas.microsoft.com/office/drawing/2014/main" id="{45076D43-F73F-410B-804E-2B2F7B4A5B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6092825"/>
            <a:ext cx="9144000" cy="765175"/>
          </a:xfrm>
          <a:prstGeom prst="rect">
            <a:avLst/>
          </a:prstGeom>
          <a:solidFill>
            <a:srgbClr val="020A8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1363" indent="-285750"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1413" indent="-228600"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598613" indent="-228600"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5813" indent="-228600"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3013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0213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7413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4613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endParaRPr lang="ru-RU" altLang="ru-RU" sz="2000" b="1">
              <a:solidFill>
                <a:srgbClr val="FFFFFF"/>
              </a:solidFill>
            </a:endParaRPr>
          </a:p>
        </p:txBody>
      </p:sp>
      <p:pic>
        <p:nvPicPr>
          <p:cNvPr id="318468" name="Picture 5" descr="027">
            <a:extLst>
              <a:ext uri="{FF2B5EF4-FFF2-40B4-BE49-F238E27FC236}">
                <a16:creationId xmlns:a16="http://schemas.microsoft.com/office/drawing/2014/main" id="{7E912784-71F3-44FB-A12C-0DF98530704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600450" y="6237288"/>
            <a:ext cx="1998663" cy="450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18469" name="Picture 6" descr="028">
            <a:extLst>
              <a:ext uri="{FF2B5EF4-FFF2-40B4-BE49-F238E27FC236}">
                <a16:creationId xmlns:a16="http://schemas.microsoft.com/office/drawing/2014/main" id="{E23CD779-7066-4C04-B394-C9AA7CD17E5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596188" y="6229350"/>
            <a:ext cx="1241425" cy="492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18470" name="Rectangle 9">
            <a:extLst>
              <a:ext uri="{FF2B5EF4-FFF2-40B4-BE49-F238E27FC236}">
                <a16:creationId xmlns:a16="http://schemas.microsoft.com/office/drawing/2014/main" id="{297FD444-87FA-4EF3-9D9E-60405CCDDC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6350"/>
            <a:ext cx="9144000" cy="792163"/>
          </a:xfrm>
          <a:prstGeom prst="rect">
            <a:avLst/>
          </a:prstGeom>
          <a:solidFill>
            <a:srgbClr val="FFFFC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1363" indent="-285750"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1413" indent="-228600"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598613" indent="-228600"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5813" indent="-228600"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3013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0213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7413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4613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endParaRPr lang="ru-RU" altLang="ru-RU" sz="2000" b="1">
              <a:solidFill>
                <a:srgbClr val="FF3300"/>
              </a:solidFill>
            </a:endParaRPr>
          </a:p>
        </p:txBody>
      </p:sp>
      <p:sp>
        <p:nvSpPr>
          <p:cNvPr id="318471" name="Rectangle 10">
            <a:extLst>
              <a:ext uri="{FF2B5EF4-FFF2-40B4-BE49-F238E27FC236}">
                <a16:creationId xmlns:a16="http://schemas.microsoft.com/office/drawing/2014/main" id="{7FBFF4A4-0244-46D4-B290-9531B5B5EA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808784"/>
            <a:ext cx="9144000" cy="5284041"/>
          </a:xfrm>
          <a:prstGeom prst="rect">
            <a:avLst/>
          </a:prstGeom>
          <a:solidFill>
            <a:srgbClr val="CCE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12813">
              <a:spcBef>
                <a:spcPts val="400"/>
              </a:spcBef>
              <a:buClr>
                <a:schemeClr val="accent1"/>
              </a:buClr>
              <a:buSzPct val="68000"/>
              <a:buFont typeface="Wingdings 3" panose="05040102010807070707" pitchFamily="18" charset="2"/>
              <a:buChar char=""/>
              <a:defRPr sz="2700">
                <a:solidFill>
                  <a:schemeClr val="tx1"/>
                </a:solidFill>
                <a:latin typeface="Lucida Sans Unicode" panose="020B0602030504020204" pitchFamily="34" charset="0"/>
              </a:defRPr>
            </a:lvl1pPr>
            <a:lvl2pPr marL="741363" indent="-285750" defTabSz="912813">
              <a:spcBef>
                <a:spcPts val="325"/>
              </a:spcBef>
              <a:buClr>
                <a:schemeClr val="accent1"/>
              </a:buClr>
              <a:buFont typeface="Verdana" panose="020B0604030504040204" pitchFamily="34" charset="0"/>
              <a:buChar char="◦"/>
              <a:defRPr sz="2300">
                <a:solidFill>
                  <a:schemeClr val="tx1"/>
                </a:solidFill>
                <a:latin typeface="Lucida Sans Unicode" panose="020B0602030504020204" pitchFamily="34" charset="0"/>
              </a:defRPr>
            </a:lvl2pPr>
            <a:lvl3pPr marL="1141413" indent="-228600" defTabSz="912813">
              <a:spcBef>
                <a:spcPts val="350"/>
              </a:spcBef>
              <a:buClr>
                <a:schemeClr val="accent2"/>
              </a:buClr>
              <a:buSzPct val="100000"/>
              <a:buFont typeface="Wingdings 2" panose="05020102010507070707" pitchFamily="18" charset="2"/>
              <a:buChar char=""/>
              <a:defRPr sz="2100">
                <a:solidFill>
                  <a:schemeClr val="tx1"/>
                </a:solidFill>
                <a:latin typeface="Lucida Sans Unicode" panose="020B0602030504020204" pitchFamily="34" charset="0"/>
              </a:defRPr>
            </a:lvl3pPr>
            <a:lvl4pPr marL="1598613" indent="-228600" defTabSz="912813">
              <a:spcBef>
                <a:spcPts val="350"/>
              </a:spcBef>
              <a:buClr>
                <a:schemeClr val="accent2"/>
              </a:buClr>
              <a:buFont typeface="Wingdings 2" panose="05020102010507070707" pitchFamily="18" charset="2"/>
              <a:buChar char=""/>
              <a:defRPr sz="1900">
                <a:solidFill>
                  <a:schemeClr val="tx1"/>
                </a:solidFill>
                <a:latin typeface="Lucida Sans Unicode" panose="020B0602030504020204" pitchFamily="34" charset="0"/>
              </a:defRPr>
            </a:lvl4pPr>
            <a:lvl5pPr marL="2055813" indent="-228600" defTabSz="912813">
              <a:spcBef>
                <a:spcPts val="350"/>
              </a:spcBef>
              <a:buClr>
                <a:schemeClr val="accent2"/>
              </a:buClr>
              <a:buFont typeface="Wingdings 2" panose="05020102010507070707" pitchFamily="18" charset="2"/>
              <a:buChar char=""/>
              <a:defRPr>
                <a:solidFill>
                  <a:schemeClr val="tx1"/>
                </a:solidFill>
                <a:latin typeface="Lucida Sans Unicode" panose="020B0602030504020204" pitchFamily="34" charset="0"/>
              </a:defRPr>
            </a:lvl5pPr>
            <a:lvl6pPr marL="2513013" indent="-228600" defTabSz="912813" eaLnBrk="0" fontAlgn="base" hangingPunct="0">
              <a:spcBef>
                <a:spcPts val="350"/>
              </a:spcBef>
              <a:spcAft>
                <a:spcPct val="0"/>
              </a:spcAft>
              <a:buClr>
                <a:schemeClr val="accent2"/>
              </a:buClr>
              <a:buFont typeface="Wingdings 2" panose="05020102010507070707" pitchFamily="18" charset="2"/>
              <a:buChar char=""/>
              <a:defRPr>
                <a:solidFill>
                  <a:schemeClr val="tx1"/>
                </a:solidFill>
                <a:latin typeface="Lucida Sans Unicode" panose="020B0602030504020204" pitchFamily="34" charset="0"/>
              </a:defRPr>
            </a:lvl6pPr>
            <a:lvl7pPr marL="2970213" indent="-228600" defTabSz="912813" eaLnBrk="0" fontAlgn="base" hangingPunct="0">
              <a:spcBef>
                <a:spcPts val="350"/>
              </a:spcBef>
              <a:spcAft>
                <a:spcPct val="0"/>
              </a:spcAft>
              <a:buClr>
                <a:schemeClr val="accent2"/>
              </a:buClr>
              <a:buFont typeface="Wingdings 2" panose="05020102010507070707" pitchFamily="18" charset="2"/>
              <a:buChar char=""/>
              <a:defRPr>
                <a:solidFill>
                  <a:schemeClr val="tx1"/>
                </a:solidFill>
                <a:latin typeface="Lucida Sans Unicode" panose="020B0602030504020204" pitchFamily="34" charset="0"/>
              </a:defRPr>
            </a:lvl7pPr>
            <a:lvl8pPr marL="3427413" indent="-228600" defTabSz="912813" eaLnBrk="0" fontAlgn="base" hangingPunct="0">
              <a:spcBef>
                <a:spcPts val="350"/>
              </a:spcBef>
              <a:spcAft>
                <a:spcPct val="0"/>
              </a:spcAft>
              <a:buClr>
                <a:schemeClr val="accent2"/>
              </a:buClr>
              <a:buFont typeface="Wingdings 2" panose="05020102010507070707" pitchFamily="18" charset="2"/>
              <a:buChar char=""/>
              <a:defRPr>
                <a:solidFill>
                  <a:schemeClr val="tx1"/>
                </a:solidFill>
                <a:latin typeface="Lucida Sans Unicode" panose="020B0602030504020204" pitchFamily="34" charset="0"/>
              </a:defRPr>
            </a:lvl8pPr>
            <a:lvl9pPr marL="3884613" indent="-228600" defTabSz="912813" eaLnBrk="0" fontAlgn="base" hangingPunct="0">
              <a:spcBef>
                <a:spcPts val="350"/>
              </a:spcBef>
              <a:spcAft>
                <a:spcPct val="0"/>
              </a:spcAft>
              <a:buClr>
                <a:schemeClr val="accent2"/>
              </a:buClr>
              <a:buFont typeface="Wingdings 2" panose="05020102010507070707" pitchFamily="18" charset="2"/>
              <a:buChar char=""/>
              <a:defRPr>
                <a:solidFill>
                  <a:schemeClr val="tx1"/>
                </a:solidFill>
                <a:latin typeface="Lucida Sans Unicode" panose="020B0602030504020204" pitchFamily="34" charset="0"/>
              </a:defRPr>
            </a:lvl9pPr>
          </a:lstStyle>
          <a:p>
            <a:pPr marL="285750" indent="-285750" defTabSz="914400" eaLnBrk="1" fontAlgn="auto" hangingPunct="1">
              <a:spcBef>
                <a:spcPts val="0"/>
              </a:spcBef>
              <a:spcAft>
                <a:spcPts val="600"/>
              </a:spcAft>
              <a:buClr>
                <a:srgbClr val="0033CC"/>
              </a:buClr>
              <a:buSzTx/>
              <a:buFont typeface="Wingdings" panose="05000000000000000000" pitchFamily="2" charset="2"/>
              <a:buChar char="Ø"/>
              <a:defRPr/>
            </a:pPr>
            <a:r>
              <a:rPr lang="ru-RU" sz="2000" b="1" dirty="0">
                <a:solidFill>
                  <a:srgbClr val="0033CC"/>
                </a:solidFill>
                <a:latin typeface="Arial"/>
                <a:cs typeface="Arial" panose="020B0604020202020204" pitchFamily="34" charset="0"/>
              </a:rPr>
              <a:t>технологию с циркулирующей инертной массой </a:t>
            </a:r>
            <a:r>
              <a:rPr lang="en-US" sz="2000" b="1" dirty="0">
                <a:solidFill>
                  <a:srgbClr val="0033CC"/>
                </a:solidFill>
                <a:latin typeface="Arial"/>
                <a:cs typeface="Arial" panose="020B0604020202020204" pitchFamily="34" charset="0"/>
              </a:rPr>
              <a:t>(NID) </a:t>
            </a:r>
            <a:r>
              <a:rPr lang="ru-RU" sz="2000" b="1" dirty="0">
                <a:solidFill>
                  <a:srgbClr val="0033CC"/>
                </a:solidFill>
                <a:latin typeface="Arial"/>
                <a:cs typeface="Arial" panose="020B0604020202020204" pitchFamily="34" charset="0"/>
              </a:rPr>
              <a:t>целесообразно использовать  на котлах с ЭФ или рукавными фильтрами при требуемой степени сероочистки более 50-60%;</a:t>
            </a:r>
          </a:p>
          <a:p>
            <a:pPr marL="285750" lvl="0" indent="-285750" defTabSz="914400" eaLnBrk="1" fontAlgn="auto" hangingPunct="1">
              <a:spcBef>
                <a:spcPts val="0"/>
              </a:spcBef>
              <a:spcAft>
                <a:spcPts val="600"/>
              </a:spcAft>
              <a:buClr>
                <a:srgbClr val="0033CC"/>
              </a:buClr>
              <a:buSzTx/>
              <a:buFont typeface="Wingdings" panose="05000000000000000000" pitchFamily="2" charset="2"/>
              <a:buChar char="Ø"/>
              <a:defRPr/>
            </a:pPr>
            <a:r>
              <a:rPr lang="ru-RU" sz="2000" b="1" dirty="0">
                <a:solidFill>
                  <a:srgbClr val="0033CC"/>
                </a:solidFill>
                <a:latin typeface="Arial"/>
                <a:cs typeface="Arial" panose="020B0604020202020204" pitchFamily="34" charset="0"/>
              </a:rPr>
              <a:t>мокрая сероочистка целесообразна на новых крупных блоках, работающих на базовых нагрузках,  при наличии гарантированного сбыта получаемого побочного продукта (гипса, удобрений);</a:t>
            </a:r>
          </a:p>
          <a:p>
            <a:pPr marL="285750" lvl="0" indent="-285750" defTabSz="914400" eaLnBrk="1" fontAlgn="auto" hangingPunct="1">
              <a:spcBef>
                <a:spcPts val="0"/>
              </a:spcBef>
              <a:spcAft>
                <a:spcPts val="600"/>
              </a:spcAft>
              <a:buClr>
                <a:srgbClr val="0033CC"/>
              </a:buClr>
              <a:buSzTx/>
              <a:buFont typeface="Wingdings" panose="05000000000000000000" pitchFamily="2" charset="2"/>
              <a:buChar char="Ø"/>
              <a:defRPr/>
            </a:pPr>
            <a:r>
              <a:rPr lang="ru-RU" sz="2000" b="1" dirty="0">
                <a:solidFill>
                  <a:srgbClr val="0033CC"/>
                </a:solidFill>
                <a:latin typeface="Arial"/>
                <a:cs typeface="Arial" panose="020B0604020202020204" pitchFamily="34" charset="0"/>
              </a:rPr>
              <a:t>период перехода на НДТ определен в 14 лет до 2032 г., поэтому  необходима разработка следующей редакции ИТС 38, учитывающей современные научно-технические достижения;</a:t>
            </a:r>
          </a:p>
          <a:p>
            <a:pPr marL="285750" lvl="0" indent="-285750" defTabSz="914400" eaLnBrk="1" fontAlgn="auto" hangingPunct="1">
              <a:spcBef>
                <a:spcPts val="0"/>
              </a:spcBef>
              <a:spcAft>
                <a:spcPts val="600"/>
              </a:spcAft>
              <a:buClr>
                <a:srgbClr val="0033CC"/>
              </a:buClr>
              <a:buSzTx/>
              <a:buFont typeface="Wingdings" panose="05000000000000000000" pitchFamily="2" charset="2"/>
              <a:buChar char="Ø"/>
              <a:defRPr/>
            </a:pPr>
            <a:r>
              <a:rPr lang="ru-RU" sz="2000" b="1" dirty="0">
                <a:solidFill>
                  <a:srgbClr val="0033CC"/>
                </a:solidFill>
                <a:latin typeface="Arial"/>
                <a:cs typeface="Arial" panose="020B0604020202020204" pitchFamily="34" charset="0"/>
              </a:rPr>
              <a:t>процесс внедрения сероочистки может быть относительно ускорен в результате присоединения РФ к </a:t>
            </a:r>
            <a:r>
              <a:rPr lang="ru-RU" sz="2000" b="1" dirty="0" err="1">
                <a:solidFill>
                  <a:srgbClr val="0033CC"/>
                </a:solidFill>
                <a:latin typeface="Arial"/>
                <a:cs typeface="Arial" panose="020B0604020202020204" pitchFamily="34" charset="0"/>
              </a:rPr>
              <a:t>Гётеборгскому</a:t>
            </a:r>
            <a:r>
              <a:rPr lang="ru-RU" sz="2000" b="1" dirty="0">
                <a:solidFill>
                  <a:srgbClr val="0033CC"/>
                </a:solidFill>
                <a:latin typeface="Arial"/>
                <a:cs typeface="Arial" panose="020B0604020202020204" pitchFamily="34" charset="0"/>
              </a:rPr>
              <a:t> Протоколу. </a:t>
            </a:r>
          </a:p>
          <a:p>
            <a:pPr marL="285750" lvl="0" indent="-285750" defTabSz="914400" eaLnBrk="1" fontAlgn="auto" hangingPunct="1">
              <a:spcBef>
                <a:spcPts val="0"/>
              </a:spcBef>
              <a:spcAft>
                <a:spcPts val="600"/>
              </a:spcAft>
              <a:buClr>
                <a:srgbClr val="0033CC"/>
              </a:buClr>
              <a:buSzTx/>
              <a:buFont typeface="Wingdings" panose="05000000000000000000" pitchFamily="2" charset="2"/>
              <a:buChar char="Ø"/>
              <a:defRPr/>
            </a:pPr>
            <a:endParaRPr lang="ru-RU" sz="2000" b="1" dirty="0">
              <a:solidFill>
                <a:srgbClr val="0033CC"/>
              </a:solidFill>
              <a:latin typeface="Arial"/>
              <a:cs typeface="Arial" panose="020B0604020202020204" pitchFamily="34" charset="0"/>
            </a:endParaRPr>
          </a:p>
        </p:txBody>
      </p:sp>
      <p:sp>
        <p:nvSpPr>
          <p:cNvPr id="318472" name="TextBox 9">
            <a:extLst>
              <a:ext uri="{FF2B5EF4-FFF2-40B4-BE49-F238E27FC236}">
                <a16:creationId xmlns:a16="http://schemas.microsoft.com/office/drawing/2014/main" id="{78F2CCBD-6D2F-4C74-87E1-1299F6A0B1F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8288" y="6064250"/>
            <a:ext cx="1566862" cy="8302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1363" indent="-285750"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1413" indent="-228600"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598613" indent="-228600"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5813" indent="-228600" defTabSz="912813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3013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0213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7413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4613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ru-RU" altLang="ru-RU" sz="4800">
                <a:solidFill>
                  <a:srgbClr val="FFFF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НИУ</a:t>
            </a:r>
          </a:p>
        </p:txBody>
      </p:sp>
      <p:sp>
        <p:nvSpPr>
          <p:cNvPr id="10" name="Заголовок 1">
            <a:extLst>
              <a:ext uri="{FF2B5EF4-FFF2-40B4-BE49-F238E27FC236}">
                <a16:creationId xmlns:a16="http://schemas.microsoft.com/office/drawing/2014/main" id="{DE4A5370-F537-4EB4-946E-A6344BA2A435}"/>
              </a:ext>
            </a:extLst>
          </p:cNvPr>
          <p:cNvSpPr txBox="1">
            <a:spLocks/>
          </p:cNvSpPr>
          <p:nvPr/>
        </p:nvSpPr>
        <p:spPr>
          <a:xfrm>
            <a:off x="268288" y="260350"/>
            <a:ext cx="8696325" cy="538163"/>
          </a:xfrm>
          <a:prstGeom prst="rect">
            <a:avLst/>
          </a:prstGeom>
          <a:noFill/>
          <a:ln>
            <a:noFill/>
          </a:ln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3200" b="1" cap="all" dirty="0">
                <a:solidFill>
                  <a:srgbClr val="FF0000"/>
                </a:solidFill>
                <a:cs typeface="Arial" panose="020B0604020202020204" pitchFamily="34" charset="0"/>
              </a:rPr>
              <a:t>ЗАКЛЮЧЕНИЕ</a:t>
            </a:r>
          </a:p>
        </p:txBody>
      </p:sp>
    </p:spTree>
    <p:extLst>
      <p:ext uri="{BB962C8B-B14F-4D97-AF65-F5344CB8AC3E}">
        <p14:creationId xmlns:p14="http://schemas.microsoft.com/office/powerpoint/2010/main" val="2099535199"/>
      </p:ext>
    </p:ext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847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1847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1847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847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31847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31847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847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31847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31847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847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31847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31847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810" name="Text Box 3"/>
          <p:cNvSpPr txBox="1">
            <a:spLocks noChangeArrowheads="1"/>
          </p:cNvSpPr>
          <p:nvPr/>
        </p:nvSpPr>
        <p:spPr bwMode="auto">
          <a:xfrm>
            <a:off x="5508625" y="682625"/>
            <a:ext cx="792163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endParaRPr lang="ru-RU" altLang="ru-RU" sz="2400">
              <a:latin typeface="Times New Roman" pitchFamily="18" charset="0"/>
            </a:endParaRPr>
          </a:p>
        </p:txBody>
      </p:sp>
      <p:sp>
        <p:nvSpPr>
          <p:cNvPr id="119811" name="Rectangle 4"/>
          <p:cNvSpPr>
            <a:spLocks noChangeArrowheads="1"/>
          </p:cNvSpPr>
          <p:nvPr/>
        </p:nvSpPr>
        <p:spPr bwMode="auto">
          <a:xfrm>
            <a:off x="0" y="6092825"/>
            <a:ext cx="9144000" cy="765175"/>
          </a:xfrm>
          <a:prstGeom prst="rect">
            <a:avLst/>
          </a:prstGeom>
          <a:solidFill>
            <a:srgbClr val="020A8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ru-RU" altLang="ru-RU" sz="2000" b="1">
              <a:solidFill>
                <a:schemeClr val="bg1"/>
              </a:solidFill>
            </a:endParaRPr>
          </a:p>
        </p:txBody>
      </p:sp>
      <p:pic>
        <p:nvPicPr>
          <p:cNvPr id="119812" name="Picture 5" descr="027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76600" y="6237288"/>
            <a:ext cx="2663825" cy="450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19813" name="Picture 6" descr="028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572375" y="6251575"/>
            <a:ext cx="1366838" cy="492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19814" name="Rectangle 7"/>
          <p:cNvSpPr>
            <a:spLocks noChangeArrowheads="1"/>
          </p:cNvSpPr>
          <p:nvPr/>
        </p:nvSpPr>
        <p:spPr bwMode="auto">
          <a:xfrm>
            <a:off x="0" y="0"/>
            <a:ext cx="9144000" cy="404813"/>
          </a:xfrm>
          <a:prstGeom prst="rect">
            <a:avLst/>
          </a:prstGeom>
          <a:gradFill rotWithShape="1">
            <a:gsLst>
              <a:gs pos="0">
                <a:srgbClr val="99CCFF"/>
              </a:gs>
              <a:gs pos="100000">
                <a:srgbClr val="EEECFF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ru-RU" altLang="ru-RU" sz="1800" b="1">
              <a:solidFill>
                <a:srgbClr val="333399"/>
              </a:solidFill>
            </a:endParaRPr>
          </a:p>
        </p:txBody>
      </p:sp>
      <p:sp>
        <p:nvSpPr>
          <p:cNvPr id="119815" name="Rectangle 9"/>
          <p:cNvSpPr>
            <a:spLocks noChangeArrowheads="1"/>
          </p:cNvSpPr>
          <p:nvPr/>
        </p:nvSpPr>
        <p:spPr bwMode="auto">
          <a:xfrm>
            <a:off x="0" y="411163"/>
            <a:ext cx="9144000" cy="1160462"/>
          </a:xfrm>
          <a:prstGeom prst="rect">
            <a:avLst/>
          </a:prstGeom>
          <a:solidFill>
            <a:srgbClr val="FFFFC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ru-RU" altLang="ru-RU" sz="2000" b="1">
              <a:solidFill>
                <a:srgbClr val="FF3300"/>
              </a:solidFill>
            </a:endParaRPr>
          </a:p>
        </p:txBody>
      </p:sp>
      <p:sp>
        <p:nvSpPr>
          <p:cNvPr id="119816" name="TextBox 9"/>
          <p:cNvSpPr txBox="1">
            <a:spLocks noChangeArrowheads="1"/>
          </p:cNvSpPr>
          <p:nvPr/>
        </p:nvSpPr>
        <p:spPr bwMode="auto">
          <a:xfrm>
            <a:off x="107950" y="6092825"/>
            <a:ext cx="1727200" cy="8302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ru-RU" altLang="ru-RU" sz="4800">
                <a:solidFill>
                  <a:schemeClr val="bg1"/>
                </a:solidFill>
                <a:latin typeface="Times New Roman" pitchFamily="18" charset="0"/>
                <a:cs typeface="Times New Roman" pitchFamily="18" charset="0"/>
              </a:rPr>
              <a:t>НИУ</a:t>
            </a:r>
          </a:p>
        </p:txBody>
      </p:sp>
      <p:pic>
        <p:nvPicPr>
          <p:cNvPr id="119817" name="Picture 2" descr="D:\ПВР\СТАЖИРОВКИ\2012-июнь-Швеция\2012-июнь-Швеция-ФОТО\IMG_7693.JPG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36512" y="0"/>
            <a:ext cx="9180512" cy="6092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" name="Прямоугольник 12"/>
          <p:cNvSpPr/>
          <p:nvPr/>
        </p:nvSpPr>
        <p:spPr>
          <a:xfrm>
            <a:off x="539750" y="397232"/>
            <a:ext cx="8064500" cy="8286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eaLnBrk="1" hangingPunct="1">
              <a:defRPr/>
            </a:pPr>
            <a:r>
              <a:rPr lang="ru-RU" altLang="ru-RU" sz="4800" b="1" dirty="0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</a:rPr>
              <a:t>СПАСИБО ЗА ВНИМАНИЕ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0" y="3495779"/>
            <a:ext cx="9144000" cy="1877437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 algn="ctr" eaLnBrk="1" hangingPunct="1">
              <a:spcAft>
                <a:spcPts val="0"/>
              </a:spcAft>
              <a:defRPr/>
            </a:pPr>
            <a:r>
              <a:rPr lang="ru-RU" sz="2000" b="1" dirty="0">
                <a:solidFill>
                  <a:srgbClr val="336600"/>
                </a:solidFill>
                <a:latin typeface="Arial" charset="0"/>
              </a:rPr>
              <a:t>КОНТАКТЫ:</a:t>
            </a:r>
          </a:p>
          <a:p>
            <a:pPr algn="ctr" eaLnBrk="1" hangingPunct="1">
              <a:spcAft>
                <a:spcPts val="0"/>
              </a:spcAft>
              <a:defRPr/>
            </a:pPr>
            <a:r>
              <a:rPr lang="ru-RU" sz="2000" b="1" dirty="0">
                <a:solidFill>
                  <a:srgbClr val="336600"/>
                </a:solidFill>
                <a:latin typeface="Arial" charset="0"/>
              </a:rPr>
              <a:t>111250, Москва, ул. </a:t>
            </a:r>
            <a:r>
              <a:rPr lang="ru-RU" sz="2000" b="1" dirty="0" err="1">
                <a:solidFill>
                  <a:srgbClr val="336600"/>
                </a:solidFill>
                <a:latin typeface="Arial" charset="0"/>
              </a:rPr>
              <a:t>Красноказарменная</a:t>
            </a:r>
            <a:r>
              <a:rPr lang="ru-RU" sz="2000" b="1" dirty="0">
                <a:solidFill>
                  <a:srgbClr val="336600"/>
                </a:solidFill>
                <a:latin typeface="Arial" charset="0"/>
              </a:rPr>
              <a:t>, 14, НИУ "МЭИ"</a:t>
            </a:r>
          </a:p>
          <a:p>
            <a:pPr algn="ctr" eaLnBrk="1" hangingPunct="1">
              <a:spcAft>
                <a:spcPts val="0"/>
              </a:spcAft>
              <a:defRPr/>
            </a:pPr>
            <a:endParaRPr lang="ru-RU" sz="800" b="1" dirty="0">
              <a:solidFill>
                <a:srgbClr val="336600"/>
              </a:solidFill>
              <a:latin typeface="Arial" charset="0"/>
            </a:endParaRPr>
          </a:p>
          <a:p>
            <a:pPr algn="ctr">
              <a:defRPr/>
            </a:pPr>
            <a:r>
              <a:rPr lang="ru-RU" sz="2000" b="1" dirty="0">
                <a:solidFill>
                  <a:srgbClr val="336600"/>
                </a:solidFill>
                <a:latin typeface="Arial" charset="0"/>
              </a:rPr>
              <a:t>Руководитель отдела </a:t>
            </a:r>
            <a:r>
              <a:rPr lang="ru-RU" sz="2000" b="1" dirty="0" err="1">
                <a:solidFill>
                  <a:srgbClr val="336600"/>
                </a:solidFill>
                <a:latin typeface="Arial" charset="0"/>
              </a:rPr>
              <a:t>Парогенераторостроения</a:t>
            </a:r>
            <a:r>
              <a:rPr lang="ru-RU" sz="2000" b="1" dirty="0">
                <a:solidFill>
                  <a:srgbClr val="336600"/>
                </a:solidFill>
                <a:latin typeface="Arial" charset="0"/>
              </a:rPr>
              <a:t>, д.т.н., профессор</a:t>
            </a:r>
          </a:p>
          <a:p>
            <a:pPr algn="ctr">
              <a:defRPr/>
            </a:pPr>
            <a:r>
              <a:rPr lang="ru-RU" sz="2000" b="1" dirty="0">
                <a:solidFill>
                  <a:srgbClr val="336600"/>
                </a:solidFill>
                <a:latin typeface="Arial" charset="0"/>
              </a:rPr>
              <a:t> Росляков Павел Васильевич</a:t>
            </a:r>
          </a:p>
          <a:p>
            <a:pPr>
              <a:defRPr/>
            </a:pPr>
            <a:r>
              <a:rPr lang="ru-RU" sz="2000" b="1" i="1" dirty="0">
                <a:solidFill>
                  <a:srgbClr val="336600"/>
                </a:solidFill>
                <a:latin typeface="Arial" charset="0"/>
              </a:rPr>
              <a:t>                </a:t>
            </a:r>
            <a:r>
              <a:rPr lang="en-US" sz="2000" b="1" i="1" dirty="0">
                <a:solidFill>
                  <a:srgbClr val="336600"/>
                </a:solidFill>
                <a:latin typeface="Arial" charset="0"/>
              </a:rPr>
              <a:t>RoslyakovPV@mpei.ru;   </a:t>
            </a:r>
            <a:r>
              <a:rPr lang="ru-RU" sz="2000" b="1" i="1" dirty="0">
                <a:solidFill>
                  <a:srgbClr val="336600"/>
                </a:solidFill>
                <a:latin typeface="Arial" charset="0"/>
              </a:rPr>
              <a:t>       </a:t>
            </a:r>
            <a:r>
              <a:rPr lang="ru-RU" sz="2000" b="1" dirty="0">
                <a:solidFill>
                  <a:srgbClr val="336600"/>
                </a:solidFill>
                <a:latin typeface="Arial" charset="0"/>
              </a:rPr>
              <a:t>7 (495) 362-79-01</a:t>
            </a:r>
          </a:p>
          <a:p>
            <a:pPr algn="ctr">
              <a:defRPr/>
            </a:pPr>
            <a:endParaRPr lang="ru-RU" sz="800" b="1" dirty="0">
              <a:solidFill>
                <a:srgbClr val="000099"/>
              </a:solidFill>
              <a:latin typeface="Arial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820218719"/>
      </p:ext>
    </p:extLst>
  </p:cSld>
  <p:clrMapOvr>
    <a:masterClrMapping/>
  </p:clrMapOvr>
  <p:transition/>
</p:sld>
</file>

<file path=ppt/theme/_rels/theme7.xml.rels><?xml version="1.0" encoding="UTF-8" standalone="yes"?>
<Relationships xmlns="http://schemas.openxmlformats.org/package/2006/relationships"><Relationship Id="rId1" Type="http://schemas.openxmlformats.org/officeDocument/2006/relationships/image" Target="../media/image4.jpeg"/></Relationships>
</file>

<file path=ppt/theme/theme1.xml><?xml version="1.0" encoding="utf-8"?>
<a:theme xmlns:a="http://schemas.openxmlformats.org/drawingml/2006/main" name="Оформление по умолчанию">
  <a:themeElements>
    <a:clrScheme name="Оформление по умолчанию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Оформление по умолчанию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Оформление по умолчанию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Оформление по умолчанию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Оформление по умолчанию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Оформление по умолчанию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Оформление по умолчанию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Оформление по умолчанию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Оформление по умолчанию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Оформление по умолчанию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Оформление по умолчанию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Оформление по умолчанию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Оформление по умолчанию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Оформление по умолчанию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2.xml><?xml version="1.0" encoding="utf-8"?>
<a:theme xmlns:a="http://schemas.openxmlformats.org/drawingml/2006/main" name="7_Тема Office">
  <a:themeElements>
    <a:clrScheme name="Стандартная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Стандартная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3.xml><?xml version="1.0" encoding="utf-8"?>
<a:theme xmlns:a="http://schemas.openxmlformats.org/drawingml/2006/main" name="2_Тема Office">
  <a:themeElements>
    <a:clrScheme name="Стандартная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Стандартная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4.xml><?xml version="1.0" encoding="utf-8"?>
<a:theme xmlns:a="http://schemas.openxmlformats.org/drawingml/2006/main" name="1_Оформление по умолчанию">
  <a:themeElements>
    <a:clrScheme name="Оформление по умолчанию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Оформление по умолчанию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Оформление по умолчанию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Оформление по умолчанию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Оформление по умолчанию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Оформление по умолчанию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Оформление по умолчанию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Оформление по умолчанию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Оформление по умолчанию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Оформление по умолчанию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Оформление по умолчанию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Оформление по умолчанию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Оформление по умолчанию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Оформление по умолчанию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5.xml><?xml version="1.0" encoding="utf-8"?>
<a:theme xmlns:a="http://schemas.openxmlformats.org/drawingml/2006/main" name="шаблон БР">
  <a:themeElements>
    <a:clrScheme name="">
      <a:dk1>
        <a:srgbClr val="000000"/>
      </a:dk1>
      <a:lt1>
        <a:srgbClr val="FFFFFF"/>
      </a:lt1>
      <a:dk2>
        <a:srgbClr val="000000"/>
      </a:dk2>
      <a:lt2>
        <a:srgbClr val="B2B2B2"/>
      </a:lt2>
      <a:accent1>
        <a:srgbClr val="0E4D99"/>
      </a:accent1>
      <a:accent2>
        <a:srgbClr val="6699FF"/>
      </a:accent2>
      <a:accent3>
        <a:srgbClr val="FFFFFF"/>
      </a:accent3>
      <a:accent4>
        <a:srgbClr val="000000"/>
      </a:accent4>
      <a:accent5>
        <a:srgbClr val="AAB2CA"/>
      </a:accent5>
      <a:accent6>
        <a:srgbClr val="5C8AE7"/>
      </a:accent6>
      <a:hlink>
        <a:srgbClr val="99CCFF"/>
      </a:hlink>
      <a:folHlink>
        <a:srgbClr val="CCECFF"/>
      </a:folHlink>
    </a:clrScheme>
    <a:fontScheme name="шаблон БР">
      <a:majorFont>
        <a:latin typeface="Tahoma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ru-RU" sz="1800" b="1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Arial" pitchFamily="34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ru-RU" sz="1800" b="1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Arial" pitchFamily="34" charset="0"/>
          </a:defRPr>
        </a:defPPr>
      </a:lstStyle>
    </a:lnDef>
  </a:objectDefaults>
  <a:extraClrSchemeLst>
    <a:extraClrScheme>
      <a:clrScheme name="шаблон БР 1">
        <a:dk1>
          <a:srgbClr val="000000"/>
        </a:dk1>
        <a:lt1>
          <a:srgbClr val="FFFFFF"/>
        </a:lt1>
        <a:dk2>
          <a:srgbClr val="40458C"/>
        </a:dk2>
        <a:lt2>
          <a:srgbClr val="FFFFCC"/>
        </a:lt2>
        <a:accent1>
          <a:srgbClr val="8D8DB3"/>
        </a:accent1>
        <a:accent2>
          <a:srgbClr val="B2B2B2"/>
        </a:accent2>
        <a:accent3>
          <a:srgbClr val="AFB0C5"/>
        </a:accent3>
        <a:accent4>
          <a:srgbClr val="DADADA"/>
        </a:accent4>
        <a:accent5>
          <a:srgbClr val="C5C5D6"/>
        </a:accent5>
        <a:accent6>
          <a:srgbClr val="A1A1A1"/>
        </a:accent6>
        <a:hlink>
          <a:srgbClr val="6F89F7"/>
        </a:hlink>
        <a:folHlink>
          <a:srgbClr val="4F56AD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шаблон БР 2">
        <a:dk1>
          <a:srgbClr val="40458C"/>
        </a:dk1>
        <a:lt1>
          <a:srgbClr val="FFFFFF"/>
        </a:lt1>
        <a:dk2>
          <a:srgbClr val="660066"/>
        </a:dk2>
        <a:lt2>
          <a:srgbClr val="B7C1EB"/>
        </a:lt2>
        <a:accent1>
          <a:srgbClr val="ECD882"/>
        </a:accent1>
        <a:accent2>
          <a:srgbClr val="B2B2B2"/>
        </a:accent2>
        <a:accent3>
          <a:srgbClr val="FFFFFF"/>
        </a:accent3>
        <a:accent4>
          <a:srgbClr val="353A77"/>
        </a:accent4>
        <a:accent5>
          <a:srgbClr val="F4E9C1"/>
        </a:accent5>
        <a:accent6>
          <a:srgbClr val="A1A1A1"/>
        </a:accent6>
        <a:hlink>
          <a:srgbClr val="6F89F7"/>
        </a:hlink>
        <a:folHlink>
          <a:srgbClr val="CFDBFD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шаблон БР 3">
        <a:dk1>
          <a:srgbClr val="000000"/>
        </a:dk1>
        <a:lt1>
          <a:srgbClr val="FFFFFF"/>
        </a:lt1>
        <a:dk2>
          <a:srgbClr val="4D4D4D"/>
        </a:dk2>
        <a:lt2>
          <a:srgbClr val="B2B2B2"/>
        </a:lt2>
        <a:accent1>
          <a:srgbClr val="969696"/>
        </a:accent1>
        <a:accent2>
          <a:srgbClr val="EAEAEA"/>
        </a:accent2>
        <a:accent3>
          <a:srgbClr val="FFFFFF"/>
        </a:accent3>
        <a:accent4>
          <a:srgbClr val="000000"/>
        </a:accent4>
        <a:accent5>
          <a:srgbClr val="C9C9C9"/>
        </a:accent5>
        <a:accent6>
          <a:srgbClr val="D4D4D4"/>
        </a:accent6>
        <a:hlink>
          <a:srgbClr val="777777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шаблон БР 4">
        <a:dk1>
          <a:srgbClr val="333300"/>
        </a:dk1>
        <a:lt1>
          <a:srgbClr val="FFFFFF"/>
        </a:lt1>
        <a:dk2>
          <a:srgbClr val="663300"/>
        </a:dk2>
        <a:lt2>
          <a:srgbClr val="B2B2B2"/>
        </a:lt2>
        <a:accent1>
          <a:srgbClr val="DDC6A7"/>
        </a:accent1>
        <a:accent2>
          <a:srgbClr val="D9C167"/>
        </a:accent2>
        <a:accent3>
          <a:srgbClr val="FFFFFF"/>
        </a:accent3>
        <a:accent4>
          <a:srgbClr val="2A2A00"/>
        </a:accent4>
        <a:accent5>
          <a:srgbClr val="EBDFD0"/>
        </a:accent5>
        <a:accent6>
          <a:srgbClr val="C4AF5D"/>
        </a:accent6>
        <a:hlink>
          <a:srgbClr val="8A7A66"/>
        </a:hlink>
        <a:folHlink>
          <a:srgbClr val="C0AE9E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шаблон БР 5">
        <a:dk1>
          <a:srgbClr val="000000"/>
        </a:dk1>
        <a:lt1>
          <a:srgbClr val="FFFFFF"/>
        </a:lt1>
        <a:dk2>
          <a:srgbClr val="003366"/>
        </a:dk2>
        <a:lt2>
          <a:srgbClr val="CCFFCC"/>
        </a:lt2>
        <a:accent1>
          <a:srgbClr val="006699"/>
        </a:accent1>
        <a:accent2>
          <a:srgbClr val="009999"/>
        </a:accent2>
        <a:accent3>
          <a:srgbClr val="AAADB8"/>
        </a:accent3>
        <a:accent4>
          <a:srgbClr val="DADADA"/>
        </a:accent4>
        <a:accent5>
          <a:srgbClr val="AAB8CA"/>
        </a:accent5>
        <a:accent6>
          <a:srgbClr val="008A8A"/>
        </a:accent6>
        <a:hlink>
          <a:srgbClr val="0099CC"/>
        </a:hlink>
        <a:folHlink>
          <a:srgbClr val="00458A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шаблон БР 6">
        <a:dk1>
          <a:srgbClr val="000000"/>
        </a:dk1>
        <a:lt1>
          <a:srgbClr val="FFFFFF"/>
        </a:lt1>
        <a:dk2>
          <a:srgbClr val="004A48"/>
        </a:dk2>
        <a:lt2>
          <a:srgbClr val="33CCCC"/>
        </a:lt2>
        <a:accent1>
          <a:srgbClr val="006699"/>
        </a:accent1>
        <a:accent2>
          <a:srgbClr val="009999"/>
        </a:accent2>
        <a:accent3>
          <a:srgbClr val="AAB1B1"/>
        </a:accent3>
        <a:accent4>
          <a:srgbClr val="DADADA"/>
        </a:accent4>
        <a:accent5>
          <a:srgbClr val="AAB8CA"/>
        </a:accent5>
        <a:accent6>
          <a:srgbClr val="008A8A"/>
        </a:accent6>
        <a:hlink>
          <a:srgbClr val="00CC99"/>
        </a:hlink>
        <a:folHlink>
          <a:srgbClr val="00666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шаблон БР 7">
        <a:dk1>
          <a:srgbClr val="000000"/>
        </a:dk1>
        <a:lt1>
          <a:srgbClr val="FFFFFF"/>
        </a:lt1>
        <a:dk2>
          <a:srgbClr val="333300"/>
        </a:dk2>
        <a:lt2>
          <a:srgbClr val="FFFFCC"/>
        </a:lt2>
        <a:accent1>
          <a:srgbClr val="CC9900"/>
        </a:accent1>
        <a:accent2>
          <a:srgbClr val="CC6600"/>
        </a:accent2>
        <a:accent3>
          <a:srgbClr val="ADADAA"/>
        </a:accent3>
        <a:accent4>
          <a:srgbClr val="DADADA"/>
        </a:accent4>
        <a:accent5>
          <a:srgbClr val="E2CAAA"/>
        </a:accent5>
        <a:accent6>
          <a:srgbClr val="B95C00"/>
        </a:accent6>
        <a:hlink>
          <a:srgbClr val="808000"/>
        </a:hlink>
        <a:folHlink>
          <a:srgbClr val="525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шаблон БР 8">
        <a:dk1>
          <a:srgbClr val="003D62"/>
        </a:dk1>
        <a:lt1>
          <a:srgbClr val="FFFFFF"/>
        </a:lt1>
        <a:dk2>
          <a:srgbClr val="006699"/>
        </a:dk2>
        <a:lt2>
          <a:srgbClr val="C8D1DA"/>
        </a:lt2>
        <a:accent1>
          <a:srgbClr val="9AC0EA"/>
        </a:accent1>
        <a:accent2>
          <a:srgbClr val="80C3C8"/>
        </a:accent2>
        <a:accent3>
          <a:srgbClr val="FFFFFF"/>
        </a:accent3>
        <a:accent4>
          <a:srgbClr val="003353"/>
        </a:accent4>
        <a:accent5>
          <a:srgbClr val="CADCF3"/>
        </a:accent5>
        <a:accent6>
          <a:srgbClr val="73B0B5"/>
        </a:accent6>
        <a:hlink>
          <a:srgbClr val="81ABCB"/>
        </a:hlink>
        <a:folHlink>
          <a:srgbClr val="B6CBD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шаблон БР 9">
        <a:dk1>
          <a:srgbClr val="000000"/>
        </a:dk1>
        <a:lt1>
          <a:srgbClr val="FFFFFF"/>
        </a:lt1>
        <a:dk2>
          <a:srgbClr val="000000"/>
        </a:dk2>
        <a:lt2>
          <a:srgbClr val="B2B2B2"/>
        </a:lt2>
        <a:accent1>
          <a:srgbClr val="DDDDDD"/>
        </a:accent1>
        <a:accent2>
          <a:srgbClr val="EAEAEA"/>
        </a:accent2>
        <a:accent3>
          <a:srgbClr val="FFFFFF"/>
        </a:accent3>
        <a:accent4>
          <a:srgbClr val="000000"/>
        </a:accent4>
        <a:accent5>
          <a:srgbClr val="EBEBEB"/>
        </a:accent5>
        <a:accent6>
          <a:srgbClr val="D4D4D4"/>
        </a:accent6>
        <a:hlink>
          <a:srgbClr val="777777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шаблон БР 10">
        <a:dk1>
          <a:srgbClr val="000000"/>
        </a:dk1>
        <a:lt1>
          <a:srgbClr val="FFFFFF"/>
        </a:lt1>
        <a:dk2>
          <a:srgbClr val="000000"/>
        </a:dk2>
        <a:lt2>
          <a:srgbClr val="B2B2B2"/>
        </a:lt2>
        <a:accent1>
          <a:srgbClr val="339966"/>
        </a:accent1>
        <a:accent2>
          <a:srgbClr val="CCFFCC"/>
        </a:accent2>
        <a:accent3>
          <a:srgbClr val="FFFFFF"/>
        </a:accent3>
        <a:accent4>
          <a:srgbClr val="000000"/>
        </a:accent4>
        <a:accent5>
          <a:srgbClr val="ADCAB8"/>
        </a:accent5>
        <a:accent6>
          <a:srgbClr val="B9E7B9"/>
        </a:accent6>
        <a:hlink>
          <a:srgbClr val="00CC99"/>
        </a:hlink>
        <a:folHlink>
          <a:srgbClr val="00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шаблон БР 11">
        <a:dk1>
          <a:srgbClr val="000000"/>
        </a:dk1>
        <a:lt1>
          <a:srgbClr val="FFFFFF"/>
        </a:lt1>
        <a:dk2>
          <a:srgbClr val="000000"/>
        </a:dk2>
        <a:lt2>
          <a:srgbClr val="B2B2B2"/>
        </a:lt2>
        <a:accent1>
          <a:srgbClr val="008080"/>
        </a:accent1>
        <a:accent2>
          <a:srgbClr val="33CCCC"/>
        </a:accent2>
        <a:accent3>
          <a:srgbClr val="FFFFFF"/>
        </a:accent3>
        <a:accent4>
          <a:srgbClr val="000000"/>
        </a:accent4>
        <a:accent5>
          <a:srgbClr val="AAC0C0"/>
        </a:accent5>
        <a:accent6>
          <a:srgbClr val="2DB9B9"/>
        </a:accent6>
        <a:hlink>
          <a:srgbClr val="99CCFF"/>
        </a:hlink>
        <a:folHlink>
          <a:srgbClr val="00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шаблон БР 12">
        <a:dk1>
          <a:srgbClr val="000000"/>
        </a:dk1>
        <a:lt1>
          <a:srgbClr val="FFFFFF"/>
        </a:lt1>
        <a:dk2>
          <a:srgbClr val="000000"/>
        </a:dk2>
        <a:lt2>
          <a:srgbClr val="B2B2B2"/>
        </a:lt2>
        <a:accent1>
          <a:srgbClr val="008080"/>
        </a:accent1>
        <a:accent2>
          <a:srgbClr val="CCFFFF"/>
        </a:accent2>
        <a:accent3>
          <a:srgbClr val="FFFFFF"/>
        </a:accent3>
        <a:accent4>
          <a:srgbClr val="000000"/>
        </a:accent4>
        <a:accent5>
          <a:srgbClr val="AAC0C0"/>
        </a:accent5>
        <a:accent6>
          <a:srgbClr val="B9E7E7"/>
        </a:accent6>
        <a:hlink>
          <a:srgbClr val="99CCFF"/>
        </a:hlink>
        <a:folHlink>
          <a:srgbClr val="00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шаблон БР 13">
        <a:dk1>
          <a:srgbClr val="000000"/>
        </a:dk1>
        <a:lt1>
          <a:srgbClr val="FFFFFF"/>
        </a:lt1>
        <a:dk2>
          <a:srgbClr val="000000"/>
        </a:dk2>
        <a:lt2>
          <a:srgbClr val="B2B2B2"/>
        </a:lt2>
        <a:accent1>
          <a:srgbClr val="008080"/>
        </a:accent1>
        <a:accent2>
          <a:srgbClr val="33CCCC"/>
        </a:accent2>
        <a:accent3>
          <a:srgbClr val="FFFFFF"/>
        </a:accent3>
        <a:accent4>
          <a:srgbClr val="000000"/>
        </a:accent4>
        <a:accent5>
          <a:srgbClr val="AAC0C0"/>
        </a:accent5>
        <a:accent6>
          <a:srgbClr val="2DB9B9"/>
        </a:accent6>
        <a:hlink>
          <a:srgbClr val="99CCFF"/>
        </a:hlink>
        <a:folHlink>
          <a:srgbClr val="CCFF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шаблон БР 14">
        <a:dk1>
          <a:srgbClr val="000000"/>
        </a:dk1>
        <a:lt1>
          <a:srgbClr val="FFFFFF"/>
        </a:lt1>
        <a:dk2>
          <a:srgbClr val="000000"/>
        </a:dk2>
        <a:lt2>
          <a:srgbClr val="B2B2B2"/>
        </a:lt2>
        <a:accent1>
          <a:srgbClr val="336699"/>
        </a:accent1>
        <a:accent2>
          <a:srgbClr val="33CCCC"/>
        </a:accent2>
        <a:accent3>
          <a:srgbClr val="FFFFFF"/>
        </a:accent3>
        <a:accent4>
          <a:srgbClr val="000000"/>
        </a:accent4>
        <a:accent5>
          <a:srgbClr val="ADB8CA"/>
        </a:accent5>
        <a:accent6>
          <a:srgbClr val="2DB9B9"/>
        </a:accent6>
        <a:hlink>
          <a:srgbClr val="99CCFF"/>
        </a:hlink>
        <a:folHlink>
          <a:srgbClr val="CCEC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шаблон БР 15">
        <a:dk1>
          <a:srgbClr val="000000"/>
        </a:dk1>
        <a:lt1>
          <a:srgbClr val="FFFFFF"/>
        </a:lt1>
        <a:dk2>
          <a:srgbClr val="000000"/>
        </a:dk2>
        <a:lt2>
          <a:srgbClr val="B2B2B2"/>
        </a:lt2>
        <a:accent1>
          <a:srgbClr val="3333FF"/>
        </a:accent1>
        <a:accent2>
          <a:srgbClr val="6699FF"/>
        </a:accent2>
        <a:accent3>
          <a:srgbClr val="FFFFFF"/>
        </a:accent3>
        <a:accent4>
          <a:srgbClr val="000000"/>
        </a:accent4>
        <a:accent5>
          <a:srgbClr val="ADADFF"/>
        </a:accent5>
        <a:accent6>
          <a:srgbClr val="5C8AE7"/>
        </a:accent6>
        <a:hlink>
          <a:srgbClr val="3399FF"/>
        </a:hlink>
        <a:folHlink>
          <a:srgbClr val="CCEC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шаблон БР 16">
        <a:dk1>
          <a:srgbClr val="000000"/>
        </a:dk1>
        <a:lt1>
          <a:srgbClr val="FFFFFF"/>
        </a:lt1>
        <a:dk2>
          <a:srgbClr val="000000"/>
        </a:dk2>
        <a:lt2>
          <a:srgbClr val="B2B2B2"/>
        </a:lt2>
        <a:accent1>
          <a:srgbClr val="6699FF"/>
        </a:accent1>
        <a:accent2>
          <a:srgbClr val="66CCFF"/>
        </a:accent2>
        <a:accent3>
          <a:srgbClr val="FFFFFF"/>
        </a:accent3>
        <a:accent4>
          <a:srgbClr val="000000"/>
        </a:accent4>
        <a:accent5>
          <a:srgbClr val="B8CAFF"/>
        </a:accent5>
        <a:accent6>
          <a:srgbClr val="5CB9E7"/>
        </a:accent6>
        <a:hlink>
          <a:srgbClr val="99CCFF"/>
        </a:hlink>
        <a:folHlink>
          <a:srgbClr val="CCECFF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6.xml><?xml version="1.0" encoding="utf-8"?>
<a:theme xmlns:a="http://schemas.openxmlformats.org/drawingml/2006/main" name="2_Оформление по умолчанию">
  <a:themeElements>
    <a:clrScheme name="Оформление по умолчанию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Оформление по умолчанию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Оформление по умолчанию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Оформление по умолчанию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Оформление по умолчанию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Оформление по умолчанию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Оформление по умолчанию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Оформление по умолчанию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Оформление по умолчанию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Оформление по умолчанию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Оформление по умолчанию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Оформление по умолчанию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Оформление по умолчанию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Оформление по умолчанию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7.xml><?xml version="1.0" encoding="utf-8"?>
<a:theme xmlns:a="http://schemas.openxmlformats.org/drawingml/2006/main" name="Открытая">
  <a:themeElements>
    <a:clrScheme name="Открытая">
      <a:dk1>
        <a:sysClr val="windowText" lastClr="000000"/>
      </a:dk1>
      <a:lt1>
        <a:sysClr val="window" lastClr="FFFFFF"/>
      </a:lt1>
      <a:dk2>
        <a:srgbClr val="464646"/>
      </a:dk2>
      <a:lt2>
        <a:srgbClr val="DEF5FA"/>
      </a:lt2>
      <a:accent1>
        <a:srgbClr val="2DA2BF"/>
      </a:accent1>
      <a:accent2>
        <a:srgbClr val="DA1F28"/>
      </a:accent2>
      <a:accent3>
        <a:srgbClr val="EB641B"/>
      </a:accent3>
      <a:accent4>
        <a:srgbClr val="39639D"/>
      </a:accent4>
      <a:accent5>
        <a:srgbClr val="474B78"/>
      </a:accent5>
      <a:accent6>
        <a:srgbClr val="7D3C4A"/>
      </a:accent6>
      <a:hlink>
        <a:srgbClr val="FF8119"/>
      </a:hlink>
      <a:folHlink>
        <a:srgbClr val="44B9E8"/>
      </a:folHlink>
    </a:clrScheme>
    <a:fontScheme name="Открытая">
      <a:majorFont>
        <a:latin typeface="Lucida Sans Unicode"/>
        <a:ea typeface=""/>
        <a:cs typeface=""/>
        <a:font script="Jpan" typeface="ＭＳ Ｐゴシック"/>
        <a:font script="Hang" typeface="맑은 고딕"/>
        <a:font script="Hans" typeface="黑体"/>
        <a:font script="Hant" typeface="微軟正黑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Uigh" typeface="Microsoft Uighur"/>
        <a:font script="Geor" typeface="Sylfaen"/>
      </a:majorFont>
      <a:minorFont>
        <a:latin typeface="Lucida Sans Unicode"/>
        <a:ea typeface=""/>
        <a:cs typeface=""/>
        <a:font script="Jpan" typeface="ＭＳ Ｐゴシック"/>
        <a:font script="Hang" typeface="맑은 고딕"/>
        <a:font script="Hans" typeface="黑体"/>
        <a:font script="Hant" typeface="微軟正黑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Uigh" typeface="Microsoft Uighur"/>
        <a:font script="Geor" typeface="Sylfaen"/>
      </a:minorFont>
    </a:fontScheme>
    <a:fmtScheme name="Открытая">
      <a:fillStyleLst>
        <a:solidFill>
          <a:schemeClr val="phClr"/>
        </a:solidFill>
        <a:gradFill rotWithShape="1">
          <a:gsLst>
            <a:gs pos="0">
              <a:schemeClr val="phClr">
                <a:tint val="62000"/>
                <a:satMod val="180000"/>
              </a:schemeClr>
            </a:gs>
            <a:gs pos="65000">
              <a:schemeClr val="phClr">
                <a:tint val="32000"/>
                <a:satMod val="250000"/>
              </a:schemeClr>
            </a:gs>
            <a:gs pos="100000">
              <a:schemeClr val="phClr">
                <a:tint val="23000"/>
                <a:satMod val="300000"/>
              </a:schemeClr>
            </a:gs>
          </a:gsLst>
          <a:lin ang="16200000" scaled="0"/>
        </a:gradFill>
        <a:gradFill rotWithShape="1">
          <a:gsLst>
            <a:gs pos="0">
              <a:schemeClr val="phClr">
                <a:shade val="15000"/>
                <a:satMod val="180000"/>
              </a:schemeClr>
            </a:gs>
            <a:gs pos="50000">
              <a:schemeClr val="phClr">
                <a:shade val="45000"/>
                <a:satMod val="170000"/>
              </a:schemeClr>
            </a:gs>
            <a:gs pos="70000">
              <a:schemeClr val="phClr">
                <a:tint val="99000"/>
                <a:shade val="65000"/>
                <a:satMod val="155000"/>
              </a:schemeClr>
            </a:gs>
            <a:gs pos="100000">
              <a:schemeClr val="phClr">
                <a:tint val="95500"/>
                <a:shade val="100000"/>
                <a:satMod val="15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/>
          </a:solidFill>
          <a:prstDash val="solid"/>
        </a:ln>
        <a:ln w="55000" cap="flat" cmpd="thickThin" algn="ctr">
          <a:solidFill>
            <a:schemeClr val="phClr"/>
          </a:solidFill>
          <a:prstDash val="solid"/>
        </a:ln>
        <a:ln w="63500" cap="flat" cmpd="thickThin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50800" dist="381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50800" dist="381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63500" dist="38100" dir="5400000" rotWithShape="0">
              <a:srgbClr val="000000">
                <a:alpha val="45000"/>
              </a:srgbClr>
            </a:outerShdw>
          </a:effectLst>
          <a:scene3d>
            <a:camera prst="orthographicFront" fov="0">
              <a:rot lat="0" lon="0" rev="0"/>
            </a:camera>
            <a:lightRig rig="glow" dir="t">
              <a:rot lat="0" lon="0" rev="6360000"/>
            </a:lightRig>
          </a:scene3d>
          <a:sp3d contourW="1000" prstMaterial="flat">
            <a:bevelT w="95250" h="101600"/>
            <a:contourClr>
              <a:schemeClr val="phClr">
                <a:satMod val="300000"/>
              </a:schemeClr>
            </a:contourClr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55000"/>
                <a:satMod val="300000"/>
              </a:schemeClr>
            </a:gs>
            <a:gs pos="40000">
              <a:schemeClr val="phClr">
                <a:tint val="65000"/>
                <a:satMod val="300000"/>
              </a:schemeClr>
            </a:gs>
            <a:gs pos="100000">
              <a:schemeClr val="phClr">
                <a:shade val="65000"/>
                <a:satMod val="300000"/>
              </a:schemeClr>
            </a:gs>
          </a:gsLst>
          <a:path path="circle">
            <a:fillToRect l="65000" b="98000"/>
          </a:path>
        </a:gradFill>
        <a:blipFill>
          <a:blip xmlns:r="http://schemas.openxmlformats.org/officeDocument/2006/relationships" r:embed="rId1">
            <a:duotone>
              <a:schemeClr val="phClr">
                <a:shade val="60000"/>
                <a:satMod val="110000"/>
              </a:schemeClr>
              <a:schemeClr val="phClr">
                <a:tint val="95000"/>
              </a:schemeClr>
            </a:duotone>
          </a:blip>
          <a:tile tx="0" ty="0" sx="50000" sy="50000" flip="none" algn="tl"/>
        </a:blipFill>
      </a:bgFillStyleLst>
    </a:fmtScheme>
  </a:themeElements>
  <a:objectDefaults/>
  <a:extraClrSchemeLst/>
</a:theme>
</file>

<file path=ppt/theme/theme8.xml><?xml version="1.0" encoding="utf-8"?>
<a:theme xmlns:a="http://schemas.openxmlformats.org/drawingml/2006/main" name="1_шаблон БР">
  <a:themeElements>
    <a:clrScheme name="">
      <a:dk1>
        <a:srgbClr val="000000"/>
      </a:dk1>
      <a:lt1>
        <a:srgbClr val="FFFFFF"/>
      </a:lt1>
      <a:dk2>
        <a:srgbClr val="000000"/>
      </a:dk2>
      <a:lt2>
        <a:srgbClr val="B2B2B2"/>
      </a:lt2>
      <a:accent1>
        <a:srgbClr val="0E4D99"/>
      </a:accent1>
      <a:accent2>
        <a:srgbClr val="6699FF"/>
      </a:accent2>
      <a:accent3>
        <a:srgbClr val="FFFFFF"/>
      </a:accent3>
      <a:accent4>
        <a:srgbClr val="000000"/>
      </a:accent4>
      <a:accent5>
        <a:srgbClr val="AAB2CA"/>
      </a:accent5>
      <a:accent6>
        <a:srgbClr val="5C8AE7"/>
      </a:accent6>
      <a:hlink>
        <a:srgbClr val="99CCFF"/>
      </a:hlink>
      <a:folHlink>
        <a:srgbClr val="CCECFF"/>
      </a:folHlink>
    </a:clrScheme>
    <a:fontScheme name="шаблон БР">
      <a:majorFont>
        <a:latin typeface="Tahoma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ru-RU" sz="1800" b="1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Arial" pitchFamily="34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ru-RU" sz="1800" b="1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Arial" pitchFamily="34" charset="0"/>
          </a:defRPr>
        </a:defPPr>
      </a:lstStyle>
    </a:lnDef>
  </a:objectDefaults>
  <a:extraClrSchemeLst>
    <a:extraClrScheme>
      <a:clrScheme name="шаблон БР 1">
        <a:dk1>
          <a:srgbClr val="000000"/>
        </a:dk1>
        <a:lt1>
          <a:srgbClr val="FFFFFF"/>
        </a:lt1>
        <a:dk2>
          <a:srgbClr val="40458C"/>
        </a:dk2>
        <a:lt2>
          <a:srgbClr val="FFFFCC"/>
        </a:lt2>
        <a:accent1>
          <a:srgbClr val="8D8DB3"/>
        </a:accent1>
        <a:accent2>
          <a:srgbClr val="B2B2B2"/>
        </a:accent2>
        <a:accent3>
          <a:srgbClr val="AFB0C5"/>
        </a:accent3>
        <a:accent4>
          <a:srgbClr val="DADADA"/>
        </a:accent4>
        <a:accent5>
          <a:srgbClr val="C5C5D6"/>
        </a:accent5>
        <a:accent6>
          <a:srgbClr val="A1A1A1"/>
        </a:accent6>
        <a:hlink>
          <a:srgbClr val="6F89F7"/>
        </a:hlink>
        <a:folHlink>
          <a:srgbClr val="4F56AD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шаблон БР 2">
        <a:dk1>
          <a:srgbClr val="40458C"/>
        </a:dk1>
        <a:lt1>
          <a:srgbClr val="FFFFFF"/>
        </a:lt1>
        <a:dk2>
          <a:srgbClr val="660066"/>
        </a:dk2>
        <a:lt2>
          <a:srgbClr val="B7C1EB"/>
        </a:lt2>
        <a:accent1>
          <a:srgbClr val="ECD882"/>
        </a:accent1>
        <a:accent2>
          <a:srgbClr val="B2B2B2"/>
        </a:accent2>
        <a:accent3>
          <a:srgbClr val="FFFFFF"/>
        </a:accent3>
        <a:accent4>
          <a:srgbClr val="353A77"/>
        </a:accent4>
        <a:accent5>
          <a:srgbClr val="F4E9C1"/>
        </a:accent5>
        <a:accent6>
          <a:srgbClr val="A1A1A1"/>
        </a:accent6>
        <a:hlink>
          <a:srgbClr val="6F89F7"/>
        </a:hlink>
        <a:folHlink>
          <a:srgbClr val="CFDBFD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шаблон БР 3">
        <a:dk1>
          <a:srgbClr val="000000"/>
        </a:dk1>
        <a:lt1>
          <a:srgbClr val="FFFFFF"/>
        </a:lt1>
        <a:dk2>
          <a:srgbClr val="4D4D4D"/>
        </a:dk2>
        <a:lt2>
          <a:srgbClr val="B2B2B2"/>
        </a:lt2>
        <a:accent1>
          <a:srgbClr val="969696"/>
        </a:accent1>
        <a:accent2>
          <a:srgbClr val="EAEAEA"/>
        </a:accent2>
        <a:accent3>
          <a:srgbClr val="FFFFFF"/>
        </a:accent3>
        <a:accent4>
          <a:srgbClr val="000000"/>
        </a:accent4>
        <a:accent5>
          <a:srgbClr val="C9C9C9"/>
        </a:accent5>
        <a:accent6>
          <a:srgbClr val="D4D4D4"/>
        </a:accent6>
        <a:hlink>
          <a:srgbClr val="777777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шаблон БР 4">
        <a:dk1>
          <a:srgbClr val="333300"/>
        </a:dk1>
        <a:lt1>
          <a:srgbClr val="FFFFFF"/>
        </a:lt1>
        <a:dk2>
          <a:srgbClr val="663300"/>
        </a:dk2>
        <a:lt2>
          <a:srgbClr val="B2B2B2"/>
        </a:lt2>
        <a:accent1>
          <a:srgbClr val="DDC6A7"/>
        </a:accent1>
        <a:accent2>
          <a:srgbClr val="D9C167"/>
        </a:accent2>
        <a:accent3>
          <a:srgbClr val="FFFFFF"/>
        </a:accent3>
        <a:accent4>
          <a:srgbClr val="2A2A00"/>
        </a:accent4>
        <a:accent5>
          <a:srgbClr val="EBDFD0"/>
        </a:accent5>
        <a:accent6>
          <a:srgbClr val="C4AF5D"/>
        </a:accent6>
        <a:hlink>
          <a:srgbClr val="8A7A66"/>
        </a:hlink>
        <a:folHlink>
          <a:srgbClr val="C0AE9E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шаблон БР 5">
        <a:dk1>
          <a:srgbClr val="000000"/>
        </a:dk1>
        <a:lt1>
          <a:srgbClr val="FFFFFF"/>
        </a:lt1>
        <a:dk2>
          <a:srgbClr val="003366"/>
        </a:dk2>
        <a:lt2>
          <a:srgbClr val="CCFFCC"/>
        </a:lt2>
        <a:accent1>
          <a:srgbClr val="006699"/>
        </a:accent1>
        <a:accent2>
          <a:srgbClr val="009999"/>
        </a:accent2>
        <a:accent3>
          <a:srgbClr val="AAADB8"/>
        </a:accent3>
        <a:accent4>
          <a:srgbClr val="DADADA"/>
        </a:accent4>
        <a:accent5>
          <a:srgbClr val="AAB8CA"/>
        </a:accent5>
        <a:accent6>
          <a:srgbClr val="008A8A"/>
        </a:accent6>
        <a:hlink>
          <a:srgbClr val="0099CC"/>
        </a:hlink>
        <a:folHlink>
          <a:srgbClr val="00458A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шаблон БР 6">
        <a:dk1>
          <a:srgbClr val="000000"/>
        </a:dk1>
        <a:lt1>
          <a:srgbClr val="FFFFFF"/>
        </a:lt1>
        <a:dk2>
          <a:srgbClr val="004A48"/>
        </a:dk2>
        <a:lt2>
          <a:srgbClr val="33CCCC"/>
        </a:lt2>
        <a:accent1>
          <a:srgbClr val="006699"/>
        </a:accent1>
        <a:accent2>
          <a:srgbClr val="009999"/>
        </a:accent2>
        <a:accent3>
          <a:srgbClr val="AAB1B1"/>
        </a:accent3>
        <a:accent4>
          <a:srgbClr val="DADADA"/>
        </a:accent4>
        <a:accent5>
          <a:srgbClr val="AAB8CA"/>
        </a:accent5>
        <a:accent6>
          <a:srgbClr val="008A8A"/>
        </a:accent6>
        <a:hlink>
          <a:srgbClr val="00CC99"/>
        </a:hlink>
        <a:folHlink>
          <a:srgbClr val="00666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шаблон БР 7">
        <a:dk1>
          <a:srgbClr val="000000"/>
        </a:dk1>
        <a:lt1>
          <a:srgbClr val="FFFFFF"/>
        </a:lt1>
        <a:dk2>
          <a:srgbClr val="333300"/>
        </a:dk2>
        <a:lt2>
          <a:srgbClr val="FFFFCC"/>
        </a:lt2>
        <a:accent1>
          <a:srgbClr val="CC9900"/>
        </a:accent1>
        <a:accent2>
          <a:srgbClr val="CC6600"/>
        </a:accent2>
        <a:accent3>
          <a:srgbClr val="ADADAA"/>
        </a:accent3>
        <a:accent4>
          <a:srgbClr val="DADADA"/>
        </a:accent4>
        <a:accent5>
          <a:srgbClr val="E2CAAA"/>
        </a:accent5>
        <a:accent6>
          <a:srgbClr val="B95C00"/>
        </a:accent6>
        <a:hlink>
          <a:srgbClr val="808000"/>
        </a:hlink>
        <a:folHlink>
          <a:srgbClr val="525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шаблон БР 8">
        <a:dk1>
          <a:srgbClr val="003D62"/>
        </a:dk1>
        <a:lt1>
          <a:srgbClr val="FFFFFF"/>
        </a:lt1>
        <a:dk2>
          <a:srgbClr val="006699"/>
        </a:dk2>
        <a:lt2>
          <a:srgbClr val="C8D1DA"/>
        </a:lt2>
        <a:accent1>
          <a:srgbClr val="9AC0EA"/>
        </a:accent1>
        <a:accent2>
          <a:srgbClr val="80C3C8"/>
        </a:accent2>
        <a:accent3>
          <a:srgbClr val="FFFFFF"/>
        </a:accent3>
        <a:accent4>
          <a:srgbClr val="003353"/>
        </a:accent4>
        <a:accent5>
          <a:srgbClr val="CADCF3"/>
        </a:accent5>
        <a:accent6>
          <a:srgbClr val="73B0B5"/>
        </a:accent6>
        <a:hlink>
          <a:srgbClr val="81ABCB"/>
        </a:hlink>
        <a:folHlink>
          <a:srgbClr val="B6CBD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шаблон БР 9">
        <a:dk1>
          <a:srgbClr val="000000"/>
        </a:dk1>
        <a:lt1>
          <a:srgbClr val="FFFFFF"/>
        </a:lt1>
        <a:dk2>
          <a:srgbClr val="000000"/>
        </a:dk2>
        <a:lt2>
          <a:srgbClr val="B2B2B2"/>
        </a:lt2>
        <a:accent1>
          <a:srgbClr val="DDDDDD"/>
        </a:accent1>
        <a:accent2>
          <a:srgbClr val="EAEAEA"/>
        </a:accent2>
        <a:accent3>
          <a:srgbClr val="FFFFFF"/>
        </a:accent3>
        <a:accent4>
          <a:srgbClr val="000000"/>
        </a:accent4>
        <a:accent5>
          <a:srgbClr val="EBEBEB"/>
        </a:accent5>
        <a:accent6>
          <a:srgbClr val="D4D4D4"/>
        </a:accent6>
        <a:hlink>
          <a:srgbClr val="777777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шаблон БР 10">
        <a:dk1>
          <a:srgbClr val="000000"/>
        </a:dk1>
        <a:lt1>
          <a:srgbClr val="FFFFFF"/>
        </a:lt1>
        <a:dk2>
          <a:srgbClr val="000000"/>
        </a:dk2>
        <a:lt2>
          <a:srgbClr val="B2B2B2"/>
        </a:lt2>
        <a:accent1>
          <a:srgbClr val="339966"/>
        </a:accent1>
        <a:accent2>
          <a:srgbClr val="CCFFCC"/>
        </a:accent2>
        <a:accent3>
          <a:srgbClr val="FFFFFF"/>
        </a:accent3>
        <a:accent4>
          <a:srgbClr val="000000"/>
        </a:accent4>
        <a:accent5>
          <a:srgbClr val="ADCAB8"/>
        </a:accent5>
        <a:accent6>
          <a:srgbClr val="B9E7B9"/>
        </a:accent6>
        <a:hlink>
          <a:srgbClr val="00CC99"/>
        </a:hlink>
        <a:folHlink>
          <a:srgbClr val="00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шаблон БР 11">
        <a:dk1>
          <a:srgbClr val="000000"/>
        </a:dk1>
        <a:lt1>
          <a:srgbClr val="FFFFFF"/>
        </a:lt1>
        <a:dk2>
          <a:srgbClr val="000000"/>
        </a:dk2>
        <a:lt2>
          <a:srgbClr val="B2B2B2"/>
        </a:lt2>
        <a:accent1>
          <a:srgbClr val="008080"/>
        </a:accent1>
        <a:accent2>
          <a:srgbClr val="33CCCC"/>
        </a:accent2>
        <a:accent3>
          <a:srgbClr val="FFFFFF"/>
        </a:accent3>
        <a:accent4>
          <a:srgbClr val="000000"/>
        </a:accent4>
        <a:accent5>
          <a:srgbClr val="AAC0C0"/>
        </a:accent5>
        <a:accent6>
          <a:srgbClr val="2DB9B9"/>
        </a:accent6>
        <a:hlink>
          <a:srgbClr val="99CCFF"/>
        </a:hlink>
        <a:folHlink>
          <a:srgbClr val="00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шаблон БР 12">
        <a:dk1>
          <a:srgbClr val="000000"/>
        </a:dk1>
        <a:lt1>
          <a:srgbClr val="FFFFFF"/>
        </a:lt1>
        <a:dk2>
          <a:srgbClr val="000000"/>
        </a:dk2>
        <a:lt2>
          <a:srgbClr val="B2B2B2"/>
        </a:lt2>
        <a:accent1>
          <a:srgbClr val="008080"/>
        </a:accent1>
        <a:accent2>
          <a:srgbClr val="CCFFFF"/>
        </a:accent2>
        <a:accent3>
          <a:srgbClr val="FFFFFF"/>
        </a:accent3>
        <a:accent4>
          <a:srgbClr val="000000"/>
        </a:accent4>
        <a:accent5>
          <a:srgbClr val="AAC0C0"/>
        </a:accent5>
        <a:accent6>
          <a:srgbClr val="B9E7E7"/>
        </a:accent6>
        <a:hlink>
          <a:srgbClr val="99CCFF"/>
        </a:hlink>
        <a:folHlink>
          <a:srgbClr val="00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шаблон БР 13">
        <a:dk1>
          <a:srgbClr val="000000"/>
        </a:dk1>
        <a:lt1>
          <a:srgbClr val="FFFFFF"/>
        </a:lt1>
        <a:dk2>
          <a:srgbClr val="000000"/>
        </a:dk2>
        <a:lt2>
          <a:srgbClr val="B2B2B2"/>
        </a:lt2>
        <a:accent1>
          <a:srgbClr val="008080"/>
        </a:accent1>
        <a:accent2>
          <a:srgbClr val="33CCCC"/>
        </a:accent2>
        <a:accent3>
          <a:srgbClr val="FFFFFF"/>
        </a:accent3>
        <a:accent4>
          <a:srgbClr val="000000"/>
        </a:accent4>
        <a:accent5>
          <a:srgbClr val="AAC0C0"/>
        </a:accent5>
        <a:accent6>
          <a:srgbClr val="2DB9B9"/>
        </a:accent6>
        <a:hlink>
          <a:srgbClr val="99CCFF"/>
        </a:hlink>
        <a:folHlink>
          <a:srgbClr val="CCFF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шаблон БР 14">
        <a:dk1>
          <a:srgbClr val="000000"/>
        </a:dk1>
        <a:lt1>
          <a:srgbClr val="FFFFFF"/>
        </a:lt1>
        <a:dk2>
          <a:srgbClr val="000000"/>
        </a:dk2>
        <a:lt2>
          <a:srgbClr val="B2B2B2"/>
        </a:lt2>
        <a:accent1>
          <a:srgbClr val="336699"/>
        </a:accent1>
        <a:accent2>
          <a:srgbClr val="33CCCC"/>
        </a:accent2>
        <a:accent3>
          <a:srgbClr val="FFFFFF"/>
        </a:accent3>
        <a:accent4>
          <a:srgbClr val="000000"/>
        </a:accent4>
        <a:accent5>
          <a:srgbClr val="ADB8CA"/>
        </a:accent5>
        <a:accent6>
          <a:srgbClr val="2DB9B9"/>
        </a:accent6>
        <a:hlink>
          <a:srgbClr val="99CCFF"/>
        </a:hlink>
        <a:folHlink>
          <a:srgbClr val="CCEC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шаблон БР 15">
        <a:dk1>
          <a:srgbClr val="000000"/>
        </a:dk1>
        <a:lt1>
          <a:srgbClr val="FFFFFF"/>
        </a:lt1>
        <a:dk2>
          <a:srgbClr val="000000"/>
        </a:dk2>
        <a:lt2>
          <a:srgbClr val="B2B2B2"/>
        </a:lt2>
        <a:accent1>
          <a:srgbClr val="3333FF"/>
        </a:accent1>
        <a:accent2>
          <a:srgbClr val="6699FF"/>
        </a:accent2>
        <a:accent3>
          <a:srgbClr val="FFFFFF"/>
        </a:accent3>
        <a:accent4>
          <a:srgbClr val="000000"/>
        </a:accent4>
        <a:accent5>
          <a:srgbClr val="ADADFF"/>
        </a:accent5>
        <a:accent6>
          <a:srgbClr val="5C8AE7"/>
        </a:accent6>
        <a:hlink>
          <a:srgbClr val="3399FF"/>
        </a:hlink>
        <a:folHlink>
          <a:srgbClr val="CCEC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шаблон БР 16">
        <a:dk1>
          <a:srgbClr val="000000"/>
        </a:dk1>
        <a:lt1>
          <a:srgbClr val="FFFFFF"/>
        </a:lt1>
        <a:dk2>
          <a:srgbClr val="000000"/>
        </a:dk2>
        <a:lt2>
          <a:srgbClr val="B2B2B2"/>
        </a:lt2>
        <a:accent1>
          <a:srgbClr val="6699FF"/>
        </a:accent1>
        <a:accent2>
          <a:srgbClr val="66CCFF"/>
        </a:accent2>
        <a:accent3>
          <a:srgbClr val="FFFFFF"/>
        </a:accent3>
        <a:accent4>
          <a:srgbClr val="000000"/>
        </a:accent4>
        <a:accent5>
          <a:srgbClr val="B8CAFF"/>
        </a:accent5>
        <a:accent6>
          <a:srgbClr val="5CB9E7"/>
        </a:accent6>
        <a:hlink>
          <a:srgbClr val="99CCFF"/>
        </a:hlink>
        <a:folHlink>
          <a:srgbClr val="CCECFF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9.xml><?xml version="1.0" encoding="utf-8"?>
<a:theme xmlns:a="http://schemas.openxmlformats.org/drawingml/2006/main" name="2_шаблон БР">
  <a:themeElements>
    <a:clrScheme name="">
      <a:dk1>
        <a:srgbClr val="000000"/>
      </a:dk1>
      <a:lt1>
        <a:srgbClr val="FFFFFF"/>
      </a:lt1>
      <a:dk2>
        <a:srgbClr val="000000"/>
      </a:dk2>
      <a:lt2>
        <a:srgbClr val="B2B2B2"/>
      </a:lt2>
      <a:accent1>
        <a:srgbClr val="0E4D99"/>
      </a:accent1>
      <a:accent2>
        <a:srgbClr val="6699FF"/>
      </a:accent2>
      <a:accent3>
        <a:srgbClr val="FFFFFF"/>
      </a:accent3>
      <a:accent4>
        <a:srgbClr val="000000"/>
      </a:accent4>
      <a:accent5>
        <a:srgbClr val="AAB2CA"/>
      </a:accent5>
      <a:accent6>
        <a:srgbClr val="5C8AE7"/>
      </a:accent6>
      <a:hlink>
        <a:srgbClr val="99CCFF"/>
      </a:hlink>
      <a:folHlink>
        <a:srgbClr val="CCECFF"/>
      </a:folHlink>
    </a:clrScheme>
    <a:fontScheme name="шаблон БР">
      <a:majorFont>
        <a:latin typeface="Tahoma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ru-RU" sz="1800" b="1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Arial" pitchFamily="34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ru-RU" sz="1800" b="1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Arial" pitchFamily="34" charset="0"/>
          </a:defRPr>
        </a:defPPr>
      </a:lstStyle>
    </a:lnDef>
  </a:objectDefaults>
  <a:extraClrSchemeLst>
    <a:extraClrScheme>
      <a:clrScheme name="шаблон БР 1">
        <a:dk1>
          <a:srgbClr val="000000"/>
        </a:dk1>
        <a:lt1>
          <a:srgbClr val="FFFFFF"/>
        </a:lt1>
        <a:dk2>
          <a:srgbClr val="40458C"/>
        </a:dk2>
        <a:lt2>
          <a:srgbClr val="FFFFCC"/>
        </a:lt2>
        <a:accent1>
          <a:srgbClr val="8D8DB3"/>
        </a:accent1>
        <a:accent2>
          <a:srgbClr val="B2B2B2"/>
        </a:accent2>
        <a:accent3>
          <a:srgbClr val="AFB0C5"/>
        </a:accent3>
        <a:accent4>
          <a:srgbClr val="DADADA"/>
        </a:accent4>
        <a:accent5>
          <a:srgbClr val="C5C5D6"/>
        </a:accent5>
        <a:accent6>
          <a:srgbClr val="A1A1A1"/>
        </a:accent6>
        <a:hlink>
          <a:srgbClr val="6F89F7"/>
        </a:hlink>
        <a:folHlink>
          <a:srgbClr val="4F56AD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шаблон БР 2">
        <a:dk1>
          <a:srgbClr val="40458C"/>
        </a:dk1>
        <a:lt1>
          <a:srgbClr val="FFFFFF"/>
        </a:lt1>
        <a:dk2>
          <a:srgbClr val="660066"/>
        </a:dk2>
        <a:lt2>
          <a:srgbClr val="B7C1EB"/>
        </a:lt2>
        <a:accent1>
          <a:srgbClr val="ECD882"/>
        </a:accent1>
        <a:accent2>
          <a:srgbClr val="B2B2B2"/>
        </a:accent2>
        <a:accent3>
          <a:srgbClr val="FFFFFF"/>
        </a:accent3>
        <a:accent4>
          <a:srgbClr val="353A77"/>
        </a:accent4>
        <a:accent5>
          <a:srgbClr val="F4E9C1"/>
        </a:accent5>
        <a:accent6>
          <a:srgbClr val="A1A1A1"/>
        </a:accent6>
        <a:hlink>
          <a:srgbClr val="6F89F7"/>
        </a:hlink>
        <a:folHlink>
          <a:srgbClr val="CFDBFD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шаблон БР 3">
        <a:dk1>
          <a:srgbClr val="000000"/>
        </a:dk1>
        <a:lt1>
          <a:srgbClr val="FFFFFF"/>
        </a:lt1>
        <a:dk2>
          <a:srgbClr val="4D4D4D"/>
        </a:dk2>
        <a:lt2>
          <a:srgbClr val="B2B2B2"/>
        </a:lt2>
        <a:accent1>
          <a:srgbClr val="969696"/>
        </a:accent1>
        <a:accent2>
          <a:srgbClr val="EAEAEA"/>
        </a:accent2>
        <a:accent3>
          <a:srgbClr val="FFFFFF"/>
        </a:accent3>
        <a:accent4>
          <a:srgbClr val="000000"/>
        </a:accent4>
        <a:accent5>
          <a:srgbClr val="C9C9C9"/>
        </a:accent5>
        <a:accent6>
          <a:srgbClr val="D4D4D4"/>
        </a:accent6>
        <a:hlink>
          <a:srgbClr val="777777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шаблон БР 4">
        <a:dk1>
          <a:srgbClr val="333300"/>
        </a:dk1>
        <a:lt1>
          <a:srgbClr val="FFFFFF"/>
        </a:lt1>
        <a:dk2>
          <a:srgbClr val="663300"/>
        </a:dk2>
        <a:lt2>
          <a:srgbClr val="B2B2B2"/>
        </a:lt2>
        <a:accent1>
          <a:srgbClr val="DDC6A7"/>
        </a:accent1>
        <a:accent2>
          <a:srgbClr val="D9C167"/>
        </a:accent2>
        <a:accent3>
          <a:srgbClr val="FFFFFF"/>
        </a:accent3>
        <a:accent4>
          <a:srgbClr val="2A2A00"/>
        </a:accent4>
        <a:accent5>
          <a:srgbClr val="EBDFD0"/>
        </a:accent5>
        <a:accent6>
          <a:srgbClr val="C4AF5D"/>
        </a:accent6>
        <a:hlink>
          <a:srgbClr val="8A7A66"/>
        </a:hlink>
        <a:folHlink>
          <a:srgbClr val="C0AE9E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шаблон БР 5">
        <a:dk1>
          <a:srgbClr val="000000"/>
        </a:dk1>
        <a:lt1>
          <a:srgbClr val="FFFFFF"/>
        </a:lt1>
        <a:dk2>
          <a:srgbClr val="003366"/>
        </a:dk2>
        <a:lt2>
          <a:srgbClr val="CCFFCC"/>
        </a:lt2>
        <a:accent1>
          <a:srgbClr val="006699"/>
        </a:accent1>
        <a:accent2>
          <a:srgbClr val="009999"/>
        </a:accent2>
        <a:accent3>
          <a:srgbClr val="AAADB8"/>
        </a:accent3>
        <a:accent4>
          <a:srgbClr val="DADADA"/>
        </a:accent4>
        <a:accent5>
          <a:srgbClr val="AAB8CA"/>
        </a:accent5>
        <a:accent6>
          <a:srgbClr val="008A8A"/>
        </a:accent6>
        <a:hlink>
          <a:srgbClr val="0099CC"/>
        </a:hlink>
        <a:folHlink>
          <a:srgbClr val="00458A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шаблон БР 6">
        <a:dk1>
          <a:srgbClr val="000000"/>
        </a:dk1>
        <a:lt1>
          <a:srgbClr val="FFFFFF"/>
        </a:lt1>
        <a:dk2>
          <a:srgbClr val="004A48"/>
        </a:dk2>
        <a:lt2>
          <a:srgbClr val="33CCCC"/>
        </a:lt2>
        <a:accent1>
          <a:srgbClr val="006699"/>
        </a:accent1>
        <a:accent2>
          <a:srgbClr val="009999"/>
        </a:accent2>
        <a:accent3>
          <a:srgbClr val="AAB1B1"/>
        </a:accent3>
        <a:accent4>
          <a:srgbClr val="DADADA"/>
        </a:accent4>
        <a:accent5>
          <a:srgbClr val="AAB8CA"/>
        </a:accent5>
        <a:accent6>
          <a:srgbClr val="008A8A"/>
        </a:accent6>
        <a:hlink>
          <a:srgbClr val="00CC99"/>
        </a:hlink>
        <a:folHlink>
          <a:srgbClr val="00666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шаблон БР 7">
        <a:dk1>
          <a:srgbClr val="000000"/>
        </a:dk1>
        <a:lt1>
          <a:srgbClr val="FFFFFF"/>
        </a:lt1>
        <a:dk2>
          <a:srgbClr val="333300"/>
        </a:dk2>
        <a:lt2>
          <a:srgbClr val="FFFFCC"/>
        </a:lt2>
        <a:accent1>
          <a:srgbClr val="CC9900"/>
        </a:accent1>
        <a:accent2>
          <a:srgbClr val="CC6600"/>
        </a:accent2>
        <a:accent3>
          <a:srgbClr val="ADADAA"/>
        </a:accent3>
        <a:accent4>
          <a:srgbClr val="DADADA"/>
        </a:accent4>
        <a:accent5>
          <a:srgbClr val="E2CAAA"/>
        </a:accent5>
        <a:accent6>
          <a:srgbClr val="B95C00"/>
        </a:accent6>
        <a:hlink>
          <a:srgbClr val="808000"/>
        </a:hlink>
        <a:folHlink>
          <a:srgbClr val="525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шаблон БР 8">
        <a:dk1>
          <a:srgbClr val="003D62"/>
        </a:dk1>
        <a:lt1>
          <a:srgbClr val="FFFFFF"/>
        </a:lt1>
        <a:dk2>
          <a:srgbClr val="006699"/>
        </a:dk2>
        <a:lt2>
          <a:srgbClr val="C8D1DA"/>
        </a:lt2>
        <a:accent1>
          <a:srgbClr val="9AC0EA"/>
        </a:accent1>
        <a:accent2>
          <a:srgbClr val="80C3C8"/>
        </a:accent2>
        <a:accent3>
          <a:srgbClr val="FFFFFF"/>
        </a:accent3>
        <a:accent4>
          <a:srgbClr val="003353"/>
        </a:accent4>
        <a:accent5>
          <a:srgbClr val="CADCF3"/>
        </a:accent5>
        <a:accent6>
          <a:srgbClr val="73B0B5"/>
        </a:accent6>
        <a:hlink>
          <a:srgbClr val="81ABCB"/>
        </a:hlink>
        <a:folHlink>
          <a:srgbClr val="B6CBD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шаблон БР 9">
        <a:dk1>
          <a:srgbClr val="000000"/>
        </a:dk1>
        <a:lt1>
          <a:srgbClr val="FFFFFF"/>
        </a:lt1>
        <a:dk2>
          <a:srgbClr val="000000"/>
        </a:dk2>
        <a:lt2>
          <a:srgbClr val="B2B2B2"/>
        </a:lt2>
        <a:accent1>
          <a:srgbClr val="DDDDDD"/>
        </a:accent1>
        <a:accent2>
          <a:srgbClr val="EAEAEA"/>
        </a:accent2>
        <a:accent3>
          <a:srgbClr val="FFFFFF"/>
        </a:accent3>
        <a:accent4>
          <a:srgbClr val="000000"/>
        </a:accent4>
        <a:accent5>
          <a:srgbClr val="EBEBEB"/>
        </a:accent5>
        <a:accent6>
          <a:srgbClr val="D4D4D4"/>
        </a:accent6>
        <a:hlink>
          <a:srgbClr val="777777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шаблон БР 10">
        <a:dk1>
          <a:srgbClr val="000000"/>
        </a:dk1>
        <a:lt1>
          <a:srgbClr val="FFFFFF"/>
        </a:lt1>
        <a:dk2>
          <a:srgbClr val="000000"/>
        </a:dk2>
        <a:lt2>
          <a:srgbClr val="B2B2B2"/>
        </a:lt2>
        <a:accent1>
          <a:srgbClr val="339966"/>
        </a:accent1>
        <a:accent2>
          <a:srgbClr val="CCFFCC"/>
        </a:accent2>
        <a:accent3>
          <a:srgbClr val="FFFFFF"/>
        </a:accent3>
        <a:accent4>
          <a:srgbClr val="000000"/>
        </a:accent4>
        <a:accent5>
          <a:srgbClr val="ADCAB8"/>
        </a:accent5>
        <a:accent6>
          <a:srgbClr val="B9E7B9"/>
        </a:accent6>
        <a:hlink>
          <a:srgbClr val="00CC99"/>
        </a:hlink>
        <a:folHlink>
          <a:srgbClr val="00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шаблон БР 11">
        <a:dk1>
          <a:srgbClr val="000000"/>
        </a:dk1>
        <a:lt1>
          <a:srgbClr val="FFFFFF"/>
        </a:lt1>
        <a:dk2>
          <a:srgbClr val="000000"/>
        </a:dk2>
        <a:lt2>
          <a:srgbClr val="B2B2B2"/>
        </a:lt2>
        <a:accent1>
          <a:srgbClr val="008080"/>
        </a:accent1>
        <a:accent2>
          <a:srgbClr val="33CCCC"/>
        </a:accent2>
        <a:accent3>
          <a:srgbClr val="FFFFFF"/>
        </a:accent3>
        <a:accent4>
          <a:srgbClr val="000000"/>
        </a:accent4>
        <a:accent5>
          <a:srgbClr val="AAC0C0"/>
        </a:accent5>
        <a:accent6>
          <a:srgbClr val="2DB9B9"/>
        </a:accent6>
        <a:hlink>
          <a:srgbClr val="99CCFF"/>
        </a:hlink>
        <a:folHlink>
          <a:srgbClr val="00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шаблон БР 12">
        <a:dk1>
          <a:srgbClr val="000000"/>
        </a:dk1>
        <a:lt1>
          <a:srgbClr val="FFFFFF"/>
        </a:lt1>
        <a:dk2>
          <a:srgbClr val="000000"/>
        </a:dk2>
        <a:lt2>
          <a:srgbClr val="B2B2B2"/>
        </a:lt2>
        <a:accent1>
          <a:srgbClr val="008080"/>
        </a:accent1>
        <a:accent2>
          <a:srgbClr val="CCFFFF"/>
        </a:accent2>
        <a:accent3>
          <a:srgbClr val="FFFFFF"/>
        </a:accent3>
        <a:accent4>
          <a:srgbClr val="000000"/>
        </a:accent4>
        <a:accent5>
          <a:srgbClr val="AAC0C0"/>
        </a:accent5>
        <a:accent6>
          <a:srgbClr val="B9E7E7"/>
        </a:accent6>
        <a:hlink>
          <a:srgbClr val="99CCFF"/>
        </a:hlink>
        <a:folHlink>
          <a:srgbClr val="00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шаблон БР 13">
        <a:dk1>
          <a:srgbClr val="000000"/>
        </a:dk1>
        <a:lt1>
          <a:srgbClr val="FFFFFF"/>
        </a:lt1>
        <a:dk2>
          <a:srgbClr val="000000"/>
        </a:dk2>
        <a:lt2>
          <a:srgbClr val="B2B2B2"/>
        </a:lt2>
        <a:accent1>
          <a:srgbClr val="008080"/>
        </a:accent1>
        <a:accent2>
          <a:srgbClr val="33CCCC"/>
        </a:accent2>
        <a:accent3>
          <a:srgbClr val="FFFFFF"/>
        </a:accent3>
        <a:accent4>
          <a:srgbClr val="000000"/>
        </a:accent4>
        <a:accent5>
          <a:srgbClr val="AAC0C0"/>
        </a:accent5>
        <a:accent6>
          <a:srgbClr val="2DB9B9"/>
        </a:accent6>
        <a:hlink>
          <a:srgbClr val="99CCFF"/>
        </a:hlink>
        <a:folHlink>
          <a:srgbClr val="CCFF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шаблон БР 14">
        <a:dk1>
          <a:srgbClr val="000000"/>
        </a:dk1>
        <a:lt1>
          <a:srgbClr val="FFFFFF"/>
        </a:lt1>
        <a:dk2>
          <a:srgbClr val="000000"/>
        </a:dk2>
        <a:lt2>
          <a:srgbClr val="B2B2B2"/>
        </a:lt2>
        <a:accent1>
          <a:srgbClr val="336699"/>
        </a:accent1>
        <a:accent2>
          <a:srgbClr val="33CCCC"/>
        </a:accent2>
        <a:accent3>
          <a:srgbClr val="FFFFFF"/>
        </a:accent3>
        <a:accent4>
          <a:srgbClr val="000000"/>
        </a:accent4>
        <a:accent5>
          <a:srgbClr val="ADB8CA"/>
        </a:accent5>
        <a:accent6>
          <a:srgbClr val="2DB9B9"/>
        </a:accent6>
        <a:hlink>
          <a:srgbClr val="99CCFF"/>
        </a:hlink>
        <a:folHlink>
          <a:srgbClr val="CCEC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шаблон БР 15">
        <a:dk1>
          <a:srgbClr val="000000"/>
        </a:dk1>
        <a:lt1>
          <a:srgbClr val="FFFFFF"/>
        </a:lt1>
        <a:dk2>
          <a:srgbClr val="000000"/>
        </a:dk2>
        <a:lt2>
          <a:srgbClr val="B2B2B2"/>
        </a:lt2>
        <a:accent1>
          <a:srgbClr val="3333FF"/>
        </a:accent1>
        <a:accent2>
          <a:srgbClr val="6699FF"/>
        </a:accent2>
        <a:accent3>
          <a:srgbClr val="FFFFFF"/>
        </a:accent3>
        <a:accent4>
          <a:srgbClr val="000000"/>
        </a:accent4>
        <a:accent5>
          <a:srgbClr val="ADADFF"/>
        </a:accent5>
        <a:accent6>
          <a:srgbClr val="5C8AE7"/>
        </a:accent6>
        <a:hlink>
          <a:srgbClr val="3399FF"/>
        </a:hlink>
        <a:folHlink>
          <a:srgbClr val="CCEC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шаблон БР 16">
        <a:dk1>
          <a:srgbClr val="000000"/>
        </a:dk1>
        <a:lt1>
          <a:srgbClr val="FFFFFF"/>
        </a:lt1>
        <a:dk2>
          <a:srgbClr val="000000"/>
        </a:dk2>
        <a:lt2>
          <a:srgbClr val="B2B2B2"/>
        </a:lt2>
        <a:accent1>
          <a:srgbClr val="6699FF"/>
        </a:accent1>
        <a:accent2>
          <a:srgbClr val="66CCFF"/>
        </a:accent2>
        <a:accent3>
          <a:srgbClr val="FFFFFF"/>
        </a:accent3>
        <a:accent4>
          <a:srgbClr val="000000"/>
        </a:accent4>
        <a:accent5>
          <a:srgbClr val="B8CAFF"/>
        </a:accent5>
        <a:accent6>
          <a:srgbClr val="5CB9E7"/>
        </a:accent6>
        <a:hlink>
          <a:srgbClr val="99CCFF"/>
        </a:hlink>
        <a:folHlink>
          <a:srgbClr val="CCECFF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0.xml><?xml version="1.0" encoding="utf-8"?>
<a:theme xmlns:a="http://schemas.openxmlformats.org/drawingml/2006/main" name="3_шаблон БР">
  <a:themeElements>
    <a:clrScheme name="">
      <a:dk1>
        <a:srgbClr val="000000"/>
      </a:dk1>
      <a:lt1>
        <a:srgbClr val="FFFFFF"/>
      </a:lt1>
      <a:dk2>
        <a:srgbClr val="000000"/>
      </a:dk2>
      <a:lt2>
        <a:srgbClr val="B2B2B2"/>
      </a:lt2>
      <a:accent1>
        <a:srgbClr val="0E4D99"/>
      </a:accent1>
      <a:accent2>
        <a:srgbClr val="6699FF"/>
      </a:accent2>
      <a:accent3>
        <a:srgbClr val="FFFFFF"/>
      </a:accent3>
      <a:accent4>
        <a:srgbClr val="000000"/>
      </a:accent4>
      <a:accent5>
        <a:srgbClr val="AAB2CA"/>
      </a:accent5>
      <a:accent6>
        <a:srgbClr val="5C8AE7"/>
      </a:accent6>
      <a:hlink>
        <a:srgbClr val="99CCFF"/>
      </a:hlink>
      <a:folHlink>
        <a:srgbClr val="CCECFF"/>
      </a:folHlink>
    </a:clrScheme>
    <a:fontScheme name="шаблон БР">
      <a:majorFont>
        <a:latin typeface="Tahoma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ru-RU" sz="1800" b="1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Arial" pitchFamily="34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ru-RU" sz="1800" b="1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Arial" pitchFamily="34" charset="0"/>
          </a:defRPr>
        </a:defPPr>
      </a:lstStyle>
    </a:lnDef>
  </a:objectDefaults>
  <a:extraClrSchemeLst>
    <a:extraClrScheme>
      <a:clrScheme name="шаблон БР 1">
        <a:dk1>
          <a:srgbClr val="000000"/>
        </a:dk1>
        <a:lt1>
          <a:srgbClr val="FFFFFF"/>
        </a:lt1>
        <a:dk2>
          <a:srgbClr val="40458C"/>
        </a:dk2>
        <a:lt2>
          <a:srgbClr val="FFFFCC"/>
        </a:lt2>
        <a:accent1>
          <a:srgbClr val="8D8DB3"/>
        </a:accent1>
        <a:accent2>
          <a:srgbClr val="B2B2B2"/>
        </a:accent2>
        <a:accent3>
          <a:srgbClr val="AFB0C5"/>
        </a:accent3>
        <a:accent4>
          <a:srgbClr val="DADADA"/>
        </a:accent4>
        <a:accent5>
          <a:srgbClr val="C5C5D6"/>
        </a:accent5>
        <a:accent6>
          <a:srgbClr val="A1A1A1"/>
        </a:accent6>
        <a:hlink>
          <a:srgbClr val="6F89F7"/>
        </a:hlink>
        <a:folHlink>
          <a:srgbClr val="4F56AD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шаблон БР 2">
        <a:dk1>
          <a:srgbClr val="40458C"/>
        </a:dk1>
        <a:lt1>
          <a:srgbClr val="FFFFFF"/>
        </a:lt1>
        <a:dk2>
          <a:srgbClr val="660066"/>
        </a:dk2>
        <a:lt2>
          <a:srgbClr val="B7C1EB"/>
        </a:lt2>
        <a:accent1>
          <a:srgbClr val="ECD882"/>
        </a:accent1>
        <a:accent2>
          <a:srgbClr val="B2B2B2"/>
        </a:accent2>
        <a:accent3>
          <a:srgbClr val="FFFFFF"/>
        </a:accent3>
        <a:accent4>
          <a:srgbClr val="353A77"/>
        </a:accent4>
        <a:accent5>
          <a:srgbClr val="F4E9C1"/>
        </a:accent5>
        <a:accent6>
          <a:srgbClr val="A1A1A1"/>
        </a:accent6>
        <a:hlink>
          <a:srgbClr val="6F89F7"/>
        </a:hlink>
        <a:folHlink>
          <a:srgbClr val="CFDBFD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шаблон БР 3">
        <a:dk1>
          <a:srgbClr val="000000"/>
        </a:dk1>
        <a:lt1>
          <a:srgbClr val="FFFFFF"/>
        </a:lt1>
        <a:dk2>
          <a:srgbClr val="4D4D4D"/>
        </a:dk2>
        <a:lt2>
          <a:srgbClr val="B2B2B2"/>
        </a:lt2>
        <a:accent1>
          <a:srgbClr val="969696"/>
        </a:accent1>
        <a:accent2>
          <a:srgbClr val="EAEAEA"/>
        </a:accent2>
        <a:accent3>
          <a:srgbClr val="FFFFFF"/>
        </a:accent3>
        <a:accent4>
          <a:srgbClr val="000000"/>
        </a:accent4>
        <a:accent5>
          <a:srgbClr val="C9C9C9"/>
        </a:accent5>
        <a:accent6>
          <a:srgbClr val="D4D4D4"/>
        </a:accent6>
        <a:hlink>
          <a:srgbClr val="777777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шаблон БР 4">
        <a:dk1>
          <a:srgbClr val="333300"/>
        </a:dk1>
        <a:lt1>
          <a:srgbClr val="FFFFFF"/>
        </a:lt1>
        <a:dk2>
          <a:srgbClr val="663300"/>
        </a:dk2>
        <a:lt2>
          <a:srgbClr val="B2B2B2"/>
        </a:lt2>
        <a:accent1>
          <a:srgbClr val="DDC6A7"/>
        </a:accent1>
        <a:accent2>
          <a:srgbClr val="D9C167"/>
        </a:accent2>
        <a:accent3>
          <a:srgbClr val="FFFFFF"/>
        </a:accent3>
        <a:accent4>
          <a:srgbClr val="2A2A00"/>
        </a:accent4>
        <a:accent5>
          <a:srgbClr val="EBDFD0"/>
        </a:accent5>
        <a:accent6>
          <a:srgbClr val="C4AF5D"/>
        </a:accent6>
        <a:hlink>
          <a:srgbClr val="8A7A66"/>
        </a:hlink>
        <a:folHlink>
          <a:srgbClr val="C0AE9E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шаблон БР 5">
        <a:dk1>
          <a:srgbClr val="000000"/>
        </a:dk1>
        <a:lt1>
          <a:srgbClr val="FFFFFF"/>
        </a:lt1>
        <a:dk2>
          <a:srgbClr val="003366"/>
        </a:dk2>
        <a:lt2>
          <a:srgbClr val="CCFFCC"/>
        </a:lt2>
        <a:accent1>
          <a:srgbClr val="006699"/>
        </a:accent1>
        <a:accent2>
          <a:srgbClr val="009999"/>
        </a:accent2>
        <a:accent3>
          <a:srgbClr val="AAADB8"/>
        </a:accent3>
        <a:accent4>
          <a:srgbClr val="DADADA"/>
        </a:accent4>
        <a:accent5>
          <a:srgbClr val="AAB8CA"/>
        </a:accent5>
        <a:accent6>
          <a:srgbClr val="008A8A"/>
        </a:accent6>
        <a:hlink>
          <a:srgbClr val="0099CC"/>
        </a:hlink>
        <a:folHlink>
          <a:srgbClr val="00458A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шаблон БР 6">
        <a:dk1>
          <a:srgbClr val="000000"/>
        </a:dk1>
        <a:lt1>
          <a:srgbClr val="FFFFFF"/>
        </a:lt1>
        <a:dk2>
          <a:srgbClr val="004A48"/>
        </a:dk2>
        <a:lt2>
          <a:srgbClr val="33CCCC"/>
        </a:lt2>
        <a:accent1>
          <a:srgbClr val="006699"/>
        </a:accent1>
        <a:accent2>
          <a:srgbClr val="009999"/>
        </a:accent2>
        <a:accent3>
          <a:srgbClr val="AAB1B1"/>
        </a:accent3>
        <a:accent4>
          <a:srgbClr val="DADADA"/>
        </a:accent4>
        <a:accent5>
          <a:srgbClr val="AAB8CA"/>
        </a:accent5>
        <a:accent6>
          <a:srgbClr val="008A8A"/>
        </a:accent6>
        <a:hlink>
          <a:srgbClr val="00CC99"/>
        </a:hlink>
        <a:folHlink>
          <a:srgbClr val="00666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шаблон БР 7">
        <a:dk1>
          <a:srgbClr val="000000"/>
        </a:dk1>
        <a:lt1>
          <a:srgbClr val="FFFFFF"/>
        </a:lt1>
        <a:dk2>
          <a:srgbClr val="333300"/>
        </a:dk2>
        <a:lt2>
          <a:srgbClr val="FFFFCC"/>
        </a:lt2>
        <a:accent1>
          <a:srgbClr val="CC9900"/>
        </a:accent1>
        <a:accent2>
          <a:srgbClr val="CC6600"/>
        </a:accent2>
        <a:accent3>
          <a:srgbClr val="ADADAA"/>
        </a:accent3>
        <a:accent4>
          <a:srgbClr val="DADADA"/>
        </a:accent4>
        <a:accent5>
          <a:srgbClr val="E2CAAA"/>
        </a:accent5>
        <a:accent6>
          <a:srgbClr val="B95C00"/>
        </a:accent6>
        <a:hlink>
          <a:srgbClr val="808000"/>
        </a:hlink>
        <a:folHlink>
          <a:srgbClr val="525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шаблон БР 8">
        <a:dk1>
          <a:srgbClr val="003D62"/>
        </a:dk1>
        <a:lt1>
          <a:srgbClr val="FFFFFF"/>
        </a:lt1>
        <a:dk2>
          <a:srgbClr val="006699"/>
        </a:dk2>
        <a:lt2>
          <a:srgbClr val="C8D1DA"/>
        </a:lt2>
        <a:accent1>
          <a:srgbClr val="9AC0EA"/>
        </a:accent1>
        <a:accent2>
          <a:srgbClr val="80C3C8"/>
        </a:accent2>
        <a:accent3>
          <a:srgbClr val="FFFFFF"/>
        </a:accent3>
        <a:accent4>
          <a:srgbClr val="003353"/>
        </a:accent4>
        <a:accent5>
          <a:srgbClr val="CADCF3"/>
        </a:accent5>
        <a:accent6>
          <a:srgbClr val="73B0B5"/>
        </a:accent6>
        <a:hlink>
          <a:srgbClr val="81ABCB"/>
        </a:hlink>
        <a:folHlink>
          <a:srgbClr val="B6CBD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шаблон БР 9">
        <a:dk1>
          <a:srgbClr val="000000"/>
        </a:dk1>
        <a:lt1>
          <a:srgbClr val="FFFFFF"/>
        </a:lt1>
        <a:dk2>
          <a:srgbClr val="000000"/>
        </a:dk2>
        <a:lt2>
          <a:srgbClr val="B2B2B2"/>
        </a:lt2>
        <a:accent1>
          <a:srgbClr val="DDDDDD"/>
        </a:accent1>
        <a:accent2>
          <a:srgbClr val="EAEAEA"/>
        </a:accent2>
        <a:accent3>
          <a:srgbClr val="FFFFFF"/>
        </a:accent3>
        <a:accent4>
          <a:srgbClr val="000000"/>
        </a:accent4>
        <a:accent5>
          <a:srgbClr val="EBEBEB"/>
        </a:accent5>
        <a:accent6>
          <a:srgbClr val="D4D4D4"/>
        </a:accent6>
        <a:hlink>
          <a:srgbClr val="777777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шаблон БР 10">
        <a:dk1>
          <a:srgbClr val="000000"/>
        </a:dk1>
        <a:lt1>
          <a:srgbClr val="FFFFFF"/>
        </a:lt1>
        <a:dk2>
          <a:srgbClr val="000000"/>
        </a:dk2>
        <a:lt2>
          <a:srgbClr val="B2B2B2"/>
        </a:lt2>
        <a:accent1>
          <a:srgbClr val="339966"/>
        </a:accent1>
        <a:accent2>
          <a:srgbClr val="CCFFCC"/>
        </a:accent2>
        <a:accent3>
          <a:srgbClr val="FFFFFF"/>
        </a:accent3>
        <a:accent4>
          <a:srgbClr val="000000"/>
        </a:accent4>
        <a:accent5>
          <a:srgbClr val="ADCAB8"/>
        </a:accent5>
        <a:accent6>
          <a:srgbClr val="B9E7B9"/>
        </a:accent6>
        <a:hlink>
          <a:srgbClr val="00CC99"/>
        </a:hlink>
        <a:folHlink>
          <a:srgbClr val="00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шаблон БР 11">
        <a:dk1>
          <a:srgbClr val="000000"/>
        </a:dk1>
        <a:lt1>
          <a:srgbClr val="FFFFFF"/>
        </a:lt1>
        <a:dk2>
          <a:srgbClr val="000000"/>
        </a:dk2>
        <a:lt2>
          <a:srgbClr val="B2B2B2"/>
        </a:lt2>
        <a:accent1>
          <a:srgbClr val="008080"/>
        </a:accent1>
        <a:accent2>
          <a:srgbClr val="33CCCC"/>
        </a:accent2>
        <a:accent3>
          <a:srgbClr val="FFFFFF"/>
        </a:accent3>
        <a:accent4>
          <a:srgbClr val="000000"/>
        </a:accent4>
        <a:accent5>
          <a:srgbClr val="AAC0C0"/>
        </a:accent5>
        <a:accent6>
          <a:srgbClr val="2DB9B9"/>
        </a:accent6>
        <a:hlink>
          <a:srgbClr val="99CCFF"/>
        </a:hlink>
        <a:folHlink>
          <a:srgbClr val="00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шаблон БР 12">
        <a:dk1>
          <a:srgbClr val="000000"/>
        </a:dk1>
        <a:lt1>
          <a:srgbClr val="FFFFFF"/>
        </a:lt1>
        <a:dk2>
          <a:srgbClr val="000000"/>
        </a:dk2>
        <a:lt2>
          <a:srgbClr val="B2B2B2"/>
        </a:lt2>
        <a:accent1>
          <a:srgbClr val="008080"/>
        </a:accent1>
        <a:accent2>
          <a:srgbClr val="CCFFFF"/>
        </a:accent2>
        <a:accent3>
          <a:srgbClr val="FFFFFF"/>
        </a:accent3>
        <a:accent4>
          <a:srgbClr val="000000"/>
        </a:accent4>
        <a:accent5>
          <a:srgbClr val="AAC0C0"/>
        </a:accent5>
        <a:accent6>
          <a:srgbClr val="B9E7E7"/>
        </a:accent6>
        <a:hlink>
          <a:srgbClr val="99CCFF"/>
        </a:hlink>
        <a:folHlink>
          <a:srgbClr val="00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шаблон БР 13">
        <a:dk1>
          <a:srgbClr val="000000"/>
        </a:dk1>
        <a:lt1>
          <a:srgbClr val="FFFFFF"/>
        </a:lt1>
        <a:dk2>
          <a:srgbClr val="000000"/>
        </a:dk2>
        <a:lt2>
          <a:srgbClr val="B2B2B2"/>
        </a:lt2>
        <a:accent1>
          <a:srgbClr val="008080"/>
        </a:accent1>
        <a:accent2>
          <a:srgbClr val="33CCCC"/>
        </a:accent2>
        <a:accent3>
          <a:srgbClr val="FFFFFF"/>
        </a:accent3>
        <a:accent4>
          <a:srgbClr val="000000"/>
        </a:accent4>
        <a:accent5>
          <a:srgbClr val="AAC0C0"/>
        </a:accent5>
        <a:accent6>
          <a:srgbClr val="2DB9B9"/>
        </a:accent6>
        <a:hlink>
          <a:srgbClr val="99CCFF"/>
        </a:hlink>
        <a:folHlink>
          <a:srgbClr val="CCFF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шаблон БР 14">
        <a:dk1>
          <a:srgbClr val="000000"/>
        </a:dk1>
        <a:lt1>
          <a:srgbClr val="FFFFFF"/>
        </a:lt1>
        <a:dk2>
          <a:srgbClr val="000000"/>
        </a:dk2>
        <a:lt2>
          <a:srgbClr val="B2B2B2"/>
        </a:lt2>
        <a:accent1>
          <a:srgbClr val="336699"/>
        </a:accent1>
        <a:accent2>
          <a:srgbClr val="33CCCC"/>
        </a:accent2>
        <a:accent3>
          <a:srgbClr val="FFFFFF"/>
        </a:accent3>
        <a:accent4>
          <a:srgbClr val="000000"/>
        </a:accent4>
        <a:accent5>
          <a:srgbClr val="ADB8CA"/>
        </a:accent5>
        <a:accent6>
          <a:srgbClr val="2DB9B9"/>
        </a:accent6>
        <a:hlink>
          <a:srgbClr val="99CCFF"/>
        </a:hlink>
        <a:folHlink>
          <a:srgbClr val="CCEC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шаблон БР 15">
        <a:dk1>
          <a:srgbClr val="000000"/>
        </a:dk1>
        <a:lt1>
          <a:srgbClr val="FFFFFF"/>
        </a:lt1>
        <a:dk2>
          <a:srgbClr val="000000"/>
        </a:dk2>
        <a:lt2>
          <a:srgbClr val="B2B2B2"/>
        </a:lt2>
        <a:accent1>
          <a:srgbClr val="3333FF"/>
        </a:accent1>
        <a:accent2>
          <a:srgbClr val="6699FF"/>
        </a:accent2>
        <a:accent3>
          <a:srgbClr val="FFFFFF"/>
        </a:accent3>
        <a:accent4>
          <a:srgbClr val="000000"/>
        </a:accent4>
        <a:accent5>
          <a:srgbClr val="ADADFF"/>
        </a:accent5>
        <a:accent6>
          <a:srgbClr val="5C8AE7"/>
        </a:accent6>
        <a:hlink>
          <a:srgbClr val="3399FF"/>
        </a:hlink>
        <a:folHlink>
          <a:srgbClr val="CCEC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шаблон БР 16">
        <a:dk1>
          <a:srgbClr val="000000"/>
        </a:dk1>
        <a:lt1>
          <a:srgbClr val="FFFFFF"/>
        </a:lt1>
        <a:dk2>
          <a:srgbClr val="000000"/>
        </a:dk2>
        <a:lt2>
          <a:srgbClr val="B2B2B2"/>
        </a:lt2>
        <a:accent1>
          <a:srgbClr val="6699FF"/>
        </a:accent1>
        <a:accent2>
          <a:srgbClr val="66CCFF"/>
        </a:accent2>
        <a:accent3>
          <a:srgbClr val="FFFFFF"/>
        </a:accent3>
        <a:accent4>
          <a:srgbClr val="000000"/>
        </a:accent4>
        <a:accent5>
          <a:srgbClr val="B8CAFF"/>
        </a:accent5>
        <a:accent6>
          <a:srgbClr val="5CB9E7"/>
        </a:accent6>
        <a:hlink>
          <a:srgbClr val="99CCFF"/>
        </a:hlink>
        <a:folHlink>
          <a:srgbClr val="CCECFF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1.xml><?xml version="1.0" encoding="utf-8"?>
<a:theme xmlns:a="http://schemas.openxmlformats.org/drawingml/2006/main" name="4_шаблон БР">
  <a:themeElements>
    <a:clrScheme name="">
      <a:dk1>
        <a:srgbClr val="000000"/>
      </a:dk1>
      <a:lt1>
        <a:srgbClr val="FFFFFF"/>
      </a:lt1>
      <a:dk2>
        <a:srgbClr val="000000"/>
      </a:dk2>
      <a:lt2>
        <a:srgbClr val="B2B2B2"/>
      </a:lt2>
      <a:accent1>
        <a:srgbClr val="0E4D99"/>
      </a:accent1>
      <a:accent2>
        <a:srgbClr val="6699FF"/>
      </a:accent2>
      <a:accent3>
        <a:srgbClr val="FFFFFF"/>
      </a:accent3>
      <a:accent4>
        <a:srgbClr val="000000"/>
      </a:accent4>
      <a:accent5>
        <a:srgbClr val="AAB2CA"/>
      </a:accent5>
      <a:accent6>
        <a:srgbClr val="5C8AE7"/>
      </a:accent6>
      <a:hlink>
        <a:srgbClr val="99CCFF"/>
      </a:hlink>
      <a:folHlink>
        <a:srgbClr val="CCECFF"/>
      </a:folHlink>
    </a:clrScheme>
    <a:fontScheme name="шаблон БР">
      <a:majorFont>
        <a:latin typeface="Tahoma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ru-RU" sz="1800" b="1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Arial" pitchFamily="34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ru-RU" sz="1800" b="1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Arial" pitchFamily="34" charset="0"/>
          </a:defRPr>
        </a:defPPr>
      </a:lstStyle>
    </a:lnDef>
  </a:objectDefaults>
  <a:extraClrSchemeLst>
    <a:extraClrScheme>
      <a:clrScheme name="шаблон БР 1">
        <a:dk1>
          <a:srgbClr val="000000"/>
        </a:dk1>
        <a:lt1>
          <a:srgbClr val="FFFFFF"/>
        </a:lt1>
        <a:dk2>
          <a:srgbClr val="40458C"/>
        </a:dk2>
        <a:lt2>
          <a:srgbClr val="FFFFCC"/>
        </a:lt2>
        <a:accent1>
          <a:srgbClr val="8D8DB3"/>
        </a:accent1>
        <a:accent2>
          <a:srgbClr val="B2B2B2"/>
        </a:accent2>
        <a:accent3>
          <a:srgbClr val="AFB0C5"/>
        </a:accent3>
        <a:accent4>
          <a:srgbClr val="DADADA"/>
        </a:accent4>
        <a:accent5>
          <a:srgbClr val="C5C5D6"/>
        </a:accent5>
        <a:accent6>
          <a:srgbClr val="A1A1A1"/>
        </a:accent6>
        <a:hlink>
          <a:srgbClr val="6F89F7"/>
        </a:hlink>
        <a:folHlink>
          <a:srgbClr val="4F56AD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шаблон БР 2">
        <a:dk1>
          <a:srgbClr val="40458C"/>
        </a:dk1>
        <a:lt1>
          <a:srgbClr val="FFFFFF"/>
        </a:lt1>
        <a:dk2>
          <a:srgbClr val="660066"/>
        </a:dk2>
        <a:lt2>
          <a:srgbClr val="B7C1EB"/>
        </a:lt2>
        <a:accent1>
          <a:srgbClr val="ECD882"/>
        </a:accent1>
        <a:accent2>
          <a:srgbClr val="B2B2B2"/>
        </a:accent2>
        <a:accent3>
          <a:srgbClr val="FFFFFF"/>
        </a:accent3>
        <a:accent4>
          <a:srgbClr val="353A77"/>
        </a:accent4>
        <a:accent5>
          <a:srgbClr val="F4E9C1"/>
        </a:accent5>
        <a:accent6>
          <a:srgbClr val="A1A1A1"/>
        </a:accent6>
        <a:hlink>
          <a:srgbClr val="6F89F7"/>
        </a:hlink>
        <a:folHlink>
          <a:srgbClr val="CFDBFD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шаблон БР 3">
        <a:dk1>
          <a:srgbClr val="000000"/>
        </a:dk1>
        <a:lt1>
          <a:srgbClr val="FFFFFF"/>
        </a:lt1>
        <a:dk2>
          <a:srgbClr val="4D4D4D"/>
        </a:dk2>
        <a:lt2>
          <a:srgbClr val="B2B2B2"/>
        </a:lt2>
        <a:accent1>
          <a:srgbClr val="969696"/>
        </a:accent1>
        <a:accent2>
          <a:srgbClr val="EAEAEA"/>
        </a:accent2>
        <a:accent3>
          <a:srgbClr val="FFFFFF"/>
        </a:accent3>
        <a:accent4>
          <a:srgbClr val="000000"/>
        </a:accent4>
        <a:accent5>
          <a:srgbClr val="C9C9C9"/>
        </a:accent5>
        <a:accent6>
          <a:srgbClr val="D4D4D4"/>
        </a:accent6>
        <a:hlink>
          <a:srgbClr val="777777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шаблон БР 4">
        <a:dk1>
          <a:srgbClr val="333300"/>
        </a:dk1>
        <a:lt1>
          <a:srgbClr val="FFFFFF"/>
        </a:lt1>
        <a:dk2>
          <a:srgbClr val="663300"/>
        </a:dk2>
        <a:lt2>
          <a:srgbClr val="B2B2B2"/>
        </a:lt2>
        <a:accent1>
          <a:srgbClr val="DDC6A7"/>
        </a:accent1>
        <a:accent2>
          <a:srgbClr val="D9C167"/>
        </a:accent2>
        <a:accent3>
          <a:srgbClr val="FFFFFF"/>
        </a:accent3>
        <a:accent4>
          <a:srgbClr val="2A2A00"/>
        </a:accent4>
        <a:accent5>
          <a:srgbClr val="EBDFD0"/>
        </a:accent5>
        <a:accent6>
          <a:srgbClr val="C4AF5D"/>
        </a:accent6>
        <a:hlink>
          <a:srgbClr val="8A7A66"/>
        </a:hlink>
        <a:folHlink>
          <a:srgbClr val="C0AE9E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шаблон БР 5">
        <a:dk1>
          <a:srgbClr val="000000"/>
        </a:dk1>
        <a:lt1>
          <a:srgbClr val="FFFFFF"/>
        </a:lt1>
        <a:dk2>
          <a:srgbClr val="003366"/>
        </a:dk2>
        <a:lt2>
          <a:srgbClr val="CCFFCC"/>
        </a:lt2>
        <a:accent1>
          <a:srgbClr val="006699"/>
        </a:accent1>
        <a:accent2>
          <a:srgbClr val="009999"/>
        </a:accent2>
        <a:accent3>
          <a:srgbClr val="AAADB8"/>
        </a:accent3>
        <a:accent4>
          <a:srgbClr val="DADADA"/>
        </a:accent4>
        <a:accent5>
          <a:srgbClr val="AAB8CA"/>
        </a:accent5>
        <a:accent6>
          <a:srgbClr val="008A8A"/>
        </a:accent6>
        <a:hlink>
          <a:srgbClr val="0099CC"/>
        </a:hlink>
        <a:folHlink>
          <a:srgbClr val="00458A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шаблон БР 6">
        <a:dk1>
          <a:srgbClr val="000000"/>
        </a:dk1>
        <a:lt1>
          <a:srgbClr val="FFFFFF"/>
        </a:lt1>
        <a:dk2>
          <a:srgbClr val="004A48"/>
        </a:dk2>
        <a:lt2>
          <a:srgbClr val="33CCCC"/>
        </a:lt2>
        <a:accent1>
          <a:srgbClr val="006699"/>
        </a:accent1>
        <a:accent2>
          <a:srgbClr val="009999"/>
        </a:accent2>
        <a:accent3>
          <a:srgbClr val="AAB1B1"/>
        </a:accent3>
        <a:accent4>
          <a:srgbClr val="DADADA"/>
        </a:accent4>
        <a:accent5>
          <a:srgbClr val="AAB8CA"/>
        </a:accent5>
        <a:accent6>
          <a:srgbClr val="008A8A"/>
        </a:accent6>
        <a:hlink>
          <a:srgbClr val="00CC99"/>
        </a:hlink>
        <a:folHlink>
          <a:srgbClr val="00666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шаблон БР 7">
        <a:dk1>
          <a:srgbClr val="000000"/>
        </a:dk1>
        <a:lt1>
          <a:srgbClr val="FFFFFF"/>
        </a:lt1>
        <a:dk2>
          <a:srgbClr val="333300"/>
        </a:dk2>
        <a:lt2>
          <a:srgbClr val="FFFFCC"/>
        </a:lt2>
        <a:accent1>
          <a:srgbClr val="CC9900"/>
        </a:accent1>
        <a:accent2>
          <a:srgbClr val="CC6600"/>
        </a:accent2>
        <a:accent3>
          <a:srgbClr val="ADADAA"/>
        </a:accent3>
        <a:accent4>
          <a:srgbClr val="DADADA"/>
        </a:accent4>
        <a:accent5>
          <a:srgbClr val="E2CAAA"/>
        </a:accent5>
        <a:accent6>
          <a:srgbClr val="B95C00"/>
        </a:accent6>
        <a:hlink>
          <a:srgbClr val="808000"/>
        </a:hlink>
        <a:folHlink>
          <a:srgbClr val="525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шаблон БР 8">
        <a:dk1>
          <a:srgbClr val="003D62"/>
        </a:dk1>
        <a:lt1>
          <a:srgbClr val="FFFFFF"/>
        </a:lt1>
        <a:dk2>
          <a:srgbClr val="006699"/>
        </a:dk2>
        <a:lt2>
          <a:srgbClr val="C8D1DA"/>
        </a:lt2>
        <a:accent1>
          <a:srgbClr val="9AC0EA"/>
        </a:accent1>
        <a:accent2>
          <a:srgbClr val="80C3C8"/>
        </a:accent2>
        <a:accent3>
          <a:srgbClr val="FFFFFF"/>
        </a:accent3>
        <a:accent4>
          <a:srgbClr val="003353"/>
        </a:accent4>
        <a:accent5>
          <a:srgbClr val="CADCF3"/>
        </a:accent5>
        <a:accent6>
          <a:srgbClr val="73B0B5"/>
        </a:accent6>
        <a:hlink>
          <a:srgbClr val="81ABCB"/>
        </a:hlink>
        <a:folHlink>
          <a:srgbClr val="B6CBD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шаблон БР 9">
        <a:dk1>
          <a:srgbClr val="000000"/>
        </a:dk1>
        <a:lt1>
          <a:srgbClr val="FFFFFF"/>
        </a:lt1>
        <a:dk2>
          <a:srgbClr val="000000"/>
        </a:dk2>
        <a:lt2>
          <a:srgbClr val="B2B2B2"/>
        </a:lt2>
        <a:accent1>
          <a:srgbClr val="DDDDDD"/>
        </a:accent1>
        <a:accent2>
          <a:srgbClr val="EAEAEA"/>
        </a:accent2>
        <a:accent3>
          <a:srgbClr val="FFFFFF"/>
        </a:accent3>
        <a:accent4>
          <a:srgbClr val="000000"/>
        </a:accent4>
        <a:accent5>
          <a:srgbClr val="EBEBEB"/>
        </a:accent5>
        <a:accent6>
          <a:srgbClr val="D4D4D4"/>
        </a:accent6>
        <a:hlink>
          <a:srgbClr val="777777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шаблон БР 10">
        <a:dk1>
          <a:srgbClr val="000000"/>
        </a:dk1>
        <a:lt1>
          <a:srgbClr val="FFFFFF"/>
        </a:lt1>
        <a:dk2>
          <a:srgbClr val="000000"/>
        </a:dk2>
        <a:lt2>
          <a:srgbClr val="B2B2B2"/>
        </a:lt2>
        <a:accent1>
          <a:srgbClr val="339966"/>
        </a:accent1>
        <a:accent2>
          <a:srgbClr val="CCFFCC"/>
        </a:accent2>
        <a:accent3>
          <a:srgbClr val="FFFFFF"/>
        </a:accent3>
        <a:accent4>
          <a:srgbClr val="000000"/>
        </a:accent4>
        <a:accent5>
          <a:srgbClr val="ADCAB8"/>
        </a:accent5>
        <a:accent6>
          <a:srgbClr val="B9E7B9"/>
        </a:accent6>
        <a:hlink>
          <a:srgbClr val="00CC99"/>
        </a:hlink>
        <a:folHlink>
          <a:srgbClr val="00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шаблон БР 11">
        <a:dk1>
          <a:srgbClr val="000000"/>
        </a:dk1>
        <a:lt1>
          <a:srgbClr val="FFFFFF"/>
        </a:lt1>
        <a:dk2>
          <a:srgbClr val="000000"/>
        </a:dk2>
        <a:lt2>
          <a:srgbClr val="B2B2B2"/>
        </a:lt2>
        <a:accent1>
          <a:srgbClr val="008080"/>
        </a:accent1>
        <a:accent2>
          <a:srgbClr val="33CCCC"/>
        </a:accent2>
        <a:accent3>
          <a:srgbClr val="FFFFFF"/>
        </a:accent3>
        <a:accent4>
          <a:srgbClr val="000000"/>
        </a:accent4>
        <a:accent5>
          <a:srgbClr val="AAC0C0"/>
        </a:accent5>
        <a:accent6>
          <a:srgbClr val="2DB9B9"/>
        </a:accent6>
        <a:hlink>
          <a:srgbClr val="99CCFF"/>
        </a:hlink>
        <a:folHlink>
          <a:srgbClr val="00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шаблон БР 12">
        <a:dk1>
          <a:srgbClr val="000000"/>
        </a:dk1>
        <a:lt1>
          <a:srgbClr val="FFFFFF"/>
        </a:lt1>
        <a:dk2>
          <a:srgbClr val="000000"/>
        </a:dk2>
        <a:lt2>
          <a:srgbClr val="B2B2B2"/>
        </a:lt2>
        <a:accent1>
          <a:srgbClr val="008080"/>
        </a:accent1>
        <a:accent2>
          <a:srgbClr val="CCFFFF"/>
        </a:accent2>
        <a:accent3>
          <a:srgbClr val="FFFFFF"/>
        </a:accent3>
        <a:accent4>
          <a:srgbClr val="000000"/>
        </a:accent4>
        <a:accent5>
          <a:srgbClr val="AAC0C0"/>
        </a:accent5>
        <a:accent6>
          <a:srgbClr val="B9E7E7"/>
        </a:accent6>
        <a:hlink>
          <a:srgbClr val="99CCFF"/>
        </a:hlink>
        <a:folHlink>
          <a:srgbClr val="00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шаблон БР 13">
        <a:dk1>
          <a:srgbClr val="000000"/>
        </a:dk1>
        <a:lt1>
          <a:srgbClr val="FFFFFF"/>
        </a:lt1>
        <a:dk2>
          <a:srgbClr val="000000"/>
        </a:dk2>
        <a:lt2>
          <a:srgbClr val="B2B2B2"/>
        </a:lt2>
        <a:accent1>
          <a:srgbClr val="008080"/>
        </a:accent1>
        <a:accent2>
          <a:srgbClr val="33CCCC"/>
        </a:accent2>
        <a:accent3>
          <a:srgbClr val="FFFFFF"/>
        </a:accent3>
        <a:accent4>
          <a:srgbClr val="000000"/>
        </a:accent4>
        <a:accent5>
          <a:srgbClr val="AAC0C0"/>
        </a:accent5>
        <a:accent6>
          <a:srgbClr val="2DB9B9"/>
        </a:accent6>
        <a:hlink>
          <a:srgbClr val="99CCFF"/>
        </a:hlink>
        <a:folHlink>
          <a:srgbClr val="CCFF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шаблон БР 14">
        <a:dk1>
          <a:srgbClr val="000000"/>
        </a:dk1>
        <a:lt1>
          <a:srgbClr val="FFFFFF"/>
        </a:lt1>
        <a:dk2>
          <a:srgbClr val="000000"/>
        </a:dk2>
        <a:lt2>
          <a:srgbClr val="B2B2B2"/>
        </a:lt2>
        <a:accent1>
          <a:srgbClr val="336699"/>
        </a:accent1>
        <a:accent2>
          <a:srgbClr val="33CCCC"/>
        </a:accent2>
        <a:accent3>
          <a:srgbClr val="FFFFFF"/>
        </a:accent3>
        <a:accent4>
          <a:srgbClr val="000000"/>
        </a:accent4>
        <a:accent5>
          <a:srgbClr val="ADB8CA"/>
        </a:accent5>
        <a:accent6>
          <a:srgbClr val="2DB9B9"/>
        </a:accent6>
        <a:hlink>
          <a:srgbClr val="99CCFF"/>
        </a:hlink>
        <a:folHlink>
          <a:srgbClr val="CCEC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шаблон БР 15">
        <a:dk1>
          <a:srgbClr val="000000"/>
        </a:dk1>
        <a:lt1>
          <a:srgbClr val="FFFFFF"/>
        </a:lt1>
        <a:dk2>
          <a:srgbClr val="000000"/>
        </a:dk2>
        <a:lt2>
          <a:srgbClr val="B2B2B2"/>
        </a:lt2>
        <a:accent1>
          <a:srgbClr val="3333FF"/>
        </a:accent1>
        <a:accent2>
          <a:srgbClr val="6699FF"/>
        </a:accent2>
        <a:accent3>
          <a:srgbClr val="FFFFFF"/>
        </a:accent3>
        <a:accent4>
          <a:srgbClr val="000000"/>
        </a:accent4>
        <a:accent5>
          <a:srgbClr val="ADADFF"/>
        </a:accent5>
        <a:accent6>
          <a:srgbClr val="5C8AE7"/>
        </a:accent6>
        <a:hlink>
          <a:srgbClr val="3399FF"/>
        </a:hlink>
        <a:folHlink>
          <a:srgbClr val="CCEC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шаблон БР 16">
        <a:dk1>
          <a:srgbClr val="000000"/>
        </a:dk1>
        <a:lt1>
          <a:srgbClr val="FFFFFF"/>
        </a:lt1>
        <a:dk2>
          <a:srgbClr val="000000"/>
        </a:dk2>
        <a:lt2>
          <a:srgbClr val="B2B2B2"/>
        </a:lt2>
        <a:accent1>
          <a:srgbClr val="6699FF"/>
        </a:accent1>
        <a:accent2>
          <a:srgbClr val="66CCFF"/>
        </a:accent2>
        <a:accent3>
          <a:srgbClr val="FFFFFF"/>
        </a:accent3>
        <a:accent4>
          <a:srgbClr val="000000"/>
        </a:accent4>
        <a:accent5>
          <a:srgbClr val="B8CAFF"/>
        </a:accent5>
        <a:accent6>
          <a:srgbClr val="5CB9E7"/>
        </a:accent6>
        <a:hlink>
          <a:srgbClr val="99CCFF"/>
        </a:hlink>
        <a:folHlink>
          <a:srgbClr val="CCECFF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2.xml><?xml version="1.0" encoding="utf-8"?>
<a:theme xmlns:a="http://schemas.openxmlformats.org/drawingml/2006/main" name="5_шаблон БР">
  <a:themeElements>
    <a:clrScheme name="">
      <a:dk1>
        <a:srgbClr val="000000"/>
      </a:dk1>
      <a:lt1>
        <a:srgbClr val="FFFFFF"/>
      </a:lt1>
      <a:dk2>
        <a:srgbClr val="000000"/>
      </a:dk2>
      <a:lt2>
        <a:srgbClr val="B2B2B2"/>
      </a:lt2>
      <a:accent1>
        <a:srgbClr val="0E4D99"/>
      </a:accent1>
      <a:accent2>
        <a:srgbClr val="6699FF"/>
      </a:accent2>
      <a:accent3>
        <a:srgbClr val="FFFFFF"/>
      </a:accent3>
      <a:accent4>
        <a:srgbClr val="000000"/>
      </a:accent4>
      <a:accent5>
        <a:srgbClr val="AAB2CA"/>
      </a:accent5>
      <a:accent6>
        <a:srgbClr val="5C8AE7"/>
      </a:accent6>
      <a:hlink>
        <a:srgbClr val="99CCFF"/>
      </a:hlink>
      <a:folHlink>
        <a:srgbClr val="CCECFF"/>
      </a:folHlink>
    </a:clrScheme>
    <a:fontScheme name="шаблон БР">
      <a:majorFont>
        <a:latin typeface="Tahoma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ru-RU" sz="1800" b="1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Arial" pitchFamily="34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ru-RU" sz="1800" b="1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Arial" pitchFamily="34" charset="0"/>
          </a:defRPr>
        </a:defPPr>
      </a:lstStyle>
    </a:lnDef>
  </a:objectDefaults>
  <a:extraClrSchemeLst>
    <a:extraClrScheme>
      <a:clrScheme name="шаблон БР 1">
        <a:dk1>
          <a:srgbClr val="000000"/>
        </a:dk1>
        <a:lt1>
          <a:srgbClr val="FFFFFF"/>
        </a:lt1>
        <a:dk2>
          <a:srgbClr val="40458C"/>
        </a:dk2>
        <a:lt2>
          <a:srgbClr val="FFFFCC"/>
        </a:lt2>
        <a:accent1>
          <a:srgbClr val="8D8DB3"/>
        </a:accent1>
        <a:accent2>
          <a:srgbClr val="B2B2B2"/>
        </a:accent2>
        <a:accent3>
          <a:srgbClr val="AFB0C5"/>
        </a:accent3>
        <a:accent4>
          <a:srgbClr val="DADADA"/>
        </a:accent4>
        <a:accent5>
          <a:srgbClr val="C5C5D6"/>
        </a:accent5>
        <a:accent6>
          <a:srgbClr val="A1A1A1"/>
        </a:accent6>
        <a:hlink>
          <a:srgbClr val="6F89F7"/>
        </a:hlink>
        <a:folHlink>
          <a:srgbClr val="4F56AD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шаблон БР 2">
        <a:dk1>
          <a:srgbClr val="40458C"/>
        </a:dk1>
        <a:lt1>
          <a:srgbClr val="FFFFFF"/>
        </a:lt1>
        <a:dk2>
          <a:srgbClr val="660066"/>
        </a:dk2>
        <a:lt2>
          <a:srgbClr val="B7C1EB"/>
        </a:lt2>
        <a:accent1>
          <a:srgbClr val="ECD882"/>
        </a:accent1>
        <a:accent2>
          <a:srgbClr val="B2B2B2"/>
        </a:accent2>
        <a:accent3>
          <a:srgbClr val="FFFFFF"/>
        </a:accent3>
        <a:accent4>
          <a:srgbClr val="353A77"/>
        </a:accent4>
        <a:accent5>
          <a:srgbClr val="F4E9C1"/>
        </a:accent5>
        <a:accent6>
          <a:srgbClr val="A1A1A1"/>
        </a:accent6>
        <a:hlink>
          <a:srgbClr val="6F89F7"/>
        </a:hlink>
        <a:folHlink>
          <a:srgbClr val="CFDBFD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шаблон БР 3">
        <a:dk1>
          <a:srgbClr val="000000"/>
        </a:dk1>
        <a:lt1>
          <a:srgbClr val="FFFFFF"/>
        </a:lt1>
        <a:dk2>
          <a:srgbClr val="4D4D4D"/>
        </a:dk2>
        <a:lt2>
          <a:srgbClr val="B2B2B2"/>
        </a:lt2>
        <a:accent1>
          <a:srgbClr val="969696"/>
        </a:accent1>
        <a:accent2>
          <a:srgbClr val="EAEAEA"/>
        </a:accent2>
        <a:accent3>
          <a:srgbClr val="FFFFFF"/>
        </a:accent3>
        <a:accent4>
          <a:srgbClr val="000000"/>
        </a:accent4>
        <a:accent5>
          <a:srgbClr val="C9C9C9"/>
        </a:accent5>
        <a:accent6>
          <a:srgbClr val="D4D4D4"/>
        </a:accent6>
        <a:hlink>
          <a:srgbClr val="777777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шаблон БР 4">
        <a:dk1>
          <a:srgbClr val="333300"/>
        </a:dk1>
        <a:lt1>
          <a:srgbClr val="FFFFFF"/>
        </a:lt1>
        <a:dk2>
          <a:srgbClr val="663300"/>
        </a:dk2>
        <a:lt2>
          <a:srgbClr val="B2B2B2"/>
        </a:lt2>
        <a:accent1>
          <a:srgbClr val="DDC6A7"/>
        </a:accent1>
        <a:accent2>
          <a:srgbClr val="D9C167"/>
        </a:accent2>
        <a:accent3>
          <a:srgbClr val="FFFFFF"/>
        </a:accent3>
        <a:accent4>
          <a:srgbClr val="2A2A00"/>
        </a:accent4>
        <a:accent5>
          <a:srgbClr val="EBDFD0"/>
        </a:accent5>
        <a:accent6>
          <a:srgbClr val="C4AF5D"/>
        </a:accent6>
        <a:hlink>
          <a:srgbClr val="8A7A66"/>
        </a:hlink>
        <a:folHlink>
          <a:srgbClr val="C0AE9E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шаблон БР 5">
        <a:dk1>
          <a:srgbClr val="000000"/>
        </a:dk1>
        <a:lt1>
          <a:srgbClr val="FFFFFF"/>
        </a:lt1>
        <a:dk2>
          <a:srgbClr val="003366"/>
        </a:dk2>
        <a:lt2>
          <a:srgbClr val="CCFFCC"/>
        </a:lt2>
        <a:accent1>
          <a:srgbClr val="006699"/>
        </a:accent1>
        <a:accent2>
          <a:srgbClr val="009999"/>
        </a:accent2>
        <a:accent3>
          <a:srgbClr val="AAADB8"/>
        </a:accent3>
        <a:accent4>
          <a:srgbClr val="DADADA"/>
        </a:accent4>
        <a:accent5>
          <a:srgbClr val="AAB8CA"/>
        </a:accent5>
        <a:accent6>
          <a:srgbClr val="008A8A"/>
        </a:accent6>
        <a:hlink>
          <a:srgbClr val="0099CC"/>
        </a:hlink>
        <a:folHlink>
          <a:srgbClr val="00458A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шаблон БР 6">
        <a:dk1>
          <a:srgbClr val="000000"/>
        </a:dk1>
        <a:lt1>
          <a:srgbClr val="FFFFFF"/>
        </a:lt1>
        <a:dk2>
          <a:srgbClr val="004A48"/>
        </a:dk2>
        <a:lt2>
          <a:srgbClr val="33CCCC"/>
        </a:lt2>
        <a:accent1>
          <a:srgbClr val="006699"/>
        </a:accent1>
        <a:accent2>
          <a:srgbClr val="009999"/>
        </a:accent2>
        <a:accent3>
          <a:srgbClr val="AAB1B1"/>
        </a:accent3>
        <a:accent4>
          <a:srgbClr val="DADADA"/>
        </a:accent4>
        <a:accent5>
          <a:srgbClr val="AAB8CA"/>
        </a:accent5>
        <a:accent6>
          <a:srgbClr val="008A8A"/>
        </a:accent6>
        <a:hlink>
          <a:srgbClr val="00CC99"/>
        </a:hlink>
        <a:folHlink>
          <a:srgbClr val="00666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шаблон БР 7">
        <a:dk1>
          <a:srgbClr val="000000"/>
        </a:dk1>
        <a:lt1>
          <a:srgbClr val="FFFFFF"/>
        </a:lt1>
        <a:dk2>
          <a:srgbClr val="333300"/>
        </a:dk2>
        <a:lt2>
          <a:srgbClr val="FFFFCC"/>
        </a:lt2>
        <a:accent1>
          <a:srgbClr val="CC9900"/>
        </a:accent1>
        <a:accent2>
          <a:srgbClr val="CC6600"/>
        </a:accent2>
        <a:accent3>
          <a:srgbClr val="ADADAA"/>
        </a:accent3>
        <a:accent4>
          <a:srgbClr val="DADADA"/>
        </a:accent4>
        <a:accent5>
          <a:srgbClr val="E2CAAA"/>
        </a:accent5>
        <a:accent6>
          <a:srgbClr val="B95C00"/>
        </a:accent6>
        <a:hlink>
          <a:srgbClr val="808000"/>
        </a:hlink>
        <a:folHlink>
          <a:srgbClr val="525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шаблон БР 8">
        <a:dk1>
          <a:srgbClr val="003D62"/>
        </a:dk1>
        <a:lt1>
          <a:srgbClr val="FFFFFF"/>
        </a:lt1>
        <a:dk2>
          <a:srgbClr val="006699"/>
        </a:dk2>
        <a:lt2>
          <a:srgbClr val="C8D1DA"/>
        </a:lt2>
        <a:accent1>
          <a:srgbClr val="9AC0EA"/>
        </a:accent1>
        <a:accent2>
          <a:srgbClr val="80C3C8"/>
        </a:accent2>
        <a:accent3>
          <a:srgbClr val="FFFFFF"/>
        </a:accent3>
        <a:accent4>
          <a:srgbClr val="003353"/>
        </a:accent4>
        <a:accent5>
          <a:srgbClr val="CADCF3"/>
        </a:accent5>
        <a:accent6>
          <a:srgbClr val="73B0B5"/>
        </a:accent6>
        <a:hlink>
          <a:srgbClr val="81ABCB"/>
        </a:hlink>
        <a:folHlink>
          <a:srgbClr val="B6CBD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шаблон БР 9">
        <a:dk1>
          <a:srgbClr val="000000"/>
        </a:dk1>
        <a:lt1>
          <a:srgbClr val="FFFFFF"/>
        </a:lt1>
        <a:dk2>
          <a:srgbClr val="000000"/>
        </a:dk2>
        <a:lt2>
          <a:srgbClr val="B2B2B2"/>
        </a:lt2>
        <a:accent1>
          <a:srgbClr val="DDDDDD"/>
        </a:accent1>
        <a:accent2>
          <a:srgbClr val="EAEAEA"/>
        </a:accent2>
        <a:accent3>
          <a:srgbClr val="FFFFFF"/>
        </a:accent3>
        <a:accent4>
          <a:srgbClr val="000000"/>
        </a:accent4>
        <a:accent5>
          <a:srgbClr val="EBEBEB"/>
        </a:accent5>
        <a:accent6>
          <a:srgbClr val="D4D4D4"/>
        </a:accent6>
        <a:hlink>
          <a:srgbClr val="777777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шаблон БР 10">
        <a:dk1>
          <a:srgbClr val="000000"/>
        </a:dk1>
        <a:lt1>
          <a:srgbClr val="FFFFFF"/>
        </a:lt1>
        <a:dk2>
          <a:srgbClr val="000000"/>
        </a:dk2>
        <a:lt2>
          <a:srgbClr val="B2B2B2"/>
        </a:lt2>
        <a:accent1>
          <a:srgbClr val="339966"/>
        </a:accent1>
        <a:accent2>
          <a:srgbClr val="CCFFCC"/>
        </a:accent2>
        <a:accent3>
          <a:srgbClr val="FFFFFF"/>
        </a:accent3>
        <a:accent4>
          <a:srgbClr val="000000"/>
        </a:accent4>
        <a:accent5>
          <a:srgbClr val="ADCAB8"/>
        </a:accent5>
        <a:accent6>
          <a:srgbClr val="B9E7B9"/>
        </a:accent6>
        <a:hlink>
          <a:srgbClr val="00CC99"/>
        </a:hlink>
        <a:folHlink>
          <a:srgbClr val="00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шаблон БР 11">
        <a:dk1>
          <a:srgbClr val="000000"/>
        </a:dk1>
        <a:lt1>
          <a:srgbClr val="FFFFFF"/>
        </a:lt1>
        <a:dk2>
          <a:srgbClr val="000000"/>
        </a:dk2>
        <a:lt2>
          <a:srgbClr val="B2B2B2"/>
        </a:lt2>
        <a:accent1>
          <a:srgbClr val="008080"/>
        </a:accent1>
        <a:accent2>
          <a:srgbClr val="33CCCC"/>
        </a:accent2>
        <a:accent3>
          <a:srgbClr val="FFFFFF"/>
        </a:accent3>
        <a:accent4>
          <a:srgbClr val="000000"/>
        </a:accent4>
        <a:accent5>
          <a:srgbClr val="AAC0C0"/>
        </a:accent5>
        <a:accent6>
          <a:srgbClr val="2DB9B9"/>
        </a:accent6>
        <a:hlink>
          <a:srgbClr val="99CCFF"/>
        </a:hlink>
        <a:folHlink>
          <a:srgbClr val="00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шаблон БР 12">
        <a:dk1>
          <a:srgbClr val="000000"/>
        </a:dk1>
        <a:lt1>
          <a:srgbClr val="FFFFFF"/>
        </a:lt1>
        <a:dk2>
          <a:srgbClr val="000000"/>
        </a:dk2>
        <a:lt2>
          <a:srgbClr val="B2B2B2"/>
        </a:lt2>
        <a:accent1>
          <a:srgbClr val="008080"/>
        </a:accent1>
        <a:accent2>
          <a:srgbClr val="CCFFFF"/>
        </a:accent2>
        <a:accent3>
          <a:srgbClr val="FFFFFF"/>
        </a:accent3>
        <a:accent4>
          <a:srgbClr val="000000"/>
        </a:accent4>
        <a:accent5>
          <a:srgbClr val="AAC0C0"/>
        </a:accent5>
        <a:accent6>
          <a:srgbClr val="B9E7E7"/>
        </a:accent6>
        <a:hlink>
          <a:srgbClr val="99CCFF"/>
        </a:hlink>
        <a:folHlink>
          <a:srgbClr val="00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шаблон БР 13">
        <a:dk1>
          <a:srgbClr val="000000"/>
        </a:dk1>
        <a:lt1>
          <a:srgbClr val="FFFFFF"/>
        </a:lt1>
        <a:dk2>
          <a:srgbClr val="000000"/>
        </a:dk2>
        <a:lt2>
          <a:srgbClr val="B2B2B2"/>
        </a:lt2>
        <a:accent1>
          <a:srgbClr val="008080"/>
        </a:accent1>
        <a:accent2>
          <a:srgbClr val="33CCCC"/>
        </a:accent2>
        <a:accent3>
          <a:srgbClr val="FFFFFF"/>
        </a:accent3>
        <a:accent4>
          <a:srgbClr val="000000"/>
        </a:accent4>
        <a:accent5>
          <a:srgbClr val="AAC0C0"/>
        </a:accent5>
        <a:accent6>
          <a:srgbClr val="2DB9B9"/>
        </a:accent6>
        <a:hlink>
          <a:srgbClr val="99CCFF"/>
        </a:hlink>
        <a:folHlink>
          <a:srgbClr val="CCFF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шаблон БР 14">
        <a:dk1>
          <a:srgbClr val="000000"/>
        </a:dk1>
        <a:lt1>
          <a:srgbClr val="FFFFFF"/>
        </a:lt1>
        <a:dk2>
          <a:srgbClr val="000000"/>
        </a:dk2>
        <a:lt2>
          <a:srgbClr val="B2B2B2"/>
        </a:lt2>
        <a:accent1>
          <a:srgbClr val="336699"/>
        </a:accent1>
        <a:accent2>
          <a:srgbClr val="33CCCC"/>
        </a:accent2>
        <a:accent3>
          <a:srgbClr val="FFFFFF"/>
        </a:accent3>
        <a:accent4>
          <a:srgbClr val="000000"/>
        </a:accent4>
        <a:accent5>
          <a:srgbClr val="ADB8CA"/>
        </a:accent5>
        <a:accent6>
          <a:srgbClr val="2DB9B9"/>
        </a:accent6>
        <a:hlink>
          <a:srgbClr val="99CCFF"/>
        </a:hlink>
        <a:folHlink>
          <a:srgbClr val="CCEC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шаблон БР 15">
        <a:dk1>
          <a:srgbClr val="000000"/>
        </a:dk1>
        <a:lt1>
          <a:srgbClr val="FFFFFF"/>
        </a:lt1>
        <a:dk2>
          <a:srgbClr val="000000"/>
        </a:dk2>
        <a:lt2>
          <a:srgbClr val="B2B2B2"/>
        </a:lt2>
        <a:accent1>
          <a:srgbClr val="3333FF"/>
        </a:accent1>
        <a:accent2>
          <a:srgbClr val="6699FF"/>
        </a:accent2>
        <a:accent3>
          <a:srgbClr val="FFFFFF"/>
        </a:accent3>
        <a:accent4>
          <a:srgbClr val="000000"/>
        </a:accent4>
        <a:accent5>
          <a:srgbClr val="ADADFF"/>
        </a:accent5>
        <a:accent6>
          <a:srgbClr val="5C8AE7"/>
        </a:accent6>
        <a:hlink>
          <a:srgbClr val="3399FF"/>
        </a:hlink>
        <a:folHlink>
          <a:srgbClr val="CCEC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шаблон БР 16">
        <a:dk1>
          <a:srgbClr val="000000"/>
        </a:dk1>
        <a:lt1>
          <a:srgbClr val="FFFFFF"/>
        </a:lt1>
        <a:dk2>
          <a:srgbClr val="000000"/>
        </a:dk2>
        <a:lt2>
          <a:srgbClr val="B2B2B2"/>
        </a:lt2>
        <a:accent1>
          <a:srgbClr val="6699FF"/>
        </a:accent1>
        <a:accent2>
          <a:srgbClr val="66CCFF"/>
        </a:accent2>
        <a:accent3>
          <a:srgbClr val="FFFFFF"/>
        </a:accent3>
        <a:accent4>
          <a:srgbClr val="000000"/>
        </a:accent4>
        <a:accent5>
          <a:srgbClr val="B8CAFF"/>
        </a:accent5>
        <a:accent6>
          <a:srgbClr val="5CB9E7"/>
        </a:accent6>
        <a:hlink>
          <a:srgbClr val="99CCFF"/>
        </a:hlink>
        <a:folHlink>
          <a:srgbClr val="CCECFF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3.xml><?xml version="1.0" encoding="utf-8"?>
<a:theme xmlns:a="http://schemas.openxmlformats.org/drawingml/2006/main" name="6_шаблон БР">
  <a:themeElements>
    <a:clrScheme name="">
      <a:dk1>
        <a:srgbClr val="000000"/>
      </a:dk1>
      <a:lt1>
        <a:srgbClr val="FFFFFF"/>
      </a:lt1>
      <a:dk2>
        <a:srgbClr val="000000"/>
      </a:dk2>
      <a:lt2>
        <a:srgbClr val="B2B2B2"/>
      </a:lt2>
      <a:accent1>
        <a:srgbClr val="0E4D99"/>
      </a:accent1>
      <a:accent2>
        <a:srgbClr val="6699FF"/>
      </a:accent2>
      <a:accent3>
        <a:srgbClr val="FFFFFF"/>
      </a:accent3>
      <a:accent4>
        <a:srgbClr val="000000"/>
      </a:accent4>
      <a:accent5>
        <a:srgbClr val="AAB2CA"/>
      </a:accent5>
      <a:accent6>
        <a:srgbClr val="5C8AE7"/>
      </a:accent6>
      <a:hlink>
        <a:srgbClr val="99CCFF"/>
      </a:hlink>
      <a:folHlink>
        <a:srgbClr val="CCECFF"/>
      </a:folHlink>
    </a:clrScheme>
    <a:fontScheme name="шаблон БР">
      <a:majorFont>
        <a:latin typeface="Tahoma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ru-RU" sz="1800" b="1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Arial" pitchFamily="34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ru-RU" sz="1800" b="1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Arial" pitchFamily="34" charset="0"/>
          </a:defRPr>
        </a:defPPr>
      </a:lstStyle>
    </a:lnDef>
  </a:objectDefaults>
  <a:extraClrSchemeLst>
    <a:extraClrScheme>
      <a:clrScheme name="шаблон БР 1">
        <a:dk1>
          <a:srgbClr val="000000"/>
        </a:dk1>
        <a:lt1>
          <a:srgbClr val="FFFFFF"/>
        </a:lt1>
        <a:dk2>
          <a:srgbClr val="40458C"/>
        </a:dk2>
        <a:lt2>
          <a:srgbClr val="FFFFCC"/>
        </a:lt2>
        <a:accent1>
          <a:srgbClr val="8D8DB3"/>
        </a:accent1>
        <a:accent2>
          <a:srgbClr val="B2B2B2"/>
        </a:accent2>
        <a:accent3>
          <a:srgbClr val="AFB0C5"/>
        </a:accent3>
        <a:accent4>
          <a:srgbClr val="DADADA"/>
        </a:accent4>
        <a:accent5>
          <a:srgbClr val="C5C5D6"/>
        </a:accent5>
        <a:accent6>
          <a:srgbClr val="A1A1A1"/>
        </a:accent6>
        <a:hlink>
          <a:srgbClr val="6F89F7"/>
        </a:hlink>
        <a:folHlink>
          <a:srgbClr val="4F56AD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шаблон БР 2">
        <a:dk1>
          <a:srgbClr val="40458C"/>
        </a:dk1>
        <a:lt1>
          <a:srgbClr val="FFFFFF"/>
        </a:lt1>
        <a:dk2>
          <a:srgbClr val="660066"/>
        </a:dk2>
        <a:lt2>
          <a:srgbClr val="B7C1EB"/>
        </a:lt2>
        <a:accent1>
          <a:srgbClr val="ECD882"/>
        </a:accent1>
        <a:accent2>
          <a:srgbClr val="B2B2B2"/>
        </a:accent2>
        <a:accent3>
          <a:srgbClr val="FFFFFF"/>
        </a:accent3>
        <a:accent4>
          <a:srgbClr val="353A77"/>
        </a:accent4>
        <a:accent5>
          <a:srgbClr val="F4E9C1"/>
        </a:accent5>
        <a:accent6>
          <a:srgbClr val="A1A1A1"/>
        </a:accent6>
        <a:hlink>
          <a:srgbClr val="6F89F7"/>
        </a:hlink>
        <a:folHlink>
          <a:srgbClr val="CFDBFD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шаблон БР 3">
        <a:dk1>
          <a:srgbClr val="000000"/>
        </a:dk1>
        <a:lt1>
          <a:srgbClr val="FFFFFF"/>
        </a:lt1>
        <a:dk2>
          <a:srgbClr val="4D4D4D"/>
        </a:dk2>
        <a:lt2>
          <a:srgbClr val="B2B2B2"/>
        </a:lt2>
        <a:accent1>
          <a:srgbClr val="969696"/>
        </a:accent1>
        <a:accent2>
          <a:srgbClr val="EAEAEA"/>
        </a:accent2>
        <a:accent3>
          <a:srgbClr val="FFFFFF"/>
        </a:accent3>
        <a:accent4>
          <a:srgbClr val="000000"/>
        </a:accent4>
        <a:accent5>
          <a:srgbClr val="C9C9C9"/>
        </a:accent5>
        <a:accent6>
          <a:srgbClr val="D4D4D4"/>
        </a:accent6>
        <a:hlink>
          <a:srgbClr val="777777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шаблон БР 4">
        <a:dk1>
          <a:srgbClr val="333300"/>
        </a:dk1>
        <a:lt1>
          <a:srgbClr val="FFFFFF"/>
        </a:lt1>
        <a:dk2>
          <a:srgbClr val="663300"/>
        </a:dk2>
        <a:lt2>
          <a:srgbClr val="B2B2B2"/>
        </a:lt2>
        <a:accent1>
          <a:srgbClr val="DDC6A7"/>
        </a:accent1>
        <a:accent2>
          <a:srgbClr val="D9C167"/>
        </a:accent2>
        <a:accent3>
          <a:srgbClr val="FFFFFF"/>
        </a:accent3>
        <a:accent4>
          <a:srgbClr val="2A2A00"/>
        </a:accent4>
        <a:accent5>
          <a:srgbClr val="EBDFD0"/>
        </a:accent5>
        <a:accent6>
          <a:srgbClr val="C4AF5D"/>
        </a:accent6>
        <a:hlink>
          <a:srgbClr val="8A7A66"/>
        </a:hlink>
        <a:folHlink>
          <a:srgbClr val="C0AE9E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шаблон БР 5">
        <a:dk1>
          <a:srgbClr val="000000"/>
        </a:dk1>
        <a:lt1>
          <a:srgbClr val="FFFFFF"/>
        </a:lt1>
        <a:dk2>
          <a:srgbClr val="003366"/>
        </a:dk2>
        <a:lt2>
          <a:srgbClr val="CCFFCC"/>
        </a:lt2>
        <a:accent1>
          <a:srgbClr val="006699"/>
        </a:accent1>
        <a:accent2>
          <a:srgbClr val="009999"/>
        </a:accent2>
        <a:accent3>
          <a:srgbClr val="AAADB8"/>
        </a:accent3>
        <a:accent4>
          <a:srgbClr val="DADADA"/>
        </a:accent4>
        <a:accent5>
          <a:srgbClr val="AAB8CA"/>
        </a:accent5>
        <a:accent6>
          <a:srgbClr val="008A8A"/>
        </a:accent6>
        <a:hlink>
          <a:srgbClr val="0099CC"/>
        </a:hlink>
        <a:folHlink>
          <a:srgbClr val="00458A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шаблон БР 6">
        <a:dk1>
          <a:srgbClr val="000000"/>
        </a:dk1>
        <a:lt1>
          <a:srgbClr val="FFFFFF"/>
        </a:lt1>
        <a:dk2>
          <a:srgbClr val="004A48"/>
        </a:dk2>
        <a:lt2>
          <a:srgbClr val="33CCCC"/>
        </a:lt2>
        <a:accent1>
          <a:srgbClr val="006699"/>
        </a:accent1>
        <a:accent2>
          <a:srgbClr val="009999"/>
        </a:accent2>
        <a:accent3>
          <a:srgbClr val="AAB1B1"/>
        </a:accent3>
        <a:accent4>
          <a:srgbClr val="DADADA"/>
        </a:accent4>
        <a:accent5>
          <a:srgbClr val="AAB8CA"/>
        </a:accent5>
        <a:accent6>
          <a:srgbClr val="008A8A"/>
        </a:accent6>
        <a:hlink>
          <a:srgbClr val="00CC99"/>
        </a:hlink>
        <a:folHlink>
          <a:srgbClr val="00666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шаблон БР 7">
        <a:dk1>
          <a:srgbClr val="000000"/>
        </a:dk1>
        <a:lt1>
          <a:srgbClr val="FFFFFF"/>
        </a:lt1>
        <a:dk2>
          <a:srgbClr val="333300"/>
        </a:dk2>
        <a:lt2>
          <a:srgbClr val="FFFFCC"/>
        </a:lt2>
        <a:accent1>
          <a:srgbClr val="CC9900"/>
        </a:accent1>
        <a:accent2>
          <a:srgbClr val="CC6600"/>
        </a:accent2>
        <a:accent3>
          <a:srgbClr val="ADADAA"/>
        </a:accent3>
        <a:accent4>
          <a:srgbClr val="DADADA"/>
        </a:accent4>
        <a:accent5>
          <a:srgbClr val="E2CAAA"/>
        </a:accent5>
        <a:accent6>
          <a:srgbClr val="B95C00"/>
        </a:accent6>
        <a:hlink>
          <a:srgbClr val="808000"/>
        </a:hlink>
        <a:folHlink>
          <a:srgbClr val="525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шаблон БР 8">
        <a:dk1>
          <a:srgbClr val="003D62"/>
        </a:dk1>
        <a:lt1>
          <a:srgbClr val="FFFFFF"/>
        </a:lt1>
        <a:dk2>
          <a:srgbClr val="006699"/>
        </a:dk2>
        <a:lt2>
          <a:srgbClr val="C8D1DA"/>
        </a:lt2>
        <a:accent1>
          <a:srgbClr val="9AC0EA"/>
        </a:accent1>
        <a:accent2>
          <a:srgbClr val="80C3C8"/>
        </a:accent2>
        <a:accent3>
          <a:srgbClr val="FFFFFF"/>
        </a:accent3>
        <a:accent4>
          <a:srgbClr val="003353"/>
        </a:accent4>
        <a:accent5>
          <a:srgbClr val="CADCF3"/>
        </a:accent5>
        <a:accent6>
          <a:srgbClr val="73B0B5"/>
        </a:accent6>
        <a:hlink>
          <a:srgbClr val="81ABCB"/>
        </a:hlink>
        <a:folHlink>
          <a:srgbClr val="B6CBD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шаблон БР 9">
        <a:dk1>
          <a:srgbClr val="000000"/>
        </a:dk1>
        <a:lt1>
          <a:srgbClr val="FFFFFF"/>
        </a:lt1>
        <a:dk2>
          <a:srgbClr val="000000"/>
        </a:dk2>
        <a:lt2>
          <a:srgbClr val="B2B2B2"/>
        </a:lt2>
        <a:accent1>
          <a:srgbClr val="DDDDDD"/>
        </a:accent1>
        <a:accent2>
          <a:srgbClr val="EAEAEA"/>
        </a:accent2>
        <a:accent3>
          <a:srgbClr val="FFFFFF"/>
        </a:accent3>
        <a:accent4>
          <a:srgbClr val="000000"/>
        </a:accent4>
        <a:accent5>
          <a:srgbClr val="EBEBEB"/>
        </a:accent5>
        <a:accent6>
          <a:srgbClr val="D4D4D4"/>
        </a:accent6>
        <a:hlink>
          <a:srgbClr val="777777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шаблон БР 10">
        <a:dk1>
          <a:srgbClr val="000000"/>
        </a:dk1>
        <a:lt1>
          <a:srgbClr val="FFFFFF"/>
        </a:lt1>
        <a:dk2>
          <a:srgbClr val="000000"/>
        </a:dk2>
        <a:lt2>
          <a:srgbClr val="B2B2B2"/>
        </a:lt2>
        <a:accent1>
          <a:srgbClr val="339966"/>
        </a:accent1>
        <a:accent2>
          <a:srgbClr val="CCFFCC"/>
        </a:accent2>
        <a:accent3>
          <a:srgbClr val="FFFFFF"/>
        </a:accent3>
        <a:accent4>
          <a:srgbClr val="000000"/>
        </a:accent4>
        <a:accent5>
          <a:srgbClr val="ADCAB8"/>
        </a:accent5>
        <a:accent6>
          <a:srgbClr val="B9E7B9"/>
        </a:accent6>
        <a:hlink>
          <a:srgbClr val="00CC99"/>
        </a:hlink>
        <a:folHlink>
          <a:srgbClr val="00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шаблон БР 11">
        <a:dk1>
          <a:srgbClr val="000000"/>
        </a:dk1>
        <a:lt1>
          <a:srgbClr val="FFFFFF"/>
        </a:lt1>
        <a:dk2>
          <a:srgbClr val="000000"/>
        </a:dk2>
        <a:lt2>
          <a:srgbClr val="B2B2B2"/>
        </a:lt2>
        <a:accent1>
          <a:srgbClr val="008080"/>
        </a:accent1>
        <a:accent2>
          <a:srgbClr val="33CCCC"/>
        </a:accent2>
        <a:accent3>
          <a:srgbClr val="FFFFFF"/>
        </a:accent3>
        <a:accent4>
          <a:srgbClr val="000000"/>
        </a:accent4>
        <a:accent5>
          <a:srgbClr val="AAC0C0"/>
        </a:accent5>
        <a:accent6>
          <a:srgbClr val="2DB9B9"/>
        </a:accent6>
        <a:hlink>
          <a:srgbClr val="99CCFF"/>
        </a:hlink>
        <a:folHlink>
          <a:srgbClr val="00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шаблон БР 12">
        <a:dk1>
          <a:srgbClr val="000000"/>
        </a:dk1>
        <a:lt1>
          <a:srgbClr val="FFFFFF"/>
        </a:lt1>
        <a:dk2>
          <a:srgbClr val="000000"/>
        </a:dk2>
        <a:lt2>
          <a:srgbClr val="B2B2B2"/>
        </a:lt2>
        <a:accent1>
          <a:srgbClr val="008080"/>
        </a:accent1>
        <a:accent2>
          <a:srgbClr val="CCFFFF"/>
        </a:accent2>
        <a:accent3>
          <a:srgbClr val="FFFFFF"/>
        </a:accent3>
        <a:accent4>
          <a:srgbClr val="000000"/>
        </a:accent4>
        <a:accent5>
          <a:srgbClr val="AAC0C0"/>
        </a:accent5>
        <a:accent6>
          <a:srgbClr val="B9E7E7"/>
        </a:accent6>
        <a:hlink>
          <a:srgbClr val="99CCFF"/>
        </a:hlink>
        <a:folHlink>
          <a:srgbClr val="00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шаблон БР 13">
        <a:dk1>
          <a:srgbClr val="000000"/>
        </a:dk1>
        <a:lt1>
          <a:srgbClr val="FFFFFF"/>
        </a:lt1>
        <a:dk2>
          <a:srgbClr val="000000"/>
        </a:dk2>
        <a:lt2>
          <a:srgbClr val="B2B2B2"/>
        </a:lt2>
        <a:accent1>
          <a:srgbClr val="008080"/>
        </a:accent1>
        <a:accent2>
          <a:srgbClr val="33CCCC"/>
        </a:accent2>
        <a:accent3>
          <a:srgbClr val="FFFFFF"/>
        </a:accent3>
        <a:accent4>
          <a:srgbClr val="000000"/>
        </a:accent4>
        <a:accent5>
          <a:srgbClr val="AAC0C0"/>
        </a:accent5>
        <a:accent6>
          <a:srgbClr val="2DB9B9"/>
        </a:accent6>
        <a:hlink>
          <a:srgbClr val="99CCFF"/>
        </a:hlink>
        <a:folHlink>
          <a:srgbClr val="CCFF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шаблон БР 14">
        <a:dk1>
          <a:srgbClr val="000000"/>
        </a:dk1>
        <a:lt1>
          <a:srgbClr val="FFFFFF"/>
        </a:lt1>
        <a:dk2>
          <a:srgbClr val="000000"/>
        </a:dk2>
        <a:lt2>
          <a:srgbClr val="B2B2B2"/>
        </a:lt2>
        <a:accent1>
          <a:srgbClr val="336699"/>
        </a:accent1>
        <a:accent2>
          <a:srgbClr val="33CCCC"/>
        </a:accent2>
        <a:accent3>
          <a:srgbClr val="FFFFFF"/>
        </a:accent3>
        <a:accent4>
          <a:srgbClr val="000000"/>
        </a:accent4>
        <a:accent5>
          <a:srgbClr val="ADB8CA"/>
        </a:accent5>
        <a:accent6>
          <a:srgbClr val="2DB9B9"/>
        </a:accent6>
        <a:hlink>
          <a:srgbClr val="99CCFF"/>
        </a:hlink>
        <a:folHlink>
          <a:srgbClr val="CCEC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шаблон БР 15">
        <a:dk1>
          <a:srgbClr val="000000"/>
        </a:dk1>
        <a:lt1>
          <a:srgbClr val="FFFFFF"/>
        </a:lt1>
        <a:dk2>
          <a:srgbClr val="000000"/>
        </a:dk2>
        <a:lt2>
          <a:srgbClr val="B2B2B2"/>
        </a:lt2>
        <a:accent1>
          <a:srgbClr val="3333FF"/>
        </a:accent1>
        <a:accent2>
          <a:srgbClr val="6699FF"/>
        </a:accent2>
        <a:accent3>
          <a:srgbClr val="FFFFFF"/>
        </a:accent3>
        <a:accent4>
          <a:srgbClr val="000000"/>
        </a:accent4>
        <a:accent5>
          <a:srgbClr val="ADADFF"/>
        </a:accent5>
        <a:accent6>
          <a:srgbClr val="5C8AE7"/>
        </a:accent6>
        <a:hlink>
          <a:srgbClr val="3399FF"/>
        </a:hlink>
        <a:folHlink>
          <a:srgbClr val="CCEC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шаблон БР 16">
        <a:dk1>
          <a:srgbClr val="000000"/>
        </a:dk1>
        <a:lt1>
          <a:srgbClr val="FFFFFF"/>
        </a:lt1>
        <a:dk2>
          <a:srgbClr val="000000"/>
        </a:dk2>
        <a:lt2>
          <a:srgbClr val="B2B2B2"/>
        </a:lt2>
        <a:accent1>
          <a:srgbClr val="6699FF"/>
        </a:accent1>
        <a:accent2>
          <a:srgbClr val="66CCFF"/>
        </a:accent2>
        <a:accent3>
          <a:srgbClr val="FFFFFF"/>
        </a:accent3>
        <a:accent4>
          <a:srgbClr val="000000"/>
        </a:accent4>
        <a:accent5>
          <a:srgbClr val="B8CAFF"/>
        </a:accent5>
        <a:accent6>
          <a:srgbClr val="5CB9E7"/>
        </a:accent6>
        <a:hlink>
          <a:srgbClr val="99CCFF"/>
        </a:hlink>
        <a:folHlink>
          <a:srgbClr val="CCECFF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4.xml><?xml version="1.0" encoding="utf-8"?>
<a:theme xmlns:a="http://schemas.openxmlformats.org/drawingml/2006/main" name="7_шаблон БР">
  <a:themeElements>
    <a:clrScheme name="">
      <a:dk1>
        <a:srgbClr val="000000"/>
      </a:dk1>
      <a:lt1>
        <a:srgbClr val="FFFFFF"/>
      </a:lt1>
      <a:dk2>
        <a:srgbClr val="000000"/>
      </a:dk2>
      <a:lt2>
        <a:srgbClr val="B2B2B2"/>
      </a:lt2>
      <a:accent1>
        <a:srgbClr val="0E4D99"/>
      </a:accent1>
      <a:accent2>
        <a:srgbClr val="6699FF"/>
      </a:accent2>
      <a:accent3>
        <a:srgbClr val="FFFFFF"/>
      </a:accent3>
      <a:accent4>
        <a:srgbClr val="000000"/>
      </a:accent4>
      <a:accent5>
        <a:srgbClr val="AAB2CA"/>
      </a:accent5>
      <a:accent6>
        <a:srgbClr val="5C8AE7"/>
      </a:accent6>
      <a:hlink>
        <a:srgbClr val="99CCFF"/>
      </a:hlink>
      <a:folHlink>
        <a:srgbClr val="CCECFF"/>
      </a:folHlink>
    </a:clrScheme>
    <a:fontScheme name="шаблон БР">
      <a:majorFont>
        <a:latin typeface="Tahoma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ru-RU" sz="1800" b="1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Arial" pitchFamily="34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ru-RU" sz="1800" b="1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Arial" pitchFamily="34" charset="0"/>
          </a:defRPr>
        </a:defPPr>
      </a:lstStyle>
    </a:lnDef>
  </a:objectDefaults>
  <a:extraClrSchemeLst>
    <a:extraClrScheme>
      <a:clrScheme name="шаблон БР 1">
        <a:dk1>
          <a:srgbClr val="000000"/>
        </a:dk1>
        <a:lt1>
          <a:srgbClr val="FFFFFF"/>
        </a:lt1>
        <a:dk2>
          <a:srgbClr val="40458C"/>
        </a:dk2>
        <a:lt2>
          <a:srgbClr val="FFFFCC"/>
        </a:lt2>
        <a:accent1>
          <a:srgbClr val="8D8DB3"/>
        </a:accent1>
        <a:accent2>
          <a:srgbClr val="B2B2B2"/>
        </a:accent2>
        <a:accent3>
          <a:srgbClr val="AFB0C5"/>
        </a:accent3>
        <a:accent4>
          <a:srgbClr val="DADADA"/>
        </a:accent4>
        <a:accent5>
          <a:srgbClr val="C5C5D6"/>
        </a:accent5>
        <a:accent6>
          <a:srgbClr val="A1A1A1"/>
        </a:accent6>
        <a:hlink>
          <a:srgbClr val="6F89F7"/>
        </a:hlink>
        <a:folHlink>
          <a:srgbClr val="4F56AD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шаблон БР 2">
        <a:dk1>
          <a:srgbClr val="40458C"/>
        </a:dk1>
        <a:lt1>
          <a:srgbClr val="FFFFFF"/>
        </a:lt1>
        <a:dk2>
          <a:srgbClr val="660066"/>
        </a:dk2>
        <a:lt2>
          <a:srgbClr val="B7C1EB"/>
        </a:lt2>
        <a:accent1>
          <a:srgbClr val="ECD882"/>
        </a:accent1>
        <a:accent2>
          <a:srgbClr val="B2B2B2"/>
        </a:accent2>
        <a:accent3>
          <a:srgbClr val="FFFFFF"/>
        </a:accent3>
        <a:accent4>
          <a:srgbClr val="353A77"/>
        </a:accent4>
        <a:accent5>
          <a:srgbClr val="F4E9C1"/>
        </a:accent5>
        <a:accent6>
          <a:srgbClr val="A1A1A1"/>
        </a:accent6>
        <a:hlink>
          <a:srgbClr val="6F89F7"/>
        </a:hlink>
        <a:folHlink>
          <a:srgbClr val="CFDBFD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шаблон БР 3">
        <a:dk1>
          <a:srgbClr val="000000"/>
        </a:dk1>
        <a:lt1>
          <a:srgbClr val="FFFFFF"/>
        </a:lt1>
        <a:dk2>
          <a:srgbClr val="4D4D4D"/>
        </a:dk2>
        <a:lt2>
          <a:srgbClr val="B2B2B2"/>
        </a:lt2>
        <a:accent1>
          <a:srgbClr val="969696"/>
        </a:accent1>
        <a:accent2>
          <a:srgbClr val="EAEAEA"/>
        </a:accent2>
        <a:accent3>
          <a:srgbClr val="FFFFFF"/>
        </a:accent3>
        <a:accent4>
          <a:srgbClr val="000000"/>
        </a:accent4>
        <a:accent5>
          <a:srgbClr val="C9C9C9"/>
        </a:accent5>
        <a:accent6>
          <a:srgbClr val="D4D4D4"/>
        </a:accent6>
        <a:hlink>
          <a:srgbClr val="777777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шаблон БР 4">
        <a:dk1>
          <a:srgbClr val="333300"/>
        </a:dk1>
        <a:lt1>
          <a:srgbClr val="FFFFFF"/>
        </a:lt1>
        <a:dk2>
          <a:srgbClr val="663300"/>
        </a:dk2>
        <a:lt2>
          <a:srgbClr val="B2B2B2"/>
        </a:lt2>
        <a:accent1>
          <a:srgbClr val="DDC6A7"/>
        </a:accent1>
        <a:accent2>
          <a:srgbClr val="D9C167"/>
        </a:accent2>
        <a:accent3>
          <a:srgbClr val="FFFFFF"/>
        </a:accent3>
        <a:accent4>
          <a:srgbClr val="2A2A00"/>
        </a:accent4>
        <a:accent5>
          <a:srgbClr val="EBDFD0"/>
        </a:accent5>
        <a:accent6>
          <a:srgbClr val="C4AF5D"/>
        </a:accent6>
        <a:hlink>
          <a:srgbClr val="8A7A66"/>
        </a:hlink>
        <a:folHlink>
          <a:srgbClr val="C0AE9E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шаблон БР 5">
        <a:dk1>
          <a:srgbClr val="000000"/>
        </a:dk1>
        <a:lt1>
          <a:srgbClr val="FFFFFF"/>
        </a:lt1>
        <a:dk2>
          <a:srgbClr val="003366"/>
        </a:dk2>
        <a:lt2>
          <a:srgbClr val="CCFFCC"/>
        </a:lt2>
        <a:accent1>
          <a:srgbClr val="006699"/>
        </a:accent1>
        <a:accent2>
          <a:srgbClr val="009999"/>
        </a:accent2>
        <a:accent3>
          <a:srgbClr val="AAADB8"/>
        </a:accent3>
        <a:accent4>
          <a:srgbClr val="DADADA"/>
        </a:accent4>
        <a:accent5>
          <a:srgbClr val="AAB8CA"/>
        </a:accent5>
        <a:accent6>
          <a:srgbClr val="008A8A"/>
        </a:accent6>
        <a:hlink>
          <a:srgbClr val="0099CC"/>
        </a:hlink>
        <a:folHlink>
          <a:srgbClr val="00458A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шаблон БР 6">
        <a:dk1>
          <a:srgbClr val="000000"/>
        </a:dk1>
        <a:lt1>
          <a:srgbClr val="FFFFFF"/>
        </a:lt1>
        <a:dk2>
          <a:srgbClr val="004A48"/>
        </a:dk2>
        <a:lt2>
          <a:srgbClr val="33CCCC"/>
        </a:lt2>
        <a:accent1>
          <a:srgbClr val="006699"/>
        </a:accent1>
        <a:accent2>
          <a:srgbClr val="009999"/>
        </a:accent2>
        <a:accent3>
          <a:srgbClr val="AAB1B1"/>
        </a:accent3>
        <a:accent4>
          <a:srgbClr val="DADADA"/>
        </a:accent4>
        <a:accent5>
          <a:srgbClr val="AAB8CA"/>
        </a:accent5>
        <a:accent6>
          <a:srgbClr val="008A8A"/>
        </a:accent6>
        <a:hlink>
          <a:srgbClr val="00CC99"/>
        </a:hlink>
        <a:folHlink>
          <a:srgbClr val="00666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шаблон БР 7">
        <a:dk1>
          <a:srgbClr val="000000"/>
        </a:dk1>
        <a:lt1>
          <a:srgbClr val="FFFFFF"/>
        </a:lt1>
        <a:dk2>
          <a:srgbClr val="333300"/>
        </a:dk2>
        <a:lt2>
          <a:srgbClr val="FFFFCC"/>
        </a:lt2>
        <a:accent1>
          <a:srgbClr val="CC9900"/>
        </a:accent1>
        <a:accent2>
          <a:srgbClr val="CC6600"/>
        </a:accent2>
        <a:accent3>
          <a:srgbClr val="ADADAA"/>
        </a:accent3>
        <a:accent4>
          <a:srgbClr val="DADADA"/>
        </a:accent4>
        <a:accent5>
          <a:srgbClr val="E2CAAA"/>
        </a:accent5>
        <a:accent6>
          <a:srgbClr val="B95C00"/>
        </a:accent6>
        <a:hlink>
          <a:srgbClr val="808000"/>
        </a:hlink>
        <a:folHlink>
          <a:srgbClr val="525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шаблон БР 8">
        <a:dk1>
          <a:srgbClr val="003D62"/>
        </a:dk1>
        <a:lt1>
          <a:srgbClr val="FFFFFF"/>
        </a:lt1>
        <a:dk2>
          <a:srgbClr val="006699"/>
        </a:dk2>
        <a:lt2>
          <a:srgbClr val="C8D1DA"/>
        </a:lt2>
        <a:accent1>
          <a:srgbClr val="9AC0EA"/>
        </a:accent1>
        <a:accent2>
          <a:srgbClr val="80C3C8"/>
        </a:accent2>
        <a:accent3>
          <a:srgbClr val="FFFFFF"/>
        </a:accent3>
        <a:accent4>
          <a:srgbClr val="003353"/>
        </a:accent4>
        <a:accent5>
          <a:srgbClr val="CADCF3"/>
        </a:accent5>
        <a:accent6>
          <a:srgbClr val="73B0B5"/>
        </a:accent6>
        <a:hlink>
          <a:srgbClr val="81ABCB"/>
        </a:hlink>
        <a:folHlink>
          <a:srgbClr val="B6CBD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шаблон БР 9">
        <a:dk1>
          <a:srgbClr val="000000"/>
        </a:dk1>
        <a:lt1>
          <a:srgbClr val="FFFFFF"/>
        </a:lt1>
        <a:dk2>
          <a:srgbClr val="000000"/>
        </a:dk2>
        <a:lt2>
          <a:srgbClr val="B2B2B2"/>
        </a:lt2>
        <a:accent1>
          <a:srgbClr val="DDDDDD"/>
        </a:accent1>
        <a:accent2>
          <a:srgbClr val="EAEAEA"/>
        </a:accent2>
        <a:accent3>
          <a:srgbClr val="FFFFFF"/>
        </a:accent3>
        <a:accent4>
          <a:srgbClr val="000000"/>
        </a:accent4>
        <a:accent5>
          <a:srgbClr val="EBEBEB"/>
        </a:accent5>
        <a:accent6>
          <a:srgbClr val="D4D4D4"/>
        </a:accent6>
        <a:hlink>
          <a:srgbClr val="777777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шаблон БР 10">
        <a:dk1>
          <a:srgbClr val="000000"/>
        </a:dk1>
        <a:lt1>
          <a:srgbClr val="FFFFFF"/>
        </a:lt1>
        <a:dk2>
          <a:srgbClr val="000000"/>
        </a:dk2>
        <a:lt2>
          <a:srgbClr val="B2B2B2"/>
        </a:lt2>
        <a:accent1>
          <a:srgbClr val="339966"/>
        </a:accent1>
        <a:accent2>
          <a:srgbClr val="CCFFCC"/>
        </a:accent2>
        <a:accent3>
          <a:srgbClr val="FFFFFF"/>
        </a:accent3>
        <a:accent4>
          <a:srgbClr val="000000"/>
        </a:accent4>
        <a:accent5>
          <a:srgbClr val="ADCAB8"/>
        </a:accent5>
        <a:accent6>
          <a:srgbClr val="B9E7B9"/>
        </a:accent6>
        <a:hlink>
          <a:srgbClr val="00CC99"/>
        </a:hlink>
        <a:folHlink>
          <a:srgbClr val="00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шаблон БР 11">
        <a:dk1>
          <a:srgbClr val="000000"/>
        </a:dk1>
        <a:lt1>
          <a:srgbClr val="FFFFFF"/>
        </a:lt1>
        <a:dk2>
          <a:srgbClr val="000000"/>
        </a:dk2>
        <a:lt2>
          <a:srgbClr val="B2B2B2"/>
        </a:lt2>
        <a:accent1>
          <a:srgbClr val="008080"/>
        </a:accent1>
        <a:accent2>
          <a:srgbClr val="33CCCC"/>
        </a:accent2>
        <a:accent3>
          <a:srgbClr val="FFFFFF"/>
        </a:accent3>
        <a:accent4>
          <a:srgbClr val="000000"/>
        </a:accent4>
        <a:accent5>
          <a:srgbClr val="AAC0C0"/>
        </a:accent5>
        <a:accent6>
          <a:srgbClr val="2DB9B9"/>
        </a:accent6>
        <a:hlink>
          <a:srgbClr val="99CCFF"/>
        </a:hlink>
        <a:folHlink>
          <a:srgbClr val="00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шаблон БР 12">
        <a:dk1>
          <a:srgbClr val="000000"/>
        </a:dk1>
        <a:lt1>
          <a:srgbClr val="FFFFFF"/>
        </a:lt1>
        <a:dk2>
          <a:srgbClr val="000000"/>
        </a:dk2>
        <a:lt2>
          <a:srgbClr val="B2B2B2"/>
        </a:lt2>
        <a:accent1>
          <a:srgbClr val="008080"/>
        </a:accent1>
        <a:accent2>
          <a:srgbClr val="CCFFFF"/>
        </a:accent2>
        <a:accent3>
          <a:srgbClr val="FFFFFF"/>
        </a:accent3>
        <a:accent4>
          <a:srgbClr val="000000"/>
        </a:accent4>
        <a:accent5>
          <a:srgbClr val="AAC0C0"/>
        </a:accent5>
        <a:accent6>
          <a:srgbClr val="B9E7E7"/>
        </a:accent6>
        <a:hlink>
          <a:srgbClr val="99CCFF"/>
        </a:hlink>
        <a:folHlink>
          <a:srgbClr val="00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шаблон БР 13">
        <a:dk1>
          <a:srgbClr val="000000"/>
        </a:dk1>
        <a:lt1>
          <a:srgbClr val="FFFFFF"/>
        </a:lt1>
        <a:dk2>
          <a:srgbClr val="000000"/>
        </a:dk2>
        <a:lt2>
          <a:srgbClr val="B2B2B2"/>
        </a:lt2>
        <a:accent1>
          <a:srgbClr val="008080"/>
        </a:accent1>
        <a:accent2>
          <a:srgbClr val="33CCCC"/>
        </a:accent2>
        <a:accent3>
          <a:srgbClr val="FFFFFF"/>
        </a:accent3>
        <a:accent4>
          <a:srgbClr val="000000"/>
        </a:accent4>
        <a:accent5>
          <a:srgbClr val="AAC0C0"/>
        </a:accent5>
        <a:accent6>
          <a:srgbClr val="2DB9B9"/>
        </a:accent6>
        <a:hlink>
          <a:srgbClr val="99CCFF"/>
        </a:hlink>
        <a:folHlink>
          <a:srgbClr val="CCFF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шаблон БР 14">
        <a:dk1>
          <a:srgbClr val="000000"/>
        </a:dk1>
        <a:lt1>
          <a:srgbClr val="FFFFFF"/>
        </a:lt1>
        <a:dk2>
          <a:srgbClr val="000000"/>
        </a:dk2>
        <a:lt2>
          <a:srgbClr val="B2B2B2"/>
        </a:lt2>
        <a:accent1>
          <a:srgbClr val="336699"/>
        </a:accent1>
        <a:accent2>
          <a:srgbClr val="33CCCC"/>
        </a:accent2>
        <a:accent3>
          <a:srgbClr val="FFFFFF"/>
        </a:accent3>
        <a:accent4>
          <a:srgbClr val="000000"/>
        </a:accent4>
        <a:accent5>
          <a:srgbClr val="ADB8CA"/>
        </a:accent5>
        <a:accent6>
          <a:srgbClr val="2DB9B9"/>
        </a:accent6>
        <a:hlink>
          <a:srgbClr val="99CCFF"/>
        </a:hlink>
        <a:folHlink>
          <a:srgbClr val="CCEC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шаблон БР 15">
        <a:dk1>
          <a:srgbClr val="000000"/>
        </a:dk1>
        <a:lt1>
          <a:srgbClr val="FFFFFF"/>
        </a:lt1>
        <a:dk2>
          <a:srgbClr val="000000"/>
        </a:dk2>
        <a:lt2>
          <a:srgbClr val="B2B2B2"/>
        </a:lt2>
        <a:accent1>
          <a:srgbClr val="3333FF"/>
        </a:accent1>
        <a:accent2>
          <a:srgbClr val="6699FF"/>
        </a:accent2>
        <a:accent3>
          <a:srgbClr val="FFFFFF"/>
        </a:accent3>
        <a:accent4>
          <a:srgbClr val="000000"/>
        </a:accent4>
        <a:accent5>
          <a:srgbClr val="ADADFF"/>
        </a:accent5>
        <a:accent6>
          <a:srgbClr val="5C8AE7"/>
        </a:accent6>
        <a:hlink>
          <a:srgbClr val="3399FF"/>
        </a:hlink>
        <a:folHlink>
          <a:srgbClr val="CCEC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шаблон БР 16">
        <a:dk1>
          <a:srgbClr val="000000"/>
        </a:dk1>
        <a:lt1>
          <a:srgbClr val="FFFFFF"/>
        </a:lt1>
        <a:dk2>
          <a:srgbClr val="000000"/>
        </a:dk2>
        <a:lt2>
          <a:srgbClr val="B2B2B2"/>
        </a:lt2>
        <a:accent1>
          <a:srgbClr val="6699FF"/>
        </a:accent1>
        <a:accent2>
          <a:srgbClr val="66CCFF"/>
        </a:accent2>
        <a:accent3>
          <a:srgbClr val="FFFFFF"/>
        </a:accent3>
        <a:accent4>
          <a:srgbClr val="000000"/>
        </a:accent4>
        <a:accent5>
          <a:srgbClr val="B8CAFF"/>
        </a:accent5>
        <a:accent6>
          <a:srgbClr val="5CB9E7"/>
        </a:accent6>
        <a:hlink>
          <a:srgbClr val="99CCFF"/>
        </a:hlink>
        <a:folHlink>
          <a:srgbClr val="CCECFF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5.xml><?xml version="1.0" encoding="utf-8"?>
<a:theme xmlns:a="http://schemas.openxmlformats.org/drawingml/2006/main" name="8_шаблон БР">
  <a:themeElements>
    <a:clrScheme name="">
      <a:dk1>
        <a:srgbClr val="000000"/>
      </a:dk1>
      <a:lt1>
        <a:srgbClr val="FFFFFF"/>
      </a:lt1>
      <a:dk2>
        <a:srgbClr val="000000"/>
      </a:dk2>
      <a:lt2>
        <a:srgbClr val="B2B2B2"/>
      </a:lt2>
      <a:accent1>
        <a:srgbClr val="0E4D99"/>
      </a:accent1>
      <a:accent2>
        <a:srgbClr val="6699FF"/>
      </a:accent2>
      <a:accent3>
        <a:srgbClr val="FFFFFF"/>
      </a:accent3>
      <a:accent4>
        <a:srgbClr val="000000"/>
      </a:accent4>
      <a:accent5>
        <a:srgbClr val="AAB2CA"/>
      </a:accent5>
      <a:accent6>
        <a:srgbClr val="5C8AE7"/>
      </a:accent6>
      <a:hlink>
        <a:srgbClr val="99CCFF"/>
      </a:hlink>
      <a:folHlink>
        <a:srgbClr val="CCECFF"/>
      </a:folHlink>
    </a:clrScheme>
    <a:fontScheme name="шаблон БР">
      <a:majorFont>
        <a:latin typeface="Tahoma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ru-RU" sz="1800" b="1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Arial" pitchFamily="34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ru-RU" sz="1800" b="1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Arial" pitchFamily="34" charset="0"/>
          </a:defRPr>
        </a:defPPr>
      </a:lstStyle>
    </a:lnDef>
  </a:objectDefaults>
  <a:extraClrSchemeLst>
    <a:extraClrScheme>
      <a:clrScheme name="шаблон БР 1">
        <a:dk1>
          <a:srgbClr val="000000"/>
        </a:dk1>
        <a:lt1>
          <a:srgbClr val="FFFFFF"/>
        </a:lt1>
        <a:dk2>
          <a:srgbClr val="40458C"/>
        </a:dk2>
        <a:lt2>
          <a:srgbClr val="FFFFCC"/>
        </a:lt2>
        <a:accent1>
          <a:srgbClr val="8D8DB3"/>
        </a:accent1>
        <a:accent2>
          <a:srgbClr val="B2B2B2"/>
        </a:accent2>
        <a:accent3>
          <a:srgbClr val="AFB0C5"/>
        </a:accent3>
        <a:accent4>
          <a:srgbClr val="DADADA"/>
        </a:accent4>
        <a:accent5>
          <a:srgbClr val="C5C5D6"/>
        </a:accent5>
        <a:accent6>
          <a:srgbClr val="A1A1A1"/>
        </a:accent6>
        <a:hlink>
          <a:srgbClr val="6F89F7"/>
        </a:hlink>
        <a:folHlink>
          <a:srgbClr val="4F56AD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шаблон БР 2">
        <a:dk1>
          <a:srgbClr val="40458C"/>
        </a:dk1>
        <a:lt1>
          <a:srgbClr val="FFFFFF"/>
        </a:lt1>
        <a:dk2>
          <a:srgbClr val="660066"/>
        </a:dk2>
        <a:lt2>
          <a:srgbClr val="B7C1EB"/>
        </a:lt2>
        <a:accent1>
          <a:srgbClr val="ECD882"/>
        </a:accent1>
        <a:accent2>
          <a:srgbClr val="B2B2B2"/>
        </a:accent2>
        <a:accent3>
          <a:srgbClr val="FFFFFF"/>
        </a:accent3>
        <a:accent4>
          <a:srgbClr val="353A77"/>
        </a:accent4>
        <a:accent5>
          <a:srgbClr val="F4E9C1"/>
        </a:accent5>
        <a:accent6>
          <a:srgbClr val="A1A1A1"/>
        </a:accent6>
        <a:hlink>
          <a:srgbClr val="6F89F7"/>
        </a:hlink>
        <a:folHlink>
          <a:srgbClr val="CFDBFD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шаблон БР 3">
        <a:dk1>
          <a:srgbClr val="000000"/>
        </a:dk1>
        <a:lt1>
          <a:srgbClr val="FFFFFF"/>
        </a:lt1>
        <a:dk2>
          <a:srgbClr val="4D4D4D"/>
        </a:dk2>
        <a:lt2>
          <a:srgbClr val="B2B2B2"/>
        </a:lt2>
        <a:accent1>
          <a:srgbClr val="969696"/>
        </a:accent1>
        <a:accent2>
          <a:srgbClr val="EAEAEA"/>
        </a:accent2>
        <a:accent3>
          <a:srgbClr val="FFFFFF"/>
        </a:accent3>
        <a:accent4>
          <a:srgbClr val="000000"/>
        </a:accent4>
        <a:accent5>
          <a:srgbClr val="C9C9C9"/>
        </a:accent5>
        <a:accent6>
          <a:srgbClr val="D4D4D4"/>
        </a:accent6>
        <a:hlink>
          <a:srgbClr val="777777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шаблон БР 4">
        <a:dk1>
          <a:srgbClr val="333300"/>
        </a:dk1>
        <a:lt1>
          <a:srgbClr val="FFFFFF"/>
        </a:lt1>
        <a:dk2>
          <a:srgbClr val="663300"/>
        </a:dk2>
        <a:lt2>
          <a:srgbClr val="B2B2B2"/>
        </a:lt2>
        <a:accent1>
          <a:srgbClr val="DDC6A7"/>
        </a:accent1>
        <a:accent2>
          <a:srgbClr val="D9C167"/>
        </a:accent2>
        <a:accent3>
          <a:srgbClr val="FFFFFF"/>
        </a:accent3>
        <a:accent4>
          <a:srgbClr val="2A2A00"/>
        </a:accent4>
        <a:accent5>
          <a:srgbClr val="EBDFD0"/>
        </a:accent5>
        <a:accent6>
          <a:srgbClr val="C4AF5D"/>
        </a:accent6>
        <a:hlink>
          <a:srgbClr val="8A7A66"/>
        </a:hlink>
        <a:folHlink>
          <a:srgbClr val="C0AE9E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шаблон БР 5">
        <a:dk1>
          <a:srgbClr val="000000"/>
        </a:dk1>
        <a:lt1>
          <a:srgbClr val="FFFFFF"/>
        </a:lt1>
        <a:dk2>
          <a:srgbClr val="003366"/>
        </a:dk2>
        <a:lt2>
          <a:srgbClr val="CCFFCC"/>
        </a:lt2>
        <a:accent1>
          <a:srgbClr val="006699"/>
        </a:accent1>
        <a:accent2>
          <a:srgbClr val="009999"/>
        </a:accent2>
        <a:accent3>
          <a:srgbClr val="AAADB8"/>
        </a:accent3>
        <a:accent4>
          <a:srgbClr val="DADADA"/>
        </a:accent4>
        <a:accent5>
          <a:srgbClr val="AAB8CA"/>
        </a:accent5>
        <a:accent6>
          <a:srgbClr val="008A8A"/>
        </a:accent6>
        <a:hlink>
          <a:srgbClr val="0099CC"/>
        </a:hlink>
        <a:folHlink>
          <a:srgbClr val="00458A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шаблон БР 6">
        <a:dk1>
          <a:srgbClr val="000000"/>
        </a:dk1>
        <a:lt1>
          <a:srgbClr val="FFFFFF"/>
        </a:lt1>
        <a:dk2>
          <a:srgbClr val="004A48"/>
        </a:dk2>
        <a:lt2>
          <a:srgbClr val="33CCCC"/>
        </a:lt2>
        <a:accent1>
          <a:srgbClr val="006699"/>
        </a:accent1>
        <a:accent2>
          <a:srgbClr val="009999"/>
        </a:accent2>
        <a:accent3>
          <a:srgbClr val="AAB1B1"/>
        </a:accent3>
        <a:accent4>
          <a:srgbClr val="DADADA"/>
        </a:accent4>
        <a:accent5>
          <a:srgbClr val="AAB8CA"/>
        </a:accent5>
        <a:accent6>
          <a:srgbClr val="008A8A"/>
        </a:accent6>
        <a:hlink>
          <a:srgbClr val="00CC99"/>
        </a:hlink>
        <a:folHlink>
          <a:srgbClr val="00666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шаблон БР 7">
        <a:dk1>
          <a:srgbClr val="000000"/>
        </a:dk1>
        <a:lt1>
          <a:srgbClr val="FFFFFF"/>
        </a:lt1>
        <a:dk2>
          <a:srgbClr val="333300"/>
        </a:dk2>
        <a:lt2>
          <a:srgbClr val="FFFFCC"/>
        </a:lt2>
        <a:accent1>
          <a:srgbClr val="CC9900"/>
        </a:accent1>
        <a:accent2>
          <a:srgbClr val="CC6600"/>
        </a:accent2>
        <a:accent3>
          <a:srgbClr val="ADADAA"/>
        </a:accent3>
        <a:accent4>
          <a:srgbClr val="DADADA"/>
        </a:accent4>
        <a:accent5>
          <a:srgbClr val="E2CAAA"/>
        </a:accent5>
        <a:accent6>
          <a:srgbClr val="B95C00"/>
        </a:accent6>
        <a:hlink>
          <a:srgbClr val="808000"/>
        </a:hlink>
        <a:folHlink>
          <a:srgbClr val="525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шаблон БР 8">
        <a:dk1>
          <a:srgbClr val="003D62"/>
        </a:dk1>
        <a:lt1>
          <a:srgbClr val="FFFFFF"/>
        </a:lt1>
        <a:dk2>
          <a:srgbClr val="006699"/>
        </a:dk2>
        <a:lt2>
          <a:srgbClr val="C8D1DA"/>
        </a:lt2>
        <a:accent1>
          <a:srgbClr val="9AC0EA"/>
        </a:accent1>
        <a:accent2>
          <a:srgbClr val="80C3C8"/>
        </a:accent2>
        <a:accent3>
          <a:srgbClr val="FFFFFF"/>
        </a:accent3>
        <a:accent4>
          <a:srgbClr val="003353"/>
        </a:accent4>
        <a:accent5>
          <a:srgbClr val="CADCF3"/>
        </a:accent5>
        <a:accent6>
          <a:srgbClr val="73B0B5"/>
        </a:accent6>
        <a:hlink>
          <a:srgbClr val="81ABCB"/>
        </a:hlink>
        <a:folHlink>
          <a:srgbClr val="B6CBD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шаблон БР 9">
        <a:dk1>
          <a:srgbClr val="000000"/>
        </a:dk1>
        <a:lt1>
          <a:srgbClr val="FFFFFF"/>
        </a:lt1>
        <a:dk2>
          <a:srgbClr val="000000"/>
        </a:dk2>
        <a:lt2>
          <a:srgbClr val="B2B2B2"/>
        </a:lt2>
        <a:accent1>
          <a:srgbClr val="DDDDDD"/>
        </a:accent1>
        <a:accent2>
          <a:srgbClr val="EAEAEA"/>
        </a:accent2>
        <a:accent3>
          <a:srgbClr val="FFFFFF"/>
        </a:accent3>
        <a:accent4>
          <a:srgbClr val="000000"/>
        </a:accent4>
        <a:accent5>
          <a:srgbClr val="EBEBEB"/>
        </a:accent5>
        <a:accent6>
          <a:srgbClr val="D4D4D4"/>
        </a:accent6>
        <a:hlink>
          <a:srgbClr val="777777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шаблон БР 10">
        <a:dk1>
          <a:srgbClr val="000000"/>
        </a:dk1>
        <a:lt1>
          <a:srgbClr val="FFFFFF"/>
        </a:lt1>
        <a:dk2>
          <a:srgbClr val="000000"/>
        </a:dk2>
        <a:lt2>
          <a:srgbClr val="B2B2B2"/>
        </a:lt2>
        <a:accent1>
          <a:srgbClr val="339966"/>
        </a:accent1>
        <a:accent2>
          <a:srgbClr val="CCFFCC"/>
        </a:accent2>
        <a:accent3>
          <a:srgbClr val="FFFFFF"/>
        </a:accent3>
        <a:accent4>
          <a:srgbClr val="000000"/>
        </a:accent4>
        <a:accent5>
          <a:srgbClr val="ADCAB8"/>
        </a:accent5>
        <a:accent6>
          <a:srgbClr val="B9E7B9"/>
        </a:accent6>
        <a:hlink>
          <a:srgbClr val="00CC99"/>
        </a:hlink>
        <a:folHlink>
          <a:srgbClr val="00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шаблон БР 11">
        <a:dk1>
          <a:srgbClr val="000000"/>
        </a:dk1>
        <a:lt1>
          <a:srgbClr val="FFFFFF"/>
        </a:lt1>
        <a:dk2>
          <a:srgbClr val="000000"/>
        </a:dk2>
        <a:lt2>
          <a:srgbClr val="B2B2B2"/>
        </a:lt2>
        <a:accent1>
          <a:srgbClr val="008080"/>
        </a:accent1>
        <a:accent2>
          <a:srgbClr val="33CCCC"/>
        </a:accent2>
        <a:accent3>
          <a:srgbClr val="FFFFFF"/>
        </a:accent3>
        <a:accent4>
          <a:srgbClr val="000000"/>
        </a:accent4>
        <a:accent5>
          <a:srgbClr val="AAC0C0"/>
        </a:accent5>
        <a:accent6>
          <a:srgbClr val="2DB9B9"/>
        </a:accent6>
        <a:hlink>
          <a:srgbClr val="99CCFF"/>
        </a:hlink>
        <a:folHlink>
          <a:srgbClr val="00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шаблон БР 12">
        <a:dk1>
          <a:srgbClr val="000000"/>
        </a:dk1>
        <a:lt1>
          <a:srgbClr val="FFFFFF"/>
        </a:lt1>
        <a:dk2>
          <a:srgbClr val="000000"/>
        </a:dk2>
        <a:lt2>
          <a:srgbClr val="B2B2B2"/>
        </a:lt2>
        <a:accent1>
          <a:srgbClr val="008080"/>
        </a:accent1>
        <a:accent2>
          <a:srgbClr val="CCFFFF"/>
        </a:accent2>
        <a:accent3>
          <a:srgbClr val="FFFFFF"/>
        </a:accent3>
        <a:accent4>
          <a:srgbClr val="000000"/>
        </a:accent4>
        <a:accent5>
          <a:srgbClr val="AAC0C0"/>
        </a:accent5>
        <a:accent6>
          <a:srgbClr val="B9E7E7"/>
        </a:accent6>
        <a:hlink>
          <a:srgbClr val="99CCFF"/>
        </a:hlink>
        <a:folHlink>
          <a:srgbClr val="00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шаблон БР 13">
        <a:dk1>
          <a:srgbClr val="000000"/>
        </a:dk1>
        <a:lt1>
          <a:srgbClr val="FFFFFF"/>
        </a:lt1>
        <a:dk2>
          <a:srgbClr val="000000"/>
        </a:dk2>
        <a:lt2>
          <a:srgbClr val="B2B2B2"/>
        </a:lt2>
        <a:accent1>
          <a:srgbClr val="008080"/>
        </a:accent1>
        <a:accent2>
          <a:srgbClr val="33CCCC"/>
        </a:accent2>
        <a:accent3>
          <a:srgbClr val="FFFFFF"/>
        </a:accent3>
        <a:accent4>
          <a:srgbClr val="000000"/>
        </a:accent4>
        <a:accent5>
          <a:srgbClr val="AAC0C0"/>
        </a:accent5>
        <a:accent6>
          <a:srgbClr val="2DB9B9"/>
        </a:accent6>
        <a:hlink>
          <a:srgbClr val="99CCFF"/>
        </a:hlink>
        <a:folHlink>
          <a:srgbClr val="CCFF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шаблон БР 14">
        <a:dk1>
          <a:srgbClr val="000000"/>
        </a:dk1>
        <a:lt1>
          <a:srgbClr val="FFFFFF"/>
        </a:lt1>
        <a:dk2>
          <a:srgbClr val="000000"/>
        </a:dk2>
        <a:lt2>
          <a:srgbClr val="B2B2B2"/>
        </a:lt2>
        <a:accent1>
          <a:srgbClr val="336699"/>
        </a:accent1>
        <a:accent2>
          <a:srgbClr val="33CCCC"/>
        </a:accent2>
        <a:accent3>
          <a:srgbClr val="FFFFFF"/>
        </a:accent3>
        <a:accent4>
          <a:srgbClr val="000000"/>
        </a:accent4>
        <a:accent5>
          <a:srgbClr val="ADB8CA"/>
        </a:accent5>
        <a:accent6>
          <a:srgbClr val="2DB9B9"/>
        </a:accent6>
        <a:hlink>
          <a:srgbClr val="99CCFF"/>
        </a:hlink>
        <a:folHlink>
          <a:srgbClr val="CCEC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шаблон БР 15">
        <a:dk1>
          <a:srgbClr val="000000"/>
        </a:dk1>
        <a:lt1>
          <a:srgbClr val="FFFFFF"/>
        </a:lt1>
        <a:dk2>
          <a:srgbClr val="000000"/>
        </a:dk2>
        <a:lt2>
          <a:srgbClr val="B2B2B2"/>
        </a:lt2>
        <a:accent1>
          <a:srgbClr val="3333FF"/>
        </a:accent1>
        <a:accent2>
          <a:srgbClr val="6699FF"/>
        </a:accent2>
        <a:accent3>
          <a:srgbClr val="FFFFFF"/>
        </a:accent3>
        <a:accent4>
          <a:srgbClr val="000000"/>
        </a:accent4>
        <a:accent5>
          <a:srgbClr val="ADADFF"/>
        </a:accent5>
        <a:accent6>
          <a:srgbClr val="5C8AE7"/>
        </a:accent6>
        <a:hlink>
          <a:srgbClr val="3399FF"/>
        </a:hlink>
        <a:folHlink>
          <a:srgbClr val="CCEC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шаблон БР 16">
        <a:dk1>
          <a:srgbClr val="000000"/>
        </a:dk1>
        <a:lt1>
          <a:srgbClr val="FFFFFF"/>
        </a:lt1>
        <a:dk2>
          <a:srgbClr val="000000"/>
        </a:dk2>
        <a:lt2>
          <a:srgbClr val="B2B2B2"/>
        </a:lt2>
        <a:accent1>
          <a:srgbClr val="6699FF"/>
        </a:accent1>
        <a:accent2>
          <a:srgbClr val="66CCFF"/>
        </a:accent2>
        <a:accent3>
          <a:srgbClr val="FFFFFF"/>
        </a:accent3>
        <a:accent4>
          <a:srgbClr val="000000"/>
        </a:accent4>
        <a:accent5>
          <a:srgbClr val="B8CAFF"/>
        </a:accent5>
        <a:accent6>
          <a:srgbClr val="5CB9E7"/>
        </a:accent6>
        <a:hlink>
          <a:srgbClr val="99CCFF"/>
        </a:hlink>
        <a:folHlink>
          <a:srgbClr val="CCECFF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6.xml><?xml version="1.0" encoding="utf-8"?>
<a:theme xmlns:a="http://schemas.openxmlformats.org/drawingml/2006/main" name="9_шаблон БР">
  <a:themeElements>
    <a:clrScheme name="">
      <a:dk1>
        <a:srgbClr val="000000"/>
      </a:dk1>
      <a:lt1>
        <a:srgbClr val="FFFFFF"/>
      </a:lt1>
      <a:dk2>
        <a:srgbClr val="000000"/>
      </a:dk2>
      <a:lt2>
        <a:srgbClr val="B2B2B2"/>
      </a:lt2>
      <a:accent1>
        <a:srgbClr val="0E4D99"/>
      </a:accent1>
      <a:accent2>
        <a:srgbClr val="6699FF"/>
      </a:accent2>
      <a:accent3>
        <a:srgbClr val="FFFFFF"/>
      </a:accent3>
      <a:accent4>
        <a:srgbClr val="000000"/>
      </a:accent4>
      <a:accent5>
        <a:srgbClr val="AAB2CA"/>
      </a:accent5>
      <a:accent6>
        <a:srgbClr val="5C8AE7"/>
      </a:accent6>
      <a:hlink>
        <a:srgbClr val="99CCFF"/>
      </a:hlink>
      <a:folHlink>
        <a:srgbClr val="CCECFF"/>
      </a:folHlink>
    </a:clrScheme>
    <a:fontScheme name="шаблон БР">
      <a:majorFont>
        <a:latin typeface="Tahoma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ru-RU" sz="1800" b="1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Arial" pitchFamily="34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ru-RU" sz="1800" b="1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Arial" pitchFamily="34" charset="0"/>
          </a:defRPr>
        </a:defPPr>
      </a:lstStyle>
    </a:lnDef>
  </a:objectDefaults>
  <a:extraClrSchemeLst>
    <a:extraClrScheme>
      <a:clrScheme name="шаблон БР 1">
        <a:dk1>
          <a:srgbClr val="000000"/>
        </a:dk1>
        <a:lt1>
          <a:srgbClr val="FFFFFF"/>
        </a:lt1>
        <a:dk2>
          <a:srgbClr val="40458C"/>
        </a:dk2>
        <a:lt2>
          <a:srgbClr val="FFFFCC"/>
        </a:lt2>
        <a:accent1>
          <a:srgbClr val="8D8DB3"/>
        </a:accent1>
        <a:accent2>
          <a:srgbClr val="B2B2B2"/>
        </a:accent2>
        <a:accent3>
          <a:srgbClr val="AFB0C5"/>
        </a:accent3>
        <a:accent4>
          <a:srgbClr val="DADADA"/>
        </a:accent4>
        <a:accent5>
          <a:srgbClr val="C5C5D6"/>
        </a:accent5>
        <a:accent6>
          <a:srgbClr val="A1A1A1"/>
        </a:accent6>
        <a:hlink>
          <a:srgbClr val="6F89F7"/>
        </a:hlink>
        <a:folHlink>
          <a:srgbClr val="4F56AD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шаблон БР 2">
        <a:dk1>
          <a:srgbClr val="40458C"/>
        </a:dk1>
        <a:lt1>
          <a:srgbClr val="FFFFFF"/>
        </a:lt1>
        <a:dk2>
          <a:srgbClr val="660066"/>
        </a:dk2>
        <a:lt2>
          <a:srgbClr val="B7C1EB"/>
        </a:lt2>
        <a:accent1>
          <a:srgbClr val="ECD882"/>
        </a:accent1>
        <a:accent2>
          <a:srgbClr val="B2B2B2"/>
        </a:accent2>
        <a:accent3>
          <a:srgbClr val="FFFFFF"/>
        </a:accent3>
        <a:accent4>
          <a:srgbClr val="353A77"/>
        </a:accent4>
        <a:accent5>
          <a:srgbClr val="F4E9C1"/>
        </a:accent5>
        <a:accent6>
          <a:srgbClr val="A1A1A1"/>
        </a:accent6>
        <a:hlink>
          <a:srgbClr val="6F89F7"/>
        </a:hlink>
        <a:folHlink>
          <a:srgbClr val="CFDBFD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шаблон БР 3">
        <a:dk1>
          <a:srgbClr val="000000"/>
        </a:dk1>
        <a:lt1>
          <a:srgbClr val="FFFFFF"/>
        </a:lt1>
        <a:dk2>
          <a:srgbClr val="4D4D4D"/>
        </a:dk2>
        <a:lt2>
          <a:srgbClr val="B2B2B2"/>
        </a:lt2>
        <a:accent1>
          <a:srgbClr val="969696"/>
        </a:accent1>
        <a:accent2>
          <a:srgbClr val="EAEAEA"/>
        </a:accent2>
        <a:accent3>
          <a:srgbClr val="FFFFFF"/>
        </a:accent3>
        <a:accent4>
          <a:srgbClr val="000000"/>
        </a:accent4>
        <a:accent5>
          <a:srgbClr val="C9C9C9"/>
        </a:accent5>
        <a:accent6>
          <a:srgbClr val="D4D4D4"/>
        </a:accent6>
        <a:hlink>
          <a:srgbClr val="777777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шаблон БР 4">
        <a:dk1>
          <a:srgbClr val="333300"/>
        </a:dk1>
        <a:lt1>
          <a:srgbClr val="FFFFFF"/>
        </a:lt1>
        <a:dk2>
          <a:srgbClr val="663300"/>
        </a:dk2>
        <a:lt2>
          <a:srgbClr val="B2B2B2"/>
        </a:lt2>
        <a:accent1>
          <a:srgbClr val="DDC6A7"/>
        </a:accent1>
        <a:accent2>
          <a:srgbClr val="D9C167"/>
        </a:accent2>
        <a:accent3>
          <a:srgbClr val="FFFFFF"/>
        </a:accent3>
        <a:accent4>
          <a:srgbClr val="2A2A00"/>
        </a:accent4>
        <a:accent5>
          <a:srgbClr val="EBDFD0"/>
        </a:accent5>
        <a:accent6>
          <a:srgbClr val="C4AF5D"/>
        </a:accent6>
        <a:hlink>
          <a:srgbClr val="8A7A66"/>
        </a:hlink>
        <a:folHlink>
          <a:srgbClr val="C0AE9E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шаблон БР 5">
        <a:dk1>
          <a:srgbClr val="000000"/>
        </a:dk1>
        <a:lt1>
          <a:srgbClr val="FFFFFF"/>
        </a:lt1>
        <a:dk2>
          <a:srgbClr val="003366"/>
        </a:dk2>
        <a:lt2>
          <a:srgbClr val="CCFFCC"/>
        </a:lt2>
        <a:accent1>
          <a:srgbClr val="006699"/>
        </a:accent1>
        <a:accent2>
          <a:srgbClr val="009999"/>
        </a:accent2>
        <a:accent3>
          <a:srgbClr val="AAADB8"/>
        </a:accent3>
        <a:accent4>
          <a:srgbClr val="DADADA"/>
        </a:accent4>
        <a:accent5>
          <a:srgbClr val="AAB8CA"/>
        </a:accent5>
        <a:accent6>
          <a:srgbClr val="008A8A"/>
        </a:accent6>
        <a:hlink>
          <a:srgbClr val="0099CC"/>
        </a:hlink>
        <a:folHlink>
          <a:srgbClr val="00458A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шаблон БР 6">
        <a:dk1>
          <a:srgbClr val="000000"/>
        </a:dk1>
        <a:lt1>
          <a:srgbClr val="FFFFFF"/>
        </a:lt1>
        <a:dk2>
          <a:srgbClr val="004A48"/>
        </a:dk2>
        <a:lt2>
          <a:srgbClr val="33CCCC"/>
        </a:lt2>
        <a:accent1>
          <a:srgbClr val="006699"/>
        </a:accent1>
        <a:accent2>
          <a:srgbClr val="009999"/>
        </a:accent2>
        <a:accent3>
          <a:srgbClr val="AAB1B1"/>
        </a:accent3>
        <a:accent4>
          <a:srgbClr val="DADADA"/>
        </a:accent4>
        <a:accent5>
          <a:srgbClr val="AAB8CA"/>
        </a:accent5>
        <a:accent6>
          <a:srgbClr val="008A8A"/>
        </a:accent6>
        <a:hlink>
          <a:srgbClr val="00CC99"/>
        </a:hlink>
        <a:folHlink>
          <a:srgbClr val="00666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шаблон БР 7">
        <a:dk1>
          <a:srgbClr val="000000"/>
        </a:dk1>
        <a:lt1>
          <a:srgbClr val="FFFFFF"/>
        </a:lt1>
        <a:dk2>
          <a:srgbClr val="333300"/>
        </a:dk2>
        <a:lt2>
          <a:srgbClr val="FFFFCC"/>
        </a:lt2>
        <a:accent1>
          <a:srgbClr val="CC9900"/>
        </a:accent1>
        <a:accent2>
          <a:srgbClr val="CC6600"/>
        </a:accent2>
        <a:accent3>
          <a:srgbClr val="ADADAA"/>
        </a:accent3>
        <a:accent4>
          <a:srgbClr val="DADADA"/>
        </a:accent4>
        <a:accent5>
          <a:srgbClr val="E2CAAA"/>
        </a:accent5>
        <a:accent6>
          <a:srgbClr val="B95C00"/>
        </a:accent6>
        <a:hlink>
          <a:srgbClr val="808000"/>
        </a:hlink>
        <a:folHlink>
          <a:srgbClr val="525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шаблон БР 8">
        <a:dk1>
          <a:srgbClr val="003D62"/>
        </a:dk1>
        <a:lt1>
          <a:srgbClr val="FFFFFF"/>
        </a:lt1>
        <a:dk2>
          <a:srgbClr val="006699"/>
        </a:dk2>
        <a:lt2>
          <a:srgbClr val="C8D1DA"/>
        </a:lt2>
        <a:accent1>
          <a:srgbClr val="9AC0EA"/>
        </a:accent1>
        <a:accent2>
          <a:srgbClr val="80C3C8"/>
        </a:accent2>
        <a:accent3>
          <a:srgbClr val="FFFFFF"/>
        </a:accent3>
        <a:accent4>
          <a:srgbClr val="003353"/>
        </a:accent4>
        <a:accent5>
          <a:srgbClr val="CADCF3"/>
        </a:accent5>
        <a:accent6>
          <a:srgbClr val="73B0B5"/>
        </a:accent6>
        <a:hlink>
          <a:srgbClr val="81ABCB"/>
        </a:hlink>
        <a:folHlink>
          <a:srgbClr val="B6CBD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шаблон БР 9">
        <a:dk1>
          <a:srgbClr val="000000"/>
        </a:dk1>
        <a:lt1>
          <a:srgbClr val="FFFFFF"/>
        </a:lt1>
        <a:dk2>
          <a:srgbClr val="000000"/>
        </a:dk2>
        <a:lt2>
          <a:srgbClr val="B2B2B2"/>
        </a:lt2>
        <a:accent1>
          <a:srgbClr val="DDDDDD"/>
        </a:accent1>
        <a:accent2>
          <a:srgbClr val="EAEAEA"/>
        </a:accent2>
        <a:accent3>
          <a:srgbClr val="FFFFFF"/>
        </a:accent3>
        <a:accent4>
          <a:srgbClr val="000000"/>
        </a:accent4>
        <a:accent5>
          <a:srgbClr val="EBEBEB"/>
        </a:accent5>
        <a:accent6>
          <a:srgbClr val="D4D4D4"/>
        </a:accent6>
        <a:hlink>
          <a:srgbClr val="777777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шаблон БР 10">
        <a:dk1>
          <a:srgbClr val="000000"/>
        </a:dk1>
        <a:lt1>
          <a:srgbClr val="FFFFFF"/>
        </a:lt1>
        <a:dk2>
          <a:srgbClr val="000000"/>
        </a:dk2>
        <a:lt2>
          <a:srgbClr val="B2B2B2"/>
        </a:lt2>
        <a:accent1>
          <a:srgbClr val="339966"/>
        </a:accent1>
        <a:accent2>
          <a:srgbClr val="CCFFCC"/>
        </a:accent2>
        <a:accent3>
          <a:srgbClr val="FFFFFF"/>
        </a:accent3>
        <a:accent4>
          <a:srgbClr val="000000"/>
        </a:accent4>
        <a:accent5>
          <a:srgbClr val="ADCAB8"/>
        </a:accent5>
        <a:accent6>
          <a:srgbClr val="B9E7B9"/>
        </a:accent6>
        <a:hlink>
          <a:srgbClr val="00CC99"/>
        </a:hlink>
        <a:folHlink>
          <a:srgbClr val="00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шаблон БР 11">
        <a:dk1>
          <a:srgbClr val="000000"/>
        </a:dk1>
        <a:lt1>
          <a:srgbClr val="FFFFFF"/>
        </a:lt1>
        <a:dk2>
          <a:srgbClr val="000000"/>
        </a:dk2>
        <a:lt2>
          <a:srgbClr val="B2B2B2"/>
        </a:lt2>
        <a:accent1>
          <a:srgbClr val="008080"/>
        </a:accent1>
        <a:accent2>
          <a:srgbClr val="33CCCC"/>
        </a:accent2>
        <a:accent3>
          <a:srgbClr val="FFFFFF"/>
        </a:accent3>
        <a:accent4>
          <a:srgbClr val="000000"/>
        </a:accent4>
        <a:accent5>
          <a:srgbClr val="AAC0C0"/>
        </a:accent5>
        <a:accent6>
          <a:srgbClr val="2DB9B9"/>
        </a:accent6>
        <a:hlink>
          <a:srgbClr val="99CCFF"/>
        </a:hlink>
        <a:folHlink>
          <a:srgbClr val="00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шаблон БР 12">
        <a:dk1>
          <a:srgbClr val="000000"/>
        </a:dk1>
        <a:lt1>
          <a:srgbClr val="FFFFFF"/>
        </a:lt1>
        <a:dk2>
          <a:srgbClr val="000000"/>
        </a:dk2>
        <a:lt2>
          <a:srgbClr val="B2B2B2"/>
        </a:lt2>
        <a:accent1>
          <a:srgbClr val="008080"/>
        </a:accent1>
        <a:accent2>
          <a:srgbClr val="CCFFFF"/>
        </a:accent2>
        <a:accent3>
          <a:srgbClr val="FFFFFF"/>
        </a:accent3>
        <a:accent4>
          <a:srgbClr val="000000"/>
        </a:accent4>
        <a:accent5>
          <a:srgbClr val="AAC0C0"/>
        </a:accent5>
        <a:accent6>
          <a:srgbClr val="B9E7E7"/>
        </a:accent6>
        <a:hlink>
          <a:srgbClr val="99CCFF"/>
        </a:hlink>
        <a:folHlink>
          <a:srgbClr val="00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шаблон БР 13">
        <a:dk1>
          <a:srgbClr val="000000"/>
        </a:dk1>
        <a:lt1>
          <a:srgbClr val="FFFFFF"/>
        </a:lt1>
        <a:dk2>
          <a:srgbClr val="000000"/>
        </a:dk2>
        <a:lt2>
          <a:srgbClr val="B2B2B2"/>
        </a:lt2>
        <a:accent1>
          <a:srgbClr val="008080"/>
        </a:accent1>
        <a:accent2>
          <a:srgbClr val="33CCCC"/>
        </a:accent2>
        <a:accent3>
          <a:srgbClr val="FFFFFF"/>
        </a:accent3>
        <a:accent4>
          <a:srgbClr val="000000"/>
        </a:accent4>
        <a:accent5>
          <a:srgbClr val="AAC0C0"/>
        </a:accent5>
        <a:accent6>
          <a:srgbClr val="2DB9B9"/>
        </a:accent6>
        <a:hlink>
          <a:srgbClr val="99CCFF"/>
        </a:hlink>
        <a:folHlink>
          <a:srgbClr val="CCFF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шаблон БР 14">
        <a:dk1>
          <a:srgbClr val="000000"/>
        </a:dk1>
        <a:lt1>
          <a:srgbClr val="FFFFFF"/>
        </a:lt1>
        <a:dk2>
          <a:srgbClr val="000000"/>
        </a:dk2>
        <a:lt2>
          <a:srgbClr val="B2B2B2"/>
        </a:lt2>
        <a:accent1>
          <a:srgbClr val="336699"/>
        </a:accent1>
        <a:accent2>
          <a:srgbClr val="33CCCC"/>
        </a:accent2>
        <a:accent3>
          <a:srgbClr val="FFFFFF"/>
        </a:accent3>
        <a:accent4>
          <a:srgbClr val="000000"/>
        </a:accent4>
        <a:accent5>
          <a:srgbClr val="ADB8CA"/>
        </a:accent5>
        <a:accent6>
          <a:srgbClr val="2DB9B9"/>
        </a:accent6>
        <a:hlink>
          <a:srgbClr val="99CCFF"/>
        </a:hlink>
        <a:folHlink>
          <a:srgbClr val="CCEC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шаблон БР 15">
        <a:dk1>
          <a:srgbClr val="000000"/>
        </a:dk1>
        <a:lt1>
          <a:srgbClr val="FFFFFF"/>
        </a:lt1>
        <a:dk2>
          <a:srgbClr val="000000"/>
        </a:dk2>
        <a:lt2>
          <a:srgbClr val="B2B2B2"/>
        </a:lt2>
        <a:accent1>
          <a:srgbClr val="3333FF"/>
        </a:accent1>
        <a:accent2>
          <a:srgbClr val="6699FF"/>
        </a:accent2>
        <a:accent3>
          <a:srgbClr val="FFFFFF"/>
        </a:accent3>
        <a:accent4>
          <a:srgbClr val="000000"/>
        </a:accent4>
        <a:accent5>
          <a:srgbClr val="ADADFF"/>
        </a:accent5>
        <a:accent6>
          <a:srgbClr val="5C8AE7"/>
        </a:accent6>
        <a:hlink>
          <a:srgbClr val="3399FF"/>
        </a:hlink>
        <a:folHlink>
          <a:srgbClr val="CCEC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шаблон БР 16">
        <a:dk1>
          <a:srgbClr val="000000"/>
        </a:dk1>
        <a:lt1>
          <a:srgbClr val="FFFFFF"/>
        </a:lt1>
        <a:dk2>
          <a:srgbClr val="000000"/>
        </a:dk2>
        <a:lt2>
          <a:srgbClr val="B2B2B2"/>
        </a:lt2>
        <a:accent1>
          <a:srgbClr val="6699FF"/>
        </a:accent1>
        <a:accent2>
          <a:srgbClr val="66CCFF"/>
        </a:accent2>
        <a:accent3>
          <a:srgbClr val="FFFFFF"/>
        </a:accent3>
        <a:accent4>
          <a:srgbClr val="000000"/>
        </a:accent4>
        <a:accent5>
          <a:srgbClr val="B8CAFF"/>
        </a:accent5>
        <a:accent6>
          <a:srgbClr val="5CB9E7"/>
        </a:accent6>
        <a:hlink>
          <a:srgbClr val="99CCFF"/>
        </a:hlink>
        <a:folHlink>
          <a:srgbClr val="CCECFF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7.xml><?xml version="1.0" encoding="utf-8"?>
<a:theme xmlns:a="http://schemas.openxmlformats.org/drawingml/2006/main" name="10_шаблон БР">
  <a:themeElements>
    <a:clrScheme name="">
      <a:dk1>
        <a:srgbClr val="000000"/>
      </a:dk1>
      <a:lt1>
        <a:srgbClr val="FFFFFF"/>
      </a:lt1>
      <a:dk2>
        <a:srgbClr val="000000"/>
      </a:dk2>
      <a:lt2>
        <a:srgbClr val="B2B2B2"/>
      </a:lt2>
      <a:accent1>
        <a:srgbClr val="0E4D99"/>
      </a:accent1>
      <a:accent2>
        <a:srgbClr val="6699FF"/>
      </a:accent2>
      <a:accent3>
        <a:srgbClr val="FFFFFF"/>
      </a:accent3>
      <a:accent4>
        <a:srgbClr val="000000"/>
      </a:accent4>
      <a:accent5>
        <a:srgbClr val="AAB2CA"/>
      </a:accent5>
      <a:accent6>
        <a:srgbClr val="5C8AE7"/>
      </a:accent6>
      <a:hlink>
        <a:srgbClr val="99CCFF"/>
      </a:hlink>
      <a:folHlink>
        <a:srgbClr val="CCECFF"/>
      </a:folHlink>
    </a:clrScheme>
    <a:fontScheme name="шаблон БР">
      <a:majorFont>
        <a:latin typeface="Tahoma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ru-RU" sz="1800" b="1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Arial" pitchFamily="34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ru-RU" sz="1800" b="1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Arial" pitchFamily="34" charset="0"/>
          </a:defRPr>
        </a:defPPr>
      </a:lstStyle>
    </a:lnDef>
  </a:objectDefaults>
  <a:extraClrSchemeLst>
    <a:extraClrScheme>
      <a:clrScheme name="шаблон БР 1">
        <a:dk1>
          <a:srgbClr val="000000"/>
        </a:dk1>
        <a:lt1>
          <a:srgbClr val="FFFFFF"/>
        </a:lt1>
        <a:dk2>
          <a:srgbClr val="40458C"/>
        </a:dk2>
        <a:lt2>
          <a:srgbClr val="FFFFCC"/>
        </a:lt2>
        <a:accent1>
          <a:srgbClr val="8D8DB3"/>
        </a:accent1>
        <a:accent2>
          <a:srgbClr val="B2B2B2"/>
        </a:accent2>
        <a:accent3>
          <a:srgbClr val="AFB0C5"/>
        </a:accent3>
        <a:accent4>
          <a:srgbClr val="DADADA"/>
        </a:accent4>
        <a:accent5>
          <a:srgbClr val="C5C5D6"/>
        </a:accent5>
        <a:accent6>
          <a:srgbClr val="A1A1A1"/>
        </a:accent6>
        <a:hlink>
          <a:srgbClr val="6F89F7"/>
        </a:hlink>
        <a:folHlink>
          <a:srgbClr val="4F56AD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шаблон БР 2">
        <a:dk1>
          <a:srgbClr val="40458C"/>
        </a:dk1>
        <a:lt1>
          <a:srgbClr val="FFFFFF"/>
        </a:lt1>
        <a:dk2>
          <a:srgbClr val="660066"/>
        </a:dk2>
        <a:lt2>
          <a:srgbClr val="B7C1EB"/>
        </a:lt2>
        <a:accent1>
          <a:srgbClr val="ECD882"/>
        </a:accent1>
        <a:accent2>
          <a:srgbClr val="B2B2B2"/>
        </a:accent2>
        <a:accent3>
          <a:srgbClr val="FFFFFF"/>
        </a:accent3>
        <a:accent4>
          <a:srgbClr val="353A77"/>
        </a:accent4>
        <a:accent5>
          <a:srgbClr val="F4E9C1"/>
        </a:accent5>
        <a:accent6>
          <a:srgbClr val="A1A1A1"/>
        </a:accent6>
        <a:hlink>
          <a:srgbClr val="6F89F7"/>
        </a:hlink>
        <a:folHlink>
          <a:srgbClr val="CFDBFD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шаблон БР 3">
        <a:dk1>
          <a:srgbClr val="000000"/>
        </a:dk1>
        <a:lt1>
          <a:srgbClr val="FFFFFF"/>
        </a:lt1>
        <a:dk2>
          <a:srgbClr val="4D4D4D"/>
        </a:dk2>
        <a:lt2>
          <a:srgbClr val="B2B2B2"/>
        </a:lt2>
        <a:accent1>
          <a:srgbClr val="969696"/>
        </a:accent1>
        <a:accent2>
          <a:srgbClr val="EAEAEA"/>
        </a:accent2>
        <a:accent3>
          <a:srgbClr val="FFFFFF"/>
        </a:accent3>
        <a:accent4>
          <a:srgbClr val="000000"/>
        </a:accent4>
        <a:accent5>
          <a:srgbClr val="C9C9C9"/>
        </a:accent5>
        <a:accent6>
          <a:srgbClr val="D4D4D4"/>
        </a:accent6>
        <a:hlink>
          <a:srgbClr val="777777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шаблон БР 4">
        <a:dk1>
          <a:srgbClr val="333300"/>
        </a:dk1>
        <a:lt1>
          <a:srgbClr val="FFFFFF"/>
        </a:lt1>
        <a:dk2>
          <a:srgbClr val="663300"/>
        </a:dk2>
        <a:lt2>
          <a:srgbClr val="B2B2B2"/>
        </a:lt2>
        <a:accent1>
          <a:srgbClr val="DDC6A7"/>
        </a:accent1>
        <a:accent2>
          <a:srgbClr val="D9C167"/>
        </a:accent2>
        <a:accent3>
          <a:srgbClr val="FFFFFF"/>
        </a:accent3>
        <a:accent4>
          <a:srgbClr val="2A2A00"/>
        </a:accent4>
        <a:accent5>
          <a:srgbClr val="EBDFD0"/>
        </a:accent5>
        <a:accent6>
          <a:srgbClr val="C4AF5D"/>
        </a:accent6>
        <a:hlink>
          <a:srgbClr val="8A7A66"/>
        </a:hlink>
        <a:folHlink>
          <a:srgbClr val="C0AE9E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шаблон БР 5">
        <a:dk1>
          <a:srgbClr val="000000"/>
        </a:dk1>
        <a:lt1>
          <a:srgbClr val="FFFFFF"/>
        </a:lt1>
        <a:dk2>
          <a:srgbClr val="003366"/>
        </a:dk2>
        <a:lt2>
          <a:srgbClr val="CCFFCC"/>
        </a:lt2>
        <a:accent1>
          <a:srgbClr val="006699"/>
        </a:accent1>
        <a:accent2>
          <a:srgbClr val="009999"/>
        </a:accent2>
        <a:accent3>
          <a:srgbClr val="AAADB8"/>
        </a:accent3>
        <a:accent4>
          <a:srgbClr val="DADADA"/>
        </a:accent4>
        <a:accent5>
          <a:srgbClr val="AAB8CA"/>
        </a:accent5>
        <a:accent6>
          <a:srgbClr val="008A8A"/>
        </a:accent6>
        <a:hlink>
          <a:srgbClr val="0099CC"/>
        </a:hlink>
        <a:folHlink>
          <a:srgbClr val="00458A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шаблон БР 6">
        <a:dk1>
          <a:srgbClr val="000000"/>
        </a:dk1>
        <a:lt1>
          <a:srgbClr val="FFFFFF"/>
        </a:lt1>
        <a:dk2>
          <a:srgbClr val="004A48"/>
        </a:dk2>
        <a:lt2>
          <a:srgbClr val="33CCCC"/>
        </a:lt2>
        <a:accent1>
          <a:srgbClr val="006699"/>
        </a:accent1>
        <a:accent2>
          <a:srgbClr val="009999"/>
        </a:accent2>
        <a:accent3>
          <a:srgbClr val="AAB1B1"/>
        </a:accent3>
        <a:accent4>
          <a:srgbClr val="DADADA"/>
        </a:accent4>
        <a:accent5>
          <a:srgbClr val="AAB8CA"/>
        </a:accent5>
        <a:accent6>
          <a:srgbClr val="008A8A"/>
        </a:accent6>
        <a:hlink>
          <a:srgbClr val="00CC99"/>
        </a:hlink>
        <a:folHlink>
          <a:srgbClr val="00666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шаблон БР 7">
        <a:dk1>
          <a:srgbClr val="000000"/>
        </a:dk1>
        <a:lt1>
          <a:srgbClr val="FFFFFF"/>
        </a:lt1>
        <a:dk2>
          <a:srgbClr val="333300"/>
        </a:dk2>
        <a:lt2>
          <a:srgbClr val="FFFFCC"/>
        </a:lt2>
        <a:accent1>
          <a:srgbClr val="CC9900"/>
        </a:accent1>
        <a:accent2>
          <a:srgbClr val="CC6600"/>
        </a:accent2>
        <a:accent3>
          <a:srgbClr val="ADADAA"/>
        </a:accent3>
        <a:accent4>
          <a:srgbClr val="DADADA"/>
        </a:accent4>
        <a:accent5>
          <a:srgbClr val="E2CAAA"/>
        </a:accent5>
        <a:accent6>
          <a:srgbClr val="B95C00"/>
        </a:accent6>
        <a:hlink>
          <a:srgbClr val="808000"/>
        </a:hlink>
        <a:folHlink>
          <a:srgbClr val="525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шаблон БР 8">
        <a:dk1>
          <a:srgbClr val="003D62"/>
        </a:dk1>
        <a:lt1>
          <a:srgbClr val="FFFFFF"/>
        </a:lt1>
        <a:dk2>
          <a:srgbClr val="006699"/>
        </a:dk2>
        <a:lt2>
          <a:srgbClr val="C8D1DA"/>
        </a:lt2>
        <a:accent1>
          <a:srgbClr val="9AC0EA"/>
        </a:accent1>
        <a:accent2>
          <a:srgbClr val="80C3C8"/>
        </a:accent2>
        <a:accent3>
          <a:srgbClr val="FFFFFF"/>
        </a:accent3>
        <a:accent4>
          <a:srgbClr val="003353"/>
        </a:accent4>
        <a:accent5>
          <a:srgbClr val="CADCF3"/>
        </a:accent5>
        <a:accent6>
          <a:srgbClr val="73B0B5"/>
        </a:accent6>
        <a:hlink>
          <a:srgbClr val="81ABCB"/>
        </a:hlink>
        <a:folHlink>
          <a:srgbClr val="B6CBD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шаблон БР 9">
        <a:dk1>
          <a:srgbClr val="000000"/>
        </a:dk1>
        <a:lt1>
          <a:srgbClr val="FFFFFF"/>
        </a:lt1>
        <a:dk2>
          <a:srgbClr val="000000"/>
        </a:dk2>
        <a:lt2>
          <a:srgbClr val="B2B2B2"/>
        </a:lt2>
        <a:accent1>
          <a:srgbClr val="DDDDDD"/>
        </a:accent1>
        <a:accent2>
          <a:srgbClr val="EAEAEA"/>
        </a:accent2>
        <a:accent3>
          <a:srgbClr val="FFFFFF"/>
        </a:accent3>
        <a:accent4>
          <a:srgbClr val="000000"/>
        </a:accent4>
        <a:accent5>
          <a:srgbClr val="EBEBEB"/>
        </a:accent5>
        <a:accent6>
          <a:srgbClr val="D4D4D4"/>
        </a:accent6>
        <a:hlink>
          <a:srgbClr val="777777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шаблон БР 10">
        <a:dk1>
          <a:srgbClr val="000000"/>
        </a:dk1>
        <a:lt1>
          <a:srgbClr val="FFFFFF"/>
        </a:lt1>
        <a:dk2>
          <a:srgbClr val="000000"/>
        </a:dk2>
        <a:lt2>
          <a:srgbClr val="B2B2B2"/>
        </a:lt2>
        <a:accent1>
          <a:srgbClr val="339966"/>
        </a:accent1>
        <a:accent2>
          <a:srgbClr val="CCFFCC"/>
        </a:accent2>
        <a:accent3>
          <a:srgbClr val="FFFFFF"/>
        </a:accent3>
        <a:accent4>
          <a:srgbClr val="000000"/>
        </a:accent4>
        <a:accent5>
          <a:srgbClr val="ADCAB8"/>
        </a:accent5>
        <a:accent6>
          <a:srgbClr val="B9E7B9"/>
        </a:accent6>
        <a:hlink>
          <a:srgbClr val="00CC99"/>
        </a:hlink>
        <a:folHlink>
          <a:srgbClr val="00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шаблон БР 11">
        <a:dk1>
          <a:srgbClr val="000000"/>
        </a:dk1>
        <a:lt1>
          <a:srgbClr val="FFFFFF"/>
        </a:lt1>
        <a:dk2>
          <a:srgbClr val="000000"/>
        </a:dk2>
        <a:lt2>
          <a:srgbClr val="B2B2B2"/>
        </a:lt2>
        <a:accent1>
          <a:srgbClr val="008080"/>
        </a:accent1>
        <a:accent2>
          <a:srgbClr val="33CCCC"/>
        </a:accent2>
        <a:accent3>
          <a:srgbClr val="FFFFFF"/>
        </a:accent3>
        <a:accent4>
          <a:srgbClr val="000000"/>
        </a:accent4>
        <a:accent5>
          <a:srgbClr val="AAC0C0"/>
        </a:accent5>
        <a:accent6>
          <a:srgbClr val="2DB9B9"/>
        </a:accent6>
        <a:hlink>
          <a:srgbClr val="99CCFF"/>
        </a:hlink>
        <a:folHlink>
          <a:srgbClr val="00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шаблон БР 12">
        <a:dk1>
          <a:srgbClr val="000000"/>
        </a:dk1>
        <a:lt1>
          <a:srgbClr val="FFFFFF"/>
        </a:lt1>
        <a:dk2>
          <a:srgbClr val="000000"/>
        </a:dk2>
        <a:lt2>
          <a:srgbClr val="B2B2B2"/>
        </a:lt2>
        <a:accent1>
          <a:srgbClr val="008080"/>
        </a:accent1>
        <a:accent2>
          <a:srgbClr val="CCFFFF"/>
        </a:accent2>
        <a:accent3>
          <a:srgbClr val="FFFFFF"/>
        </a:accent3>
        <a:accent4>
          <a:srgbClr val="000000"/>
        </a:accent4>
        <a:accent5>
          <a:srgbClr val="AAC0C0"/>
        </a:accent5>
        <a:accent6>
          <a:srgbClr val="B9E7E7"/>
        </a:accent6>
        <a:hlink>
          <a:srgbClr val="99CCFF"/>
        </a:hlink>
        <a:folHlink>
          <a:srgbClr val="00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шаблон БР 13">
        <a:dk1>
          <a:srgbClr val="000000"/>
        </a:dk1>
        <a:lt1>
          <a:srgbClr val="FFFFFF"/>
        </a:lt1>
        <a:dk2>
          <a:srgbClr val="000000"/>
        </a:dk2>
        <a:lt2>
          <a:srgbClr val="B2B2B2"/>
        </a:lt2>
        <a:accent1>
          <a:srgbClr val="008080"/>
        </a:accent1>
        <a:accent2>
          <a:srgbClr val="33CCCC"/>
        </a:accent2>
        <a:accent3>
          <a:srgbClr val="FFFFFF"/>
        </a:accent3>
        <a:accent4>
          <a:srgbClr val="000000"/>
        </a:accent4>
        <a:accent5>
          <a:srgbClr val="AAC0C0"/>
        </a:accent5>
        <a:accent6>
          <a:srgbClr val="2DB9B9"/>
        </a:accent6>
        <a:hlink>
          <a:srgbClr val="99CCFF"/>
        </a:hlink>
        <a:folHlink>
          <a:srgbClr val="CCFF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шаблон БР 14">
        <a:dk1>
          <a:srgbClr val="000000"/>
        </a:dk1>
        <a:lt1>
          <a:srgbClr val="FFFFFF"/>
        </a:lt1>
        <a:dk2>
          <a:srgbClr val="000000"/>
        </a:dk2>
        <a:lt2>
          <a:srgbClr val="B2B2B2"/>
        </a:lt2>
        <a:accent1>
          <a:srgbClr val="336699"/>
        </a:accent1>
        <a:accent2>
          <a:srgbClr val="33CCCC"/>
        </a:accent2>
        <a:accent3>
          <a:srgbClr val="FFFFFF"/>
        </a:accent3>
        <a:accent4>
          <a:srgbClr val="000000"/>
        </a:accent4>
        <a:accent5>
          <a:srgbClr val="ADB8CA"/>
        </a:accent5>
        <a:accent6>
          <a:srgbClr val="2DB9B9"/>
        </a:accent6>
        <a:hlink>
          <a:srgbClr val="99CCFF"/>
        </a:hlink>
        <a:folHlink>
          <a:srgbClr val="CCEC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шаблон БР 15">
        <a:dk1>
          <a:srgbClr val="000000"/>
        </a:dk1>
        <a:lt1>
          <a:srgbClr val="FFFFFF"/>
        </a:lt1>
        <a:dk2>
          <a:srgbClr val="000000"/>
        </a:dk2>
        <a:lt2>
          <a:srgbClr val="B2B2B2"/>
        </a:lt2>
        <a:accent1>
          <a:srgbClr val="3333FF"/>
        </a:accent1>
        <a:accent2>
          <a:srgbClr val="6699FF"/>
        </a:accent2>
        <a:accent3>
          <a:srgbClr val="FFFFFF"/>
        </a:accent3>
        <a:accent4>
          <a:srgbClr val="000000"/>
        </a:accent4>
        <a:accent5>
          <a:srgbClr val="ADADFF"/>
        </a:accent5>
        <a:accent6>
          <a:srgbClr val="5C8AE7"/>
        </a:accent6>
        <a:hlink>
          <a:srgbClr val="3399FF"/>
        </a:hlink>
        <a:folHlink>
          <a:srgbClr val="CCEC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шаблон БР 16">
        <a:dk1>
          <a:srgbClr val="000000"/>
        </a:dk1>
        <a:lt1>
          <a:srgbClr val="FFFFFF"/>
        </a:lt1>
        <a:dk2>
          <a:srgbClr val="000000"/>
        </a:dk2>
        <a:lt2>
          <a:srgbClr val="B2B2B2"/>
        </a:lt2>
        <a:accent1>
          <a:srgbClr val="6699FF"/>
        </a:accent1>
        <a:accent2>
          <a:srgbClr val="66CCFF"/>
        </a:accent2>
        <a:accent3>
          <a:srgbClr val="FFFFFF"/>
        </a:accent3>
        <a:accent4>
          <a:srgbClr val="000000"/>
        </a:accent4>
        <a:accent5>
          <a:srgbClr val="B8CAFF"/>
        </a:accent5>
        <a:accent6>
          <a:srgbClr val="5CB9E7"/>
        </a:accent6>
        <a:hlink>
          <a:srgbClr val="99CCFF"/>
        </a:hlink>
        <a:folHlink>
          <a:srgbClr val="CCECFF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8.xml><?xml version="1.0" encoding="utf-8"?>
<a:theme xmlns:a="http://schemas.openxmlformats.org/drawingml/2006/main" name="3_Оформление по умолчанию">
  <a:themeElements>
    <a:clrScheme name="Оформление по умолчанию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Оформление по умолчанию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Оформление по умолчанию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Оформление по умолчанию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Оформление по умолчанию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Оформление по умолчанию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Оформление по умолчанию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Оформление по умолчанию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Оформление по умолчанию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Оформление по умолчанию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Оформление по умолчанию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Оформление по умолчанию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Оформление по умолчанию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Оформление по умолчанию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19.xml><?xml version="1.0" encoding="utf-8"?>
<a:theme xmlns:a="http://schemas.openxmlformats.org/drawingml/2006/main" name="5_Оформление по умолчанию">
  <a:themeElements>
    <a:clrScheme name="Оформление по умолчанию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Оформление по умолчанию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Оформление по умолчанию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Оформление по умолчанию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Оформление по умолчанию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Оформление по умолчанию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Оформление по умолчанию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Оформление по умолчанию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Оформление по умолчанию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Оформление по умолчанию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Оформление по умолчанию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Оформление по умолчанию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Оформление по умолчанию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Оформление по умолчанию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20.xml><?xml version="1.0" encoding="utf-8"?>
<a:theme xmlns:a="http://schemas.openxmlformats.org/drawingml/2006/main" name="11_шаблон БР">
  <a:themeElements>
    <a:clrScheme name="">
      <a:dk1>
        <a:srgbClr val="000000"/>
      </a:dk1>
      <a:lt1>
        <a:srgbClr val="FFFFFF"/>
      </a:lt1>
      <a:dk2>
        <a:srgbClr val="000000"/>
      </a:dk2>
      <a:lt2>
        <a:srgbClr val="B2B2B2"/>
      </a:lt2>
      <a:accent1>
        <a:srgbClr val="0E4D99"/>
      </a:accent1>
      <a:accent2>
        <a:srgbClr val="6699FF"/>
      </a:accent2>
      <a:accent3>
        <a:srgbClr val="FFFFFF"/>
      </a:accent3>
      <a:accent4>
        <a:srgbClr val="000000"/>
      </a:accent4>
      <a:accent5>
        <a:srgbClr val="AAB2CA"/>
      </a:accent5>
      <a:accent6>
        <a:srgbClr val="5C8AE7"/>
      </a:accent6>
      <a:hlink>
        <a:srgbClr val="99CCFF"/>
      </a:hlink>
      <a:folHlink>
        <a:srgbClr val="CCECFF"/>
      </a:folHlink>
    </a:clrScheme>
    <a:fontScheme name="шаблон БР">
      <a:majorFont>
        <a:latin typeface="Tahoma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ru-RU" sz="1800" b="1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Arial" pitchFamily="34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ru-RU" sz="1800" b="1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Arial" pitchFamily="34" charset="0"/>
          </a:defRPr>
        </a:defPPr>
      </a:lstStyle>
    </a:lnDef>
  </a:objectDefaults>
  <a:extraClrSchemeLst>
    <a:extraClrScheme>
      <a:clrScheme name="шаблон БР 1">
        <a:dk1>
          <a:srgbClr val="000000"/>
        </a:dk1>
        <a:lt1>
          <a:srgbClr val="FFFFFF"/>
        </a:lt1>
        <a:dk2>
          <a:srgbClr val="40458C"/>
        </a:dk2>
        <a:lt2>
          <a:srgbClr val="FFFFCC"/>
        </a:lt2>
        <a:accent1>
          <a:srgbClr val="8D8DB3"/>
        </a:accent1>
        <a:accent2>
          <a:srgbClr val="B2B2B2"/>
        </a:accent2>
        <a:accent3>
          <a:srgbClr val="AFB0C5"/>
        </a:accent3>
        <a:accent4>
          <a:srgbClr val="DADADA"/>
        </a:accent4>
        <a:accent5>
          <a:srgbClr val="C5C5D6"/>
        </a:accent5>
        <a:accent6>
          <a:srgbClr val="A1A1A1"/>
        </a:accent6>
        <a:hlink>
          <a:srgbClr val="6F89F7"/>
        </a:hlink>
        <a:folHlink>
          <a:srgbClr val="4F56AD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шаблон БР 2">
        <a:dk1>
          <a:srgbClr val="40458C"/>
        </a:dk1>
        <a:lt1>
          <a:srgbClr val="FFFFFF"/>
        </a:lt1>
        <a:dk2>
          <a:srgbClr val="660066"/>
        </a:dk2>
        <a:lt2>
          <a:srgbClr val="B7C1EB"/>
        </a:lt2>
        <a:accent1>
          <a:srgbClr val="ECD882"/>
        </a:accent1>
        <a:accent2>
          <a:srgbClr val="B2B2B2"/>
        </a:accent2>
        <a:accent3>
          <a:srgbClr val="FFFFFF"/>
        </a:accent3>
        <a:accent4>
          <a:srgbClr val="353A77"/>
        </a:accent4>
        <a:accent5>
          <a:srgbClr val="F4E9C1"/>
        </a:accent5>
        <a:accent6>
          <a:srgbClr val="A1A1A1"/>
        </a:accent6>
        <a:hlink>
          <a:srgbClr val="6F89F7"/>
        </a:hlink>
        <a:folHlink>
          <a:srgbClr val="CFDBFD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шаблон БР 3">
        <a:dk1>
          <a:srgbClr val="000000"/>
        </a:dk1>
        <a:lt1>
          <a:srgbClr val="FFFFFF"/>
        </a:lt1>
        <a:dk2>
          <a:srgbClr val="4D4D4D"/>
        </a:dk2>
        <a:lt2>
          <a:srgbClr val="B2B2B2"/>
        </a:lt2>
        <a:accent1>
          <a:srgbClr val="969696"/>
        </a:accent1>
        <a:accent2>
          <a:srgbClr val="EAEAEA"/>
        </a:accent2>
        <a:accent3>
          <a:srgbClr val="FFFFFF"/>
        </a:accent3>
        <a:accent4>
          <a:srgbClr val="000000"/>
        </a:accent4>
        <a:accent5>
          <a:srgbClr val="C9C9C9"/>
        </a:accent5>
        <a:accent6>
          <a:srgbClr val="D4D4D4"/>
        </a:accent6>
        <a:hlink>
          <a:srgbClr val="777777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шаблон БР 4">
        <a:dk1>
          <a:srgbClr val="333300"/>
        </a:dk1>
        <a:lt1>
          <a:srgbClr val="FFFFFF"/>
        </a:lt1>
        <a:dk2>
          <a:srgbClr val="663300"/>
        </a:dk2>
        <a:lt2>
          <a:srgbClr val="B2B2B2"/>
        </a:lt2>
        <a:accent1>
          <a:srgbClr val="DDC6A7"/>
        </a:accent1>
        <a:accent2>
          <a:srgbClr val="D9C167"/>
        </a:accent2>
        <a:accent3>
          <a:srgbClr val="FFFFFF"/>
        </a:accent3>
        <a:accent4>
          <a:srgbClr val="2A2A00"/>
        </a:accent4>
        <a:accent5>
          <a:srgbClr val="EBDFD0"/>
        </a:accent5>
        <a:accent6>
          <a:srgbClr val="C4AF5D"/>
        </a:accent6>
        <a:hlink>
          <a:srgbClr val="8A7A66"/>
        </a:hlink>
        <a:folHlink>
          <a:srgbClr val="C0AE9E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шаблон БР 5">
        <a:dk1>
          <a:srgbClr val="000000"/>
        </a:dk1>
        <a:lt1>
          <a:srgbClr val="FFFFFF"/>
        </a:lt1>
        <a:dk2>
          <a:srgbClr val="003366"/>
        </a:dk2>
        <a:lt2>
          <a:srgbClr val="CCFFCC"/>
        </a:lt2>
        <a:accent1>
          <a:srgbClr val="006699"/>
        </a:accent1>
        <a:accent2>
          <a:srgbClr val="009999"/>
        </a:accent2>
        <a:accent3>
          <a:srgbClr val="AAADB8"/>
        </a:accent3>
        <a:accent4>
          <a:srgbClr val="DADADA"/>
        </a:accent4>
        <a:accent5>
          <a:srgbClr val="AAB8CA"/>
        </a:accent5>
        <a:accent6>
          <a:srgbClr val="008A8A"/>
        </a:accent6>
        <a:hlink>
          <a:srgbClr val="0099CC"/>
        </a:hlink>
        <a:folHlink>
          <a:srgbClr val="00458A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шаблон БР 6">
        <a:dk1>
          <a:srgbClr val="000000"/>
        </a:dk1>
        <a:lt1>
          <a:srgbClr val="FFFFFF"/>
        </a:lt1>
        <a:dk2>
          <a:srgbClr val="004A48"/>
        </a:dk2>
        <a:lt2>
          <a:srgbClr val="33CCCC"/>
        </a:lt2>
        <a:accent1>
          <a:srgbClr val="006699"/>
        </a:accent1>
        <a:accent2>
          <a:srgbClr val="009999"/>
        </a:accent2>
        <a:accent3>
          <a:srgbClr val="AAB1B1"/>
        </a:accent3>
        <a:accent4>
          <a:srgbClr val="DADADA"/>
        </a:accent4>
        <a:accent5>
          <a:srgbClr val="AAB8CA"/>
        </a:accent5>
        <a:accent6>
          <a:srgbClr val="008A8A"/>
        </a:accent6>
        <a:hlink>
          <a:srgbClr val="00CC99"/>
        </a:hlink>
        <a:folHlink>
          <a:srgbClr val="00666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шаблон БР 7">
        <a:dk1>
          <a:srgbClr val="000000"/>
        </a:dk1>
        <a:lt1>
          <a:srgbClr val="FFFFFF"/>
        </a:lt1>
        <a:dk2>
          <a:srgbClr val="333300"/>
        </a:dk2>
        <a:lt2>
          <a:srgbClr val="FFFFCC"/>
        </a:lt2>
        <a:accent1>
          <a:srgbClr val="CC9900"/>
        </a:accent1>
        <a:accent2>
          <a:srgbClr val="CC6600"/>
        </a:accent2>
        <a:accent3>
          <a:srgbClr val="ADADAA"/>
        </a:accent3>
        <a:accent4>
          <a:srgbClr val="DADADA"/>
        </a:accent4>
        <a:accent5>
          <a:srgbClr val="E2CAAA"/>
        </a:accent5>
        <a:accent6>
          <a:srgbClr val="B95C00"/>
        </a:accent6>
        <a:hlink>
          <a:srgbClr val="808000"/>
        </a:hlink>
        <a:folHlink>
          <a:srgbClr val="525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шаблон БР 8">
        <a:dk1>
          <a:srgbClr val="003D62"/>
        </a:dk1>
        <a:lt1>
          <a:srgbClr val="FFFFFF"/>
        </a:lt1>
        <a:dk2>
          <a:srgbClr val="006699"/>
        </a:dk2>
        <a:lt2>
          <a:srgbClr val="C8D1DA"/>
        </a:lt2>
        <a:accent1>
          <a:srgbClr val="9AC0EA"/>
        </a:accent1>
        <a:accent2>
          <a:srgbClr val="80C3C8"/>
        </a:accent2>
        <a:accent3>
          <a:srgbClr val="FFFFFF"/>
        </a:accent3>
        <a:accent4>
          <a:srgbClr val="003353"/>
        </a:accent4>
        <a:accent5>
          <a:srgbClr val="CADCF3"/>
        </a:accent5>
        <a:accent6>
          <a:srgbClr val="73B0B5"/>
        </a:accent6>
        <a:hlink>
          <a:srgbClr val="81ABCB"/>
        </a:hlink>
        <a:folHlink>
          <a:srgbClr val="B6CBD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шаблон БР 9">
        <a:dk1>
          <a:srgbClr val="000000"/>
        </a:dk1>
        <a:lt1>
          <a:srgbClr val="FFFFFF"/>
        </a:lt1>
        <a:dk2>
          <a:srgbClr val="000000"/>
        </a:dk2>
        <a:lt2>
          <a:srgbClr val="B2B2B2"/>
        </a:lt2>
        <a:accent1>
          <a:srgbClr val="DDDDDD"/>
        </a:accent1>
        <a:accent2>
          <a:srgbClr val="EAEAEA"/>
        </a:accent2>
        <a:accent3>
          <a:srgbClr val="FFFFFF"/>
        </a:accent3>
        <a:accent4>
          <a:srgbClr val="000000"/>
        </a:accent4>
        <a:accent5>
          <a:srgbClr val="EBEBEB"/>
        </a:accent5>
        <a:accent6>
          <a:srgbClr val="D4D4D4"/>
        </a:accent6>
        <a:hlink>
          <a:srgbClr val="777777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шаблон БР 10">
        <a:dk1>
          <a:srgbClr val="000000"/>
        </a:dk1>
        <a:lt1>
          <a:srgbClr val="FFFFFF"/>
        </a:lt1>
        <a:dk2>
          <a:srgbClr val="000000"/>
        </a:dk2>
        <a:lt2>
          <a:srgbClr val="B2B2B2"/>
        </a:lt2>
        <a:accent1>
          <a:srgbClr val="339966"/>
        </a:accent1>
        <a:accent2>
          <a:srgbClr val="CCFFCC"/>
        </a:accent2>
        <a:accent3>
          <a:srgbClr val="FFFFFF"/>
        </a:accent3>
        <a:accent4>
          <a:srgbClr val="000000"/>
        </a:accent4>
        <a:accent5>
          <a:srgbClr val="ADCAB8"/>
        </a:accent5>
        <a:accent6>
          <a:srgbClr val="B9E7B9"/>
        </a:accent6>
        <a:hlink>
          <a:srgbClr val="00CC99"/>
        </a:hlink>
        <a:folHlink>
          <a:srgbClr val="00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шаблон БР 11">
        <a:dk1>
          <a:srgbClr val="000000"/>
        </a:dk1>
        <a:lt1>
          <a:srgbClr val="FFFFFF"/>
        </a:lt1>
        <a:dk2>
          <a:srgbClr val="000000"/>
        </a:dk2>
        <a:lt2>
          <a:srgbClr val="B2B2B2"/>
        </a:lt2>
        <a:accent1>
          <a:srgbClr val="008080"/>
        </a:accent1>
        <a:accent2>
          <a:srgbClr val="33CCCC"/>
        </a:accent2>
        <a:accent3>
          <a:srgbClr val="FFFFFF"/>
        </a:accent3>
        <a:accent4>
          <a:srgbClr val="000000"/>
        </a:accent4>
        <a:accent5>
          <a:srgbClr val="AAC0C0"/>
        </a:accent5>
        <a:accent6>
          <a:srgbClr val="2DB9B9"/>
        </a:accent6>
        <a:hlink>
          <a:srgbClr val="99CCFF"/>
        </a:hlink>
        <a:folHlink>
          <a:srgbClr val="00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шаблон БР 12">
        <a:dk1>
          <a:srgbClr val="000000"/>
        </a:dk1>
        <a:lt1>
          <a:srgbClr val="FFFFFF"/>
        </a:lt1>
        <a:dk2>
          <a:srgbClr val="000000"/>
        </a:dk2>
        <a:lt2>
          <a:srgbClr val="B2B2B2"/>
        </a:lt2>
        <a:accent1>
          <a:srgbClr val="008080"/>
        </a:accent1>
        <a:accent2>
          <a:srgbClr val="CCFFFF"/>
        </a:accent2>
        <a:accent3>
          <a:srgbClr val="FFFFFF"/>
        </a:accent3>
        <a:accent4>
          <a:srgbClr val="000000"/>
        </a:accent4>
        <a:accent5>
          <a:srgbClr val="AAC0C0"/>
        </a:accent5>
        <a:accent6>
          <a:srgbClr val="B9E7E7"/>
        </a:accent6>
        <a:hlink>
          <a:srgbClr val="99CCFF"/>
        </a:hlink>
        <a:folHlink>
          <a:srgbClr val="00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шаблон БР 13">
        <a:dk1>
          <a:srgbClr val="000000"/>
        </a:dk1>
        <a:lt1>
          <a:srgbClr val="FFFFFF"/>
        </a:lt1>
        <a:dk2>
          <a:srgbClr val="000000"/>
        </a:dk2>
        <a:lt2>
          <a:srgbClr val="B2B2B2"/>
        </a:lt2>
        <a:accent1>
          <a:srgbClr val="008080"/>
        </a:accent1>
        <a:accent2>
          <a:srgbClr val="33CCCC"/>
        </a:accent2>
        <a:accent3>
          <a:srgbClr val="FFFFFF"/>
        </a:accent3>
        <a:accent4>
          <a:srgbClr val="000000"/>
        </a:accent4>
        <a:accent5>
          <a:srgbClr val="AAC0C0"/>
        </a:accent5>
        <a:accent6>
          <a:srgbClr val="2DB9B9"/>
        </a:accent6>
        <a:hlink>
          <a:srgbClr val="99CCFF"/>
        </a:hlink>
        <a:folHlink>
          <a:srgbClr val="CCFF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шаблон БР 14">
        <a:dk1>
          <a:srgbClr val="000000"/>
        </a:dk1>
        <a:lt1>
          <a:srgbClr val="FFFFFF"/>
        </a:lt1>
        <a:dk2>
          <a:srgbClr val="000000"/>
        </a:dk2>
        <a:lt2>
          <a:srgbClr val="B2B2B2"/>
        </a:lt2>
        <a:accent1>
          <a:srgbClr val="336699"/>
        </a:accent1>
        <a:accent2>
          <a:srgbClr val="33CCCC"/>
        </a:accent2>
        <a:accent3>
          <a:srgbClr val="FFFFFF"/>
        </a:accent3>
        <a:accent4>
          <a:srgbClr val="000000"/>
        </a:accent4>
        <a:accent5>
          <a:srgbClr val="ADB8CA"/>
        </a:accent5>
        <a:accent6>
          <a:srgbClr val="2DB9B9"/>
        </a:accent6>
        <a:hlink>
          <a:srgbClr val="99CCFF"/>
        </a:hlink>
        <a:folHlink>
          <a:srgbClr val="CCEC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шаблон БР 15">
        <a:dk1>
          <a:srgbClr val="000000"/>
        </a:dk1>
        <a:lt1>
          <a:srgbClr val="FFFFFF"/>
        </a:lt1>
        <a:dk2>
          <a:srgbClr val="000000"/>
        </a:dk2>
        <a:lt2>
          <a:srgbClr val="B2B2B2"/>
        </a:lt2>
        <a:accent1>
          <a:srgbClr val="3333FF"/>
        </a:accent1>
        <a:accent2>
          <a:srgbClr val="6699FF"/>
        </a:accent2>
        <a:accent3>
          <a:srgbClr val="FFFFFF"/>
        </a:accent3>
        <a:accent4>
          <a:srgbClr val="000000"/>
        </a:accent4>
        <a:accent5>
          <a:srgbClr val="ADADFF"/>
        </a:accent5>
        <a:accent6>
          <a:srgbClr val="5C8AE7"/>
        </a:accent6>
        <a:hlink>
          <a:srgbClr val="3399FF"/>
        </a:hlink>
        <a:folHlink>
          <a:srgbClr val="CCEC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шаблон БР 16">
        <a:dk1>
          <a:srgbClr val="000000"/>
        </a:dk1>
        <a:lt1>
          <a:srgbClr val="FFFFFF"/>
        </a:lt1>
        <a:dk2>
          <a:srgbClr val="000000"/>
        </a:dk2>
        <a:lt2>
          <a:srgbClr val="B2B2B2"/>
        </a:lt2>
        <a:accent1>
          <a:srgbClr val="6699FF"/>
        </a:accent1>
        <a:accent2>
          <a:srgbClr val="66CCFF"/>
        </a:accent2>
        <a:accent3>
          <a:srgbClr val="FFFFFF"/>
        </a:accent3>
        <a:accent4>
          <a:srgbClr val="000000"/>
        </a:accent4>
        <a:accent5>
          <a:srgbClr val="B8CAFF"/>
        </a:accent5>
        <a:accent6>
          <a:srgbClr val="5CB9E7"/>
        </a:accent6>
        <a:hlink>
          <a:srgbClr val="99CCFF"/>
        </a:hlink>
        <a:folHlink>
          <a:srgbClr val="CCECFF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21.xml><?xml version="1.0" encoding="utf-8"?>
<a:theme xmlns:a="http://schemas.openxmlformats.org/drawingml/2006/main" name="Тема Office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Стандартная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2.xml><?xml version="1.0" encoding="utf-8"?>
<a:theme xmlns:a="http://schemas.openxmlformats.org/drawingml/2006/main" name="Тема Office">
  <a:themeElements>
    <a:clrScheme name="Стандартная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Стандартная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Override1.xml><?xml version="1.0" encoding="utf-8"?>
<a:themeOverride xmlns:a="http://schemas.openxmlformats.org/drawingml/2006/main">
  <a:clrScheme name="Открытая">
    <a:dk1>
      <a:sysClr val="windowText" lastClr="000000"/>
    </a:dk1>
    <a:lt1>
      <a:sysClr val="window" lastClr="FFFFFF"/>
    </a:lt1>
    <a:dk2>
      <a:srgbClr val="464646"/>
    </a:dk2>
    <a:lt2>
      <a:srgbClr val="DEF5FA"/>
    </a:lt2>
    <a:accent1>
      <a:srgbClr val="2DA2BF"/>
    </a:accent1>
    <a:accent2>
      <a:srgbClr val="DA1F28"/>
    </a:accent2>
    <a:accent3>
      <a:srgbClr val="EB641B"/>
    </a:accent3>
    <a:accent4>
      <a:srgbClr val="39639D"/>
    </a:accent4>
    <a:accent5>
      <a:srgbClr val="474B78"/>
    </a:accent5>
    <a:accent6>
      <a:srgbClr val="7D3C4A"/>
    </a:accent6>
    <a:hlink>
      <a:srgbClr val="FF8119"/>
    </a:hlink>
    <a:folHlink>
      <a:srgbClr val="44B9E8"/>
    </a:folHlink>
  </a:clrScheme>
</a:themeOverride>
</file>

<file path=ppt/theme/themeOverride2.xml><?xml version="1.0" encoding="utf-8"?>
<a:themeOverride xmlns:a="http://schemas.openxmlformats.org/drawingml/2006/main">
  <a:clrScheme name="Открытая">
    <a:dk1>
      <a:sysClr val="windowText" lastClr="000000"/>
    </a:dk1>
    <a:lt1>
      <a:sysClr val="window" lastClr="FFFFFF"/>
    </a:lt1>
    <a:dk2>
      <a:srgbClr val="464646"/>
    </a:dk2>
    <a:lt2>
      <a:srgbClr val="DEF5FA"/>
    </a:lt2>
    <a:accent1>
      <a:srgbClr val="2DA2BF"/>
    </a:accent1>
    <a:accent2>
      <a:srgbClr val="DA1F28"/>
    </a:accent2>
    <a:accent3>
      <a:srgbClr val="EB641B"/>
    </a:accent3>
    <a:accent4>
      <a:srgbClr val="39639D"/>
    </a:accent4>
    <a:accent5>
      <a:srgbClr val="474B78"/>
    </a:accent5>
    <a:accent6>
      <a:srgbClr val="7D3C4A"/>
    </a:accent6>
    <a:hlink>
      <a:srgbClr val="FF8119"/>
    </a:hlink>
    <a:folHlink>
      <a:srgbClr val="44B9E8"/>
    </a:folHlink>
  </a:clrScheme>
</a:themeOverride>
</file>

<file path=ppt/theme/themeOverride3.xml><?xml version="1.0" encoding="utf-8"?>
<a:themeOverride xmlns:a="http://schemas.openxmlformats.org/drawingml/2006/main">
  <a:clrScheme name="Открытая">
    <a:dk1>
      <a:sysClr val="windowText" lastClr="000000"/>
    </a:dk1>
    <a:lt1>
      <a:sysClr val="window" lastClr="FFFFFF"/>
    </a:lt1>
    <a:dk2>
      <a:srgbClr val="464646"/>
    </a:dk2>
    <a:lt2>
      <a:srgbClr val="DEF5FA"/>
    </a:lt2>
    <a:accent1>
      <a:srgbClr val="2DA2BF"/>
    </a:accent1>
    <a:accent2>
      <a:srgbClr val="DA1F28"/>
    </a:accent2>
    <a:accent3>
      <a:srgbClr val="EB641B"/>
    </a:accent3>
    <a:accent4>
      <a:srgbClr val="39639D"/>
    </a:accent4>
    <a:accent5>
      <a:srgbClr val="474B78"/>
    </a:accent5>
    <a:accent6>
      <a:srgbClr val="7D3C4A"/>
    </a:accent6>
    <a:hlink>
      <a:srgbClr val="FF8119"/>
    </a:hlink>
    <a:folHlink>
      <a:srgbClr val="44B9E8"/>
    </a:folHlink>
  </a:clrScheme>
</a:themeOverride>
</file>

<file path=ppt/theme/themeOverride4.xml><?xml version="1.0" encoding="utf-8"?>
<a:themeOverride xmlns:a="http://schemas.openxmlformats.org/drawingml/2006/main">
  <a:clrScheme name="Открытая">
    <a:dk1>
      <a:sysClr val="windowText" lastClr="000000"/>
    </a:dk1>
    <a:lt1>
      <a:sysClr val="window" lastClr="FFFFFF"/>
    </a:lt1>
    <a:dk2>
      <a:srgbClr val="464646"/>
    </a:dk2>
    <a:lt2>
      <a:srgbClr val="DEF5FA"/>
    </a:lt2>
    <a:accent1>
      <a:srgbClr val="2DA2BF"/>
    </a:accent1>
    <a:accent2>
      <a:srgbClr val="DA1F28"/>
    </a:accent2>
    <a:accent3>
      <a:srgbClr val="EB641B"/>
    </a:accent3>
    <a:accent4>
      <a:srgbClr val="39639D"/>
    </a:accent4>
    <a:accent5>
      <a:srgbClr val="474B78"/>
    </a:accent5>
    <a:accent6>
      <a:srgbClr val="7D3C4A"/>
    </a:accent6>
    <a:hlink>
      <a:srgbClr val="FF8119"/>
    </a:hlink>
    <a:folHlink>
      <a:srgbClr val="44B9E8"/>
    </a:folHlink>
  </a:clrScheme>
</a:themeOverride>
</file>

<file path=ppt/theme/themeOverride5.xml><?xml version="1.0" encoding="utf-8"?>
<a:themeOverride xmlns:a="http://schemas.openxmlformats.org/drawingml/2006/main">
  <a:clrScheme name="">
    <a:dk1>
      <a:srgbClr val="000000"/>
    </a:dk1>
    <a:lt1>
      <a:srgbClr val="FFFFFF"/>
    </a:lt1>
    <a:dk2>
      <a:srgbClr val="000000"/>
    </a:dk2>
    <a:lt2>
      <a:srgbClr val="B2B2B2"/>
    </a:lt2>
    <a:accent1>
      <a:srgbClr val="0E4D99"/>
    </a:accent1>
    <a:accent2>
      <a:srgbClr val="6699FF"/>
    </a:accent2>
    <a:accent3>
      <a:srgbClr val="FFFFFF"/>
    </a:accent3>
    <a:accent4>
      <a:srgbClr val="000000"/>
    </a:accent4>
    <a:accent5>
      <a:srgbClr val="AAB2CA"/>
    </a:accent5>
    <a:accent6>
      <a:srgbClr val="5C8AE7"/>
    </a:accent6>
    <a:hlink>
      <a:srgbClr val="99CCFF"/>
    </a:hlink>
    <a:folHlink>
      <a:srgbClr val="CCECFF"/>
    </a:folHlink>
  </a:clrScheme>
  <a:fontScheme name="шаблон БР">
    <a:majorFont>
      <a:latin typeface="Tahoma"/>
      <a:ea typeface=""/>
      <a:cs typeface=""/>
    </a:majorFont>
    <a:minorFont>
      <a:latin typeface="Tahoma"/>
      <a:ea typeface=""/>
      <a:cs typeface="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tint val="50000"/>
              <a:satMod val="300000"/>
            </a:schemeClr>
          </a:gs>
          <a:gs pos="35000">
            <a:schemeClr val="phClr">
              <a:tint val="37000"/>
              <a:satMod val="300000"/>
            </a:schemeClr>
          </a:gs>
          <a:gs pos="100000">
            <a:schemeClr val="phClr">
              <a:tint val="15000"/>
              <a:satMod val="350000"/>
            </a:schemeClr>
          </a:gs>
        </a:gsLst>
        <a:lin ang="16200000" scaled="1"/>
      </a:gradFill>
      <a:gradFill rotWithShape="1">
        <a:gsLst>
          <a:gs pos="0">
            <a:schemeClr val="phClr">
              <a:shade val="51000"/>
              <a:satMod val="130000"/>
            </a:schemeClr>
          </a:gs>
          <a:gs pos="80000">
            <a:schemeClr val="phClr">
              <a:shade val="93000"/>
              <a:satMod val="130000"/>
            </a:schemeClr>
          </a:gs>
          <a:gs pos="100000">
            <a:schemeClr val="phClr">
              <a:shade val="94000"/>
              <a:satMod val="135000"/>
            </a:schemeClr>
          </a:gs>
        </a:gsLst>
        <a:lin ang="16200000" scaled="0"/>
      </a:gradFill>
    </a:fillStyleLst>
    <a:lnStyleLst>
      <a:ln w="9525" cap="flat" cmpd="sng" algn="ctr">
        <a:solidFill>
          <a:schemeClr val="phClr">
            <a:shade val="95000"/>
            <a:satMod val="105000"/>
          </a:schemeClr>
        </a:solidFill>
        <a:prstDash val="solid"/>
      </a:ln>
      <a:ln w="25400" cap="flat" cmpd="sng" algn="ctr">
        <a:solidFill>
          <a:schemeClr val="phClr"/>
        </a:solidFill>
        <a:prstDash val="solid"/>
      </a:ln>
      <a:ln w="38100" cap="flat" cmpd="sng" algn="ctr">
        <a:solidFill>
          <a:schemeClr val="phClr"/>
        </a:solidFill>
        <a:prstDash val="solid"/>
      </a:ln>
    </a:lnStyleLst>
    <a:effectStyleLst>
      <a:effectStyle>
        <a:effectLst>
          <a:outerShdw blurRad="40000" dist="20000" dir="5400000" rotWithShape="0">
            <a:srgbClr val="000000">
              <a:alpha val="38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  <a:scene3d>
          <a:camera prst="orthographicFront">
            <a:rot lat="0" lon="0" rev="0"/>
          </a:camera>
          <a:lightRig rig="threePt" dir="t">
            <a:rot lat="0" lon="0" rev="1200000"/>
          </a:lightRig>
        </a:scene3d>
        <a:sp3d>
          <a:bevelT w="63500" h="25400"/>
        </a:sp3d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tint val="40000"/>
              <a:satMod val="350000"/>
            </a:schemeClr>
          </a:gs>
          <a:gs pos="40000">
            <a:schemeClr val="phClr">
              <a:tint val="45000"/>
              <a:shade val="99000"/>
              <a:satMod val="350000"/>
            </a:schemeClr>
          </a:gs>
          <a:gs pos="100000">
            <a:schemeClr val="phClr">
              <a:shade val="20000"/>
              <a:satMod val="255000"/>
            </a:schemeClr>
          </a:gs>
        </a:gsLst>
        <a:path path="circle">
          <a:fillToRect l="50000" t="-80000" r="50000" b="180000"/>
        </a:path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docProps/app.xml><?xml version="1.0" encoding="utf-8"?>
<Properties xmlns="http://schemas.openxmlformats.org/officeDocument/2006/extended-properties" xmlns:vt="http://schemas.openxmlformats.org/officeDocument/2006/docPropsVTypes">
  <TotalTime>4714</TotalTime>
  <Words>1814</Words>
  <Application>Microsoft Office PowerPoint</Application>
  <PresentationFormat>Экран (4:3)</PresentationFormat>
  <Paragraphs>460</Paragraphs>
  <Slides>30</Slides>
  <Notes>26</Notes>
  <HiddenSlides>0</HiddenSlides>
  <MMClips>0</MMClips>
  <ScaleCrop>false</ScaleCrop>
  <HeadingPairs>
    <vt:vector size="6" baseType="variant">
      <vt:variant>
        <vt:lpstr>Использованные шрифты</vt:lpstr>
      </vt:variant>
      <vt:variant>
        <vt:i4>11</vt:i4>
      </vt:variant>
      <vt:variant>
        <vt:lpstr>Тема</vt:lpstr>
      </vt:variant>
      <vt:variant>
        <vt:i4>20</vt:i4>
      </vt:variant>
      <vt:variant>
        <vt:lpstr>Заголовки слайдов</vt:lpstr>
      </vt:variant>
      <vt:variant>
        <vt:i4>30</vt:i4>
      </vt:variant>
    </vt:vector>
  </HeadingPairs>
  <TitlesOfParts>
    <vt:vector size="61" baseType="lpstr">
      <vt:lpstr>Arial</vt:lpstr>
      <vt:lpstr>Arial Black</vt:lpstr>
      <vt:lpstr>Calibri</vt:lpstr>
      <vt:lpstr>Lucida Sans Unicode</vt:lpstr>
      <vt:lpstr>Symbol</vt:lpstr>
      <vt:lpstr>Tahoma</vt:lpstr>
      <vt:lpstr>Times New Roman</vt:lpstr>
      <vt:lpstr>Verdana</vt:lpstr>
      <vt:lpstr>Wingdings</vt:lpstr>
      <vt:lpstr>Wingdings 2</vt:lpstr>
      <vt:lpstr>Wingdings 3</vt:lpstr>
      <vt:lpstr>Оформление по умолчанию</vt:lpstr>
      <vt:lpstr>7_Тема Office</vt:lpstr>
      <vt:lpstr>2_Тема Office</vt:lpstr>
      <vt:lpstr>1_Оформление по умолчанию</vt:lpstr>
      <vt:lpstr>шаблон БР</vt:lpstr>
      <vt:lpstr>2_Оформление по умолчанию</vt:lpstr>
      <vt:lpstr>Открытая</vt:lpstr>
      <vt:lpstr>1_шаблон БР</vt:lpstr>
      <vt:lpstr>2_шаблон БР</vt:lpstr>
      <vt:lpstr>3_шаблон БР</vt:lpstr>
      <vt:lpstr>4_шаблон БР</vt:lpstr>
      <vt:lpstr>5_шаблон БР</vt:lpstr>
      <vt:lpstr>6_шаблон БР</vt:lpstr>
      <vt:lpstr>7_шаблон БР</vt:lpstr>
      <vt:lpstr>8_шаблон БР</vt:lpstr>
      <vt:lpstr>9_шаблон БР</vt:lpstr>
      <vt:lpstr>10_шаблон БР</vt:lpstr>
      <vt:lpstr>3_Оформление по умолчанию</vt:lpstr>
      <vt:lpstr>5_Оформление по умолчанию</vt:lpstr>
      <vt:lpstr>11_шаблон БР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ТРЕБУЕМАЯ СТЕПЕНЬ СЕРООЧИСТКИ ДЛЯ УГЛЕЙ, СЖИГАЕМЫХ НА ОТЕЧЕСТВЕННЫХ ТЭС 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Слайд 1</dc:title>
  <dc:creator>RoslyakovPV</dc:creator>
  <cp:lastModifiedBy>hp</cp:lastModifiedBy>
  <cp:revision>471</cp:revision>
  <cp:lastPrinted>2018-02-26T14:16:01Z</cp:lastPrinted>
  <dcterms:created xsi:type="dcterms:W3CDTF">2007-06-18T13:38:50Z</dcterms:created>
  <dcterms:modified xsi:type="dcterms:W3CDTF">2018-02-27T18:59:51Z</dcterms:modified>
</cp:coreProperties>
</file>