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10">
  <p:sldMasterIdLst>
    <p:sldMasterId id="2147483649" r:id="rId1"/>
  </p:sldMasterIdLst>
  <p:notesMasterIdLst>
    <p:notesMasterId r:id="rId17"/>
  </p:notesMasterIdLst>
  <p:handoutMasterIdLst>
    <p:handoutMasterId r:id="rId18"/>
  </p:handoutMasterIdLst>
  <p:sldIdLst>
    <p:sldId id="1080" r:id="rId2"/>
    <p:sldId id="1146" r:id="rId3"/>
    <p:sldId id="1163" r:id="rId4"/>
    <p:sldId id="1130" r:id="rId5"/>
    <p:sldId id="1126" r:id="rId6"/>
    <p:sldId id="1132" r:id="rId7"/>
    <p:sldId id="1136" r:id="rId8"/>
    <p:sldId id="1137" r:id="rId9"/>
    <p:sldId id="1142" r:id="rId10"/>
    <p:sldId id="1121" r:id="rId11"/>
    <p:sldId id="1161" r:id="rId12"/>
    <p:sldId id="1158" r:id="rId13"/>
    <p:sldId id="1144" r:id="rId14"/>
    <p:sldId id="1162" r:id="rId15"/>
    <p:sldId id="1108" r:id="rId16"/>
  </p:sldIdLst>
  <p:sldSz cx="9144000" cy="6858000" type="screen4x3"/>
  <p:notesSz cx="6337300" cy="9472613"/>
  <p:custDataLst>
    <p:tags r:id="rId1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FF"/>
    <a:srgbClr val="0033CC"/>
    <a:srgbClr val="3366CC"/>
    <a:srgbClr val="0000CC"/>
    <a:srgbClr val="81C9FF"/>
    <a:srgbClr val="FFFF99"/>
    <a:srgbClr val="B3DEFF"/>
    <a:srgbClr val="C1D0FF"/>
    <a:srgbClr val="33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34588" autoAdjust="0"/>
    <p:restoredTop sz="86453" autoAdjust="0"/>
  </p:normalViewPr>
  <p:slideViewPr>
    <p:cSldViewPr>
      <p:cViewPr>
        <p:scale>
          <a:sx n="70" d="100"/>
          <a:sy n="70" d="100"/>
        </p:scale>
        <p:origin x="-1094" y="-17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9" d="100"/>
        <a:sy n="7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109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589440" y="1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t" anchorCtr="0" compatLnSpc="1">
            <a:prstTxWarp prst="textNoShape">
              <a:avLst/>
            </a:prstTxWarp>
          </a:bodyPr>
          <a:lstStyle>
            <a:lvl1pPr algn="r"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109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998068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b" anchorCtr="0" compatLnSpc="1">
            <a:prstTxWarp prst="textNoShape">
              <a:avLst/>
            </a:prstTxWarp>
          </a:bodyPr>
          <a:lstStyle>
            <a:lvl1pPr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109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589440" y="8998068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b" anchorCtr="0" compatLnSpc="1">
            <a:prstTxWarp prst="textNoShape">
              <a:avLst/>
            </a:prstTxWarp>
          </a:bodyPr>
          <a:lstStyle>
            <a:lvl1pPr algn="r"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fld id="{6BCB0BEE-F748-4932-B276-B1D961026DD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664743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589440" y="1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t" anchorCtr="0" compatLnSpc="1">
            <a:prstTxWarp prst="textNoShape">
              <a:avLst/>
            </a:prstTxWarp>
          </a:bodyPr>
          <a:lstStyle>
            <a:lvl1pPr algn="r"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00100" y="711200"/>
            <a:ext cx="4737100" cy="3552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33431" y="4499797"/>
            <a:ext cx="5070439" cy="426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998068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b" anchorCtr="0" compatLnSpc="1">
            <a:prstTxWarp prst="textNoShape">
              <a:avLst/>
            </a:prstTxWarp>
          </a:bodyPr>
          <a:lstStyle>
            <a:lvl1pPr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589440" y="8998068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225" tIns="43612" rIns="87225" bIns="43612" numCol="1" anchor="b" anchorCtr="0" compatLnSpc="1">
            <a:prstTxWarp prst="textNoShape">
              <a:avLst/>
            </a:prstTxWarp>
          </a:bodyPr>
          <a:lstStyle>
            <a:lvl1pPr algn="r">
              <a:defRPr sz="1100" b="0">
                <a:latin typeface="Tahoma" pitchFamily="34" charset="0"/>
              </a:defRPr>
            </a:lvl1pPr>
          </a:lstStyle>
          <a:p>
            <a:pPr>
              <a:defRPr/>
            </a:pPr>
            <a:fld id="{FCFC79CF-8ED2-497A-AFC0-956FC6F72B3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407765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57C86B-BFE4-4C67-B291-E32C0B498D8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 noChangeArrowheads="1"/>
          </p:cNvSpPr>
          <p:nvPr/>
        </p:nvSpPr>
        <p:spPr bwMode="auto">
          <a:xfrm>
            <a:off x="3589440" y="8998068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25" tIns="43612" rIns="87225" bIns="43612" anchor="b"/>
          <a:lstStyle/>
          <a:p>
            <a:pPr algn="r"/>
            <a:fld id="{826FDEFA-76B3-4E58-8841-DD56F2DAA08D}" type="slidenum">
              <a:rPr lang="ru-RU" sz="1100">
                <a:latin typeface="Tahoma" pitchFamily="34" charset="0"/>
              </a:rPr>
              <a:pPr algn="r"/>
              <a:t>10</a:t>
            </a:fld>
            <a:endParaRPr lang="ru-RU" sz="1100" dirty="0">
              <a:latin typeface="Tahoma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1933" y="4499797"/>
            <a:ext cx="5073434" cy="4261760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 noChangeArrowheads="1"/>
          </p:cNvSpPr>
          <p:nvPr/>
        </p:nvSpPr>
        <p:spPr bwMode="auto">
          <a:xfrm>
            <a:off x="3589440" y="8998068"/>
            <a:ext cx="2746363" cy="4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25" tIns="43612" rIns="87225" bIns="43612" anchor="b"/>
          <a:lstStyle/>
          <a:p>
            <a:pPr algn="r"/>
            <a:fld id="{826FDEFA-76B3-4E58-8841-DD56F2DAA08D}" type="slidenum">
              <a:rPr lang="ru-RU" sz="1100">
                <a:latin typeface="Tahoma" pitchFamily="34" charset="0"/>
              </a:rPr>
              <a:pPr algn="r"/>
              <a:t>14</a:t>
            </a:fld>
            <a:endParaRPr lang="ru-RU" sz="1100" dirty="0">
              <a:latin typeface="Tahoma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1933" y="4499797"/>
            <a:ext cx="5073434" cy="4261760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439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2" cstate="email">
              <a:lum bright="40000" contrast="-40000"/>
            </a:blip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51" y="214313"/>
            <a:ext cx="15240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Группа 4"/>
          <p:cNvGrpSpPr/>
          <p:nvPr userDrawn="1"/>
        </p:nvGrpSpPr>
        <p:grpSpPr>
          <a:xfrm>
            <a:off x="-902" y="585127"/>
            <a:ext cx="9144935" cy="490517"/>
            <a:chOff x="-902" y="799440"/>
            <a:chExt cx="9144934" cy="4905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Freeform 2"/>
            <p:cNvSpPr>
              <a:spLocks/>
            </p:cNvSpPr>
            <p:nvPr/>
          </p:nvSpPr>
          <p:spPr bwMode="auto">
            <a:xfrm rot="21426473">
              <a:off x="8328841" y="8528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" name="Freeform 3"/>
            <p:cNvSpPr>
              <a:spLocks/>
            </p:cNvSpPr>
            <p:nvPr/>
          </p:nvSpPr>
          <p:spPr bwMode="auto">
            <a:xfrm rot="21426473">
              <a:off x="8337336" y="10210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auto">
            <a:xfrm rot="21426473">
              <a:off x="8406428" y="8489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 rot="21426473">
              <a:off x="8414924" y="10171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 rot="21426473">
              <a:off x="8483432" y="8451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 rot="21426473">
              <a:off x="8491928" y="101327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 rot="21426473">
              <a:off x="8560435" y="8411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 rot="21426473">
              <a:off x="8568931" y="10093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rot="21426473">
              <a:off x="8638023" y="8372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 rot="21426473">
              <a:off x="8646519" y="10054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 rot="21426473">
              <a:off x="8715027" y="8334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 rot="21426473">
              <a:off x="8723522" y="1001569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 rot="21426473">
              <a:off x="8792029" y="829455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" name="Freeform 15"/>
            <p:cNvSpPr>
              <a:spLocks/>
            </p:cNvSpPr>
            <p:nvPr/>
          </p:nvSpPr>
          <p:spPr bwMode="auto">
            <a:xfrm rot="21426473">
              <a:off x="8800525" y="997620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 rot="21426473">
              <a:off x="8869616" y="825550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 rot="21426473">
              <a:off x="8878112" y="993715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" name="Rectangle 18"/>
            <p:cNvSpPr>
              <a:spLocks noChangeArrowheads="1"/>
            </p:cNvSpPr>
            <p:nvPr/>
          </p:nvSpPr>
          <p:spPr bwMode="auto">
            <a:xfrm rot="21426473">
              <a:off x="8939071" y="847884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" name="Rectangle 19"/>
            <p:cNvSpPr>
              <a:spLocks noChangeArrowheads="1"/>
            </p:cNvSpPr>
            <p:nvPr/>
          </p:nvSpPr>
          <p:spPr bwMode="auto">
            <a:xfrm rot="21426473">
              <a:off x="8302623" y="880037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" name="Rectangle 20"/>
            <p:cNvSpPr>
              <a:spLocks noChangeArrowheads="1"/>
            </p:cNvSpPr>
            <p:nvPr/>
          </p:nvSpPr>
          <p:spPr bwMode="auto">
            <a:xfrm rot="21426473">
              <a:off x="8947567" y="1016049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" name="Rectangle 21"/>
            <p:cNvSpPr>
              <a:spLocks noChangeArrowheads="1"/>
            </p:cNvSpPr>
            <p:nvPr/>
          </p:nvSpPr>
          <p:spPr bwMode="auto">
            <a:xfrm rot="21426473">
              <a:off x="8311119" y="1048202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 rot="21426473">
              <a:off x="8956669" y="840338"/>
              <a:ext cx="75350" cy="1870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 rot="21426473">
              <a:off x="8233300" y="876882"/>
              <a:ext cx="75350" cy="187024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" name="Rectangle 24"/>
            <p:cNvSpPr>
              <a:spLocks noChangeArrowheads="1"/>
            </p:cNvSpPr>
            <p:nvPr/>
          </p:nvSpPr>
          <p:spPr bwMode="auto">
            <a:xfrm rot="21426473">
              <a:off x="8220491" y="961259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" name="Rectangle 25"/>
            <p:cNvSpPr>
              <a:spLocks noChangeArrowheads="1"/>
            </p:cNvSpPr>
            <p:nvPr/>
          </p:nvSpPr>
          <p:spPr bwMode="auto">
            <a:xfrm rot="21426473">
              <a:off x="9031364" y="920293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" name="Rectangle 27"/>
            <p:cNvSpPr>
              <a:spLocks noChangeArrowheads="1"/>
            </p:cNvSpPr>
            <p:nvPr/>
          </p:nvSpPr>
          <p:spPr bwMode="auto">
            <a:xfrm rot="21426473">
              <a:off x="9043592" y="922257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 rot="21426473">
              <a:off x="9086799" y="91579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21426473">
              <a:off x="9097883" y="91521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 rot="21426473">
              <a:off x="9109550" y="91464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 rot="21426473">
              <a:off x="9120634" y="91406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 rot="21426473">
              <a:off x="9132302" y="913491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7" name="Freeform 38"/>
            <p:cNvSpPr>
              <a:spLocks/>
            </p:cNvSpPr>
            <p:nvPr/>
          </p:nvSpPr>
          <p:spPr bwMode="auto">
            <a:xfrm rot="21426473">
              <a:off x="8328039" y="9949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8" name="Freeform 39"/>
            <p:cNvSpPr>
              <a:spLocks/>
            </p:cNvSpPr>
            <p:nvPr/>
          </p:nvSpPr>
          <p:spPr bwMode="auto">
            <a:xfrm rot="21426473">
              <a:off x="8405626" y="9910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9" name="Freeform 40"/>
            <p:cNvSpPr>
              <a:spLocks/>
            </p:cNvSpPr>
            <p:nvPr/>
          </p:nvSpPr>
          <p:spPr bwMode="auto">
            <a:xfrm rot="21426473">
              <a:off x="8482630" y="9872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0" name="Freeform 41"/>
            <p:cNvSpPr>
              <a:spLocks/>
            </p:cNvSpPr>
            <p:nvPr/>
          </p:nvSpPr>
          <p:spPr bwMode="auto">
            <a:xfrm rot="21426473">
              <a:off x="8559633" y="9832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1" name="Freeform 42"/>
            <p:cNvSpPr>
              <a:spLocks/>
            </p:cNvSpPr>
            <p:nvPr/>
          </p:nvSpPr>
          <p:spPr bwMode="auto">
            <a:xfrm rot="21426473">
              <a:off x="8637221" y="9793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 rot="21426473">
              <a:off x="8714225" y="9755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3" name="Freeform 44"/>
            <p:cNvSpPr>
              <a:spLocks/>
            </p:cNvSpPr>
            <p:nvPr/>
          </p:nvSpPr>
          <p:spPr bwMode="auto">
            <a:xfrm rot="21426473">
              <a:off x="8791228" y="97161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4" name="Freeform 45"/>
            <p:cNvSpPr>
              <a:spLocks/>
            </p:cNvSpPr>
            <p:nvPr/>
          </p:nvSpPr>
          <p:spPr bwMode="auto">
            <a:xfrm rot="21426473">
              <a:off x="8870566" y="967606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5" name="Freeform 46"/>
            <p:cNvSpPr>
              <a:spLocks/>
            </p:cNvSpPr>
            <p:nvPr/>
          </p:nvSpPr>
          <p:spPr bwMode="auto">
            <a:xfrm rot="21426473">
              <a:off x="8319543" y="8268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6" name="Freeform 47"/>
            <p:cNvSpPr>
              <a:spLocks/>
            </p:cNvSpPr>
            <p:nvPr/>
          </p:nvSpPr>
          <p:spPr bwMode="auto">
            <a:xfrm rot="21426473">
              <a:off x="8397130" y="8229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7" name="Freeform 48"/>
            <p:cNvSpPr>
              <a:spLocks/>
            </p:cNvSpPr>
            <p:nvPr/>
          </p:nvSpPr>
          <p:spPr bwMode="auto">
            <a:xfrm rot="21426473">
              <a:off x="8474134" y="8190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8" name="Freeform 49"/>
            <p:cNvSpPr>
              <a:spLocks/>
            </p:cNvSpPr>
            <p:nvPr/>
          </p:nvSpPr>
          <p:spPr bwMode="auto">
            <a:xfrm rot="21426473">
              <a:off x="8551138" y="8151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49" name="Freeform 50"/>
            <p:cNvSpPr>
              <a:spLocks/>
            </p:cNvSpPr>
            <p:nvPr/>
          </p:nvSpPr>
          <p:spPr bwMode="auto">
            <a:xfrm rot="21426473">
              <a:off x="8628725" y="8112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 rot="21426473">
              <a:off x="8705729" y="8073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1" name="Freeform 52"/>
            <p:cNvSpPr>
              <a:spLocks/>
            </p:cNvSpPr>
            <p:nvPr/>
          </p:nvSpPr>
          <p:spPr bwMode="auto">
            <a:xfrm rot="21426473">
              <a:off x="8782733" y="80344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 rot="21426473">
              <a:off x="8862070" y="799440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3" name="Freeform 2"/>
            <p:cNvSpPr>
              <a:spLocks/>
            </p:cNvSpPr>
            <p:nvPr/>
          </p:nvSpPr>
          <p:spPr bwMode="auto">
            <a:xfrm rot="173527" flipH="1">
              <a:off x="745317" y="8528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4" name="Freeform 3"/>
            <p:cNvSpPr>
              <a:spLocks/>
            </p:cNvSpPr>
            <p:nvPr/>
          </p:nvSpPr>
          <p:spPr bwMode="auto">
            <a:xfrm rot="173527" flipH="1">
              <a:off x="736821" y="10210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5" name="Freeform 4"/>
            <p:cNvSpPr>
              <a:spLocks/>
            </p:cNvSpPr>
            <p:nvPr/>
          </p:nvSpPr>
          <p:spPr bwMode="auto">
            <a:xfrm rot="173527" flipH="1">
              <a:off x="668314" y="8489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 rot="173527" flipH="1">
              <a:off x="659818" y="10171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7" name="Freeform 6"/>
            <p:cNvSpPr>
              <a:spLocks/>
            </p:cNvSpPr>
            <p:nvPr/>
          </p:nvSpPr>
          <p:spPr bwMode="auto">
            <a:xfrm rot="173527" flipH="1">
              <a:off x="591310" y="8451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8" name="Freeform 7"/>
            <p:cNvSpPr>
              <a:spLocks/>
            </p:cNvSpPr>
            <p:nvPr/>
          </p:nvSpPr>
          <p:spPr bwMode="auto">
            <a:xfrm rot="173527" flipH="1">
              <a:off x="582814" y="101327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59" name="Freeform 8"/>
            <p:cNvSpPr>
              <a:spLocks/>
            </p:cNvSpPr>
            <p:nvPr/>
          </p:nvSpPr>
          <p:spPr bwMode="auto">
            <a:xfrm rot="173527" flipH="1">
              <a:off x="513722" y="8411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0" name="Freeform 9"/>
            <p:cNvSpPr>
              <a:spLocks/>
            </p:cNvSpPr>
            <p:nvPr/>
          </p:nvSpPr>
          <p:spPr bwMode="auto">
            <a:xfrm rot="173527" flipH="1">
              <a:off x="505227" y="10093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1" name="Freeform 10"/>
            <p:cNvSpPr>
              <a:spLocks/>
            </p:cNvSpPr>
            <p:nvPr/>
          </p:nvSpPr>
          <p:spPr bwMode="auto">
            <a:xfrm rot="173527" flipH="1">
              <a:off x="436719" y="8372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2" name="Freeform 11"/>
            <p:cNvSpPr>
              <a:spLocks/>
            </p:cNvSpPr>
            <p:nvPr/>
          </p:nvSpPr>
          <p:spPr bwMode="auto">
            <a:xfrm rot="173527" flipH="1">
              <a:off x="428223" y="10054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3" name="Freeform 12"/>
            <p:cNvSpPr>
              <a:spLocks/>
            </p:cNvSpPr>
            <p:nvPr/>
          </p:nvSpPr>
          <p:spPr bwMode="auto">
            <a:xfrm rot="173527" flipH="1">
              <a:off x="359715" y="8334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4" name="Freeform 13"/>
            <p:cNvSpPr>
              <a:spLocks/>
            </p:cNvSpPr>
            <p:nvPr/>
          </p:nvSpPr>
          <p:spPr bwMode="auto">
            <a:xfrm rot="173527" flipH="1">
              <a:off x="351219" y="1001569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5" name="Freeform 14"/>
            <p:cNvSpPr>
              <a:spLocks/>
            </p:cNvSpPr>
            <p:nvPr/>
          </p:nvSpPr>
          <p:spPr bwMode="auto">
            <a:xfrm rot="173527" flipH="1">
              <a:off x="280376" y="829455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6" name="Freeform 15"/>
            <p:cNvSpPr>
              <a:spLocks/>
            </p:cNvSpPr>
            <p:nvPr/>
          </p:nvSpPr>
          <p:spPr bwMode="auto">
            <a:xfrm rot="173527" flipH="1">
              <a:off x="271881" y="997620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7" name="Freeform 16"/>
            <p:cNvSpPr>
              <a:spLocks/>
            </p:cNvSpPr>
            <p:nvPr/>
          </p:nvSpPr>
          <p:spPr bwMode="auto">
            <a:xfrm rot="173527" flipH="1">
              <a:off x="203373" y="825550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8" name="Freeform 17"/>
            <p:cNvSpPr>
              <a:spLocks/>
            </p:cNvSpPr>
            <p:nvPr/>
          </p:nvSpPr>
          <p:spPr bwMode="auto">
            <a:xfrm rot="173527" flipH="1">
              <a:off x="194877" y="993715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69" name="Rectangle 18"/>
            <p:cNvSpPr>
              <a:spLocks noChangeArrowheads="1"/>
            </p:cNvSpPr>
            <p:nvPr/>
          </p:nvSpPr>
          <p:spPr bwMode="auto">
            <a:xfrm rot="173527" flipH="1">
              <a:off x="188240" y="847884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0" name="Rectangle 19"/>
            <p:cNvSpPr>
              <a:spLocks noChangeArrowheads="1"/>
            </p:cNvSpPr>
            <p:nvPr/>
          </p:nvSpPr>
          <p:spPr bwMode="auto">
            <a:xfrm rot="173527" flipH="1">
              <a:off x="824688" y="880037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1" name="Rectangle 20"/>
            <p:cNvSpPr>
              <a:spLocks noChangeArrowheads="1"/>
            </p:cNvSpPr>
            <p:nvPr/>
          </p:nvSpPr>
          <p:spPr bwMode="auto">
            <a:xfrm rot="173527" flipH="1">
              <a:off x="179744" y="1016049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2" name="Rectangle 21"/>
            <p:cNvSpPr>
              <a:spLocks noChangeArrowheads="1"/>
            </p:cNvSpPr>
            <p:nvPr/>
          </p:nvSpPr>
          <p:spPr bwMode="auto">
            <a:xfrm rot="173527" flipH="1">
              <a:off x="816192" y="1048202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3" name="Freeform 22"/>
            <p:cNvSpPr>
              <a:spLocks/>
            </p:cNvSpPr>
            <p:nvPr/>
          </p:nvSpPr>
          <p:spPr bwMode="auto">
            <a:xfrm rot="173527" flipH="1">
              <a:off x="110480" y="840338"/>
              <a:ext cx="75350" cy="1870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4" name="Freeform 23"/>
            <p:cNvSpPr>
              <a:spLocks/>
            </p:cNvSpPr>
            <p:nvPr/>
          </p:nvSpPr>
          <p:spPr bwMode="auto">
            <a:xfrm rot="173527" flipH="1">
              <a:off x="833849" y="876882"/>
              <a:ext cx="75350" cy="187024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5" name="Rectangle 25"/>
            <p:cNvSpPr>
              <a:spLocks noChangeArrowheads="1"/>
            </p:cNvSpPr>
            <p:nvPr/>
          </p:nvSpPr>
          <p:spPr bwMode="auto">
            <a:xfrm rot="173527" flipH="1">
              <a:off x="98284" y="920293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6" name="Rectangle 27"/>
            <p:cNvSpPr>
              <a:spLocks noChangeArrowheads="1"/>
            </p:cNvSpPr>
            <p:nvPr/>
          </p:nvSpPr>
          <p:spPr bwMode="auto">
            <a:xfrm rot="173527" flipH="1">
              <a:off x="49841" y="922257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7" name="Freeform 28"/>
            <p:cNvSpPr>
              <a:spLocks/>
            </p:cNvSpPr>
            <p:nvPr/>
          </p:nvSpPr>
          <p:spPr bwMode="auto">
            <a:xfrm rot="173527" flipH="1">
              <a:off x="44601" y="91579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8" name="Freeform 30"/>
            <p:cNvSpPr>
              <a:spLocks/>
            </p:cNvSpPr>
            <p:nvPr/>
          </p:nvSpPr>
          <p:spPr bwMode="auto">
            <a:xfrm rot="173527" flipH="1">
              <a:off x="32933" y="91521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79" name="Freeform 32"/>
            <p:cNvSpPr>
              <a:spLocks/>
            </p:cNvSpPr>
            <p:nvPr/>
          </p:nvSpPr>
          <p:spPr bwMode="auto">
            <a:xfrm rot="173527" flipH="1">
              <a:off x="21850" y="91464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0" name="Freeform 34"/>
            <p:cNvSpPr>
              <a:spLocks/>
            </p:cNvSpPr>
            <p:nvPr/>
          </p:nvSpPr>
          <p:spPr bwMode="auto">
            <a:xfrm rot="173527" flipH="1">
              <a:off x="10182" y="91406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1" name="Freeform 36"/>
            <p:cNvSpPr>
              <a:spLocks/>
            </p:cNvSpPr>
            <p:nvPr/>
          </p:nvSpPr>
          <p:spPr bwMode="auto">
            <a:xfrm rot="173527" flipH="1">
              <a:off x="-902" y="913491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2" name="Freeform 38"/>
            <p:cNvSpPr>
              <a:spLocks/>
            </p:cNvSpPr>
            <p:nvPr/>
          </p:nvSpPr>
          <p:spPr bwMode="auto">
            <a:xfrm rot="173527" flipH="1">
              <a:off x="802777" y="9949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3" name="Freeform 39"/>
            <p:cNvSpPr>
              <a:spLocks/>
            </p:cNvSpPr>
            <p:nvPr/>
          </p:nvSpPr>
          <p:spPr bwMode="auto">
            <a:xfrm rot="173527" flipH="1">
              <a:off x="725774" y="9910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4" name="Freeform 40"/>
            <p:cNvSpPr>
              <a:spLocks/>
            </p:cNvSpPr>
            <p:nvPr/>
          </p:nvSpPr>
          <p:spPr bwMode="auto">
            <a:xfrm rot="173527" flipH="1">
              <a:off x="648770" y="9872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5" name="Freeform 41"/>
            <p:cNvSpPr>
              <a:spLocks/>
            </p:cNvSpPr>
            <p:nvPr/>
          </p:nvSpPr>
          <p:spPr bwMode="auto">
            <a:xfrm rot="173527" flipH="1">
              <a:off x="571183" y="9832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 rot="173527" flipH="1">
              <a:off x="494179" y="9793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 rot="173527" flipH="1">
              <a:off x="417175" y="9755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 rot="173527" flipH="1">
              <a:off x="340172" y="97161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 rot="173527" flipH="1">
              <a:off x="260834" y="967606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 rot="173527" flipH="1">
              <a:off x="811273" y="8268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 rot="173527" flipH="1">
              <a:off x="734270" y="8229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 rot="173527" flipH="1">
              <a:off x="657266" y="8190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 rot="173527" flipH="1">
              <a:off x="579678" y="8151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4" name="Freeform 50"/>
            <p:cNvSpPr>
              <a:spLocks/>
            </p:cNvSpPr>
            <p:nvPr/>
          </p:nvSpPr>
          <p:spPr bwMode="auto">
            <a:xfrm rot="173527" flipH="1">
              <a:off x="502675" y="8112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5" name="Freeform 51"/>
            <p:cNvSpPr>
              <a:spLocks/>
            </p:cNvSpPr>
            <p:nvPr/>
          </p:nvSpPr>
          <p:spPr bwMode="auto">
            <a:xfrm rot="173527" flipH="1">
              <a:off x="425671" y="8073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6" name="Freeform 52"/>
            <p:cNvSpPr>
              <a:spLocks/>
            </p:cNvSpPr>
            <p:nvPr/>
          </p:nvSpPr>
          <p:spPr bwMode="auto">
            <a:xfrm rot="173527" flipH="1">
              <a:off x="348667" y="80344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7" name="Freeform 53"/>
            <p:cNvSpPr>
              <a:spLocks/>
            </p:cNvSpPr>
            <p:nvPr/>
          </p:nvSpPr>
          <p:spPr bwMode="auto">
            <a:xfrm rot="173527" flipH="1">
              <a:off x="269330" y="799440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8" name="Полилиния 96"/>
            <p:cNvSpPr/>
            <p:nvPr/>
          </p:nvSpPr>
          <p:spPr bwMode="auto">
            <a:xfrm>
              <a:off x="1002632" y="978568"/>
              <a:ext cx="7114673" cy="142852"/>
            </a:xfrm>
            <a:custGeom>
              <a:avLst/>
              <a:gdLst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98776"/>
                <a:gd name="connsiteX1" fmla="*/ 7114673 w 7114673"/>
                <a:gd name="connsiteY1" fmla="*/ 0 h 98776"/>
                <a:gd name="connsiteX2" fmla="*/ 7114673 w 7114673"/>
                <a:gd name="connsiteY2" fmla="*/ 0 h 98776"/>
                <a:gd name="connsiteX0" fmla="*/ 0 w 7114673"/>
                <a:gd name="connsiteY0" fmla="*/ 1337 h 64730"/>
                <a:gd name="connsiteX1" fmla="*/ 3643306 w 7114673"/>
                <a:gd name="connsiteY1" fmla="*/ 64730 h 64730"/>
                <a:gd name="connsiteX2" fmla="*/ 7114673 w 7114673"/>
                <a:gd name="connsiteY2" fmla="*/ 1337 h 64730"/>
                <a:gd name="connsiteX3" fmla="*/ 7114673 w 7114673"/>
                <a:gd name="connsiteY3" fmla="*/ 1337 h 64730"/>
                <a:gd name="connsiteX0" fmla="*/ 0 w 7114673"/>
                <a:gd name="connsiteY0" fmla="*/ 1337 h 116131"/>
                <a:gd name="connsiteX1" fmla="*/ 3643306 w 7114673"/>
                <a:gd name="connsiteY1" fmla="*/ 64730 h 116131"/>
                <a:gd name="connsiteX2" fmla="*/ 7114673 w 7114673"/>
                <a:gd name="connsiteY2" fmla="*/ 1337 h 116131"/>
                <a:gd name="connsiteX3" fmla="*/ 7114673 w 7114673"/>
                <a:gd name="connsiteY3" fmla="*/ 1337 h 116131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259197"/>
                <a:gd name="connsiteX1" fmla="*/ 7114673 w 7114673"/>
                <a:gd name="connsiteY1" fmla="*/ 0 h 259197"/>
                <a:gd name="connsiteX2" fmla="*/ 7114673 w 7114673"/>
                <a:gd name="connsiteY2" fmla="*/ 0 h 25919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64241"/>
                <a:gd name="connsiteX1" fmla="*/ 3643306 w 7114673"/>
                <a:gd name="connsiteY1" fmla="*/ 142852 h 164241"/>
                <a:gd name="connsiteX2" fmla="*/ 5022911 w 7114673"/>
                <a:gd name="connsiteY2" fmla="*/ 128337 h 164241"/>
                <a:gd name="connsiteX3" fmla="*/ 7114673 w 7114673"/>
                <a:gd name="connsiteY3" fmla="*/ 0 h 164241"/>
                <a:gd name="connsiteX4" fmla="*/ 7114673 w 7114673"/>
                <a:gd name="connsiteY4" fmla="*/ 0 h 164241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5255 h 148107"/>
                <a:gd name="connsiteX1" fmla="*/ 3643306 w 7114673"/>
                <a:gd name="connsiteY1" fmla="*/ 148107 h 148107"/>
                <a:gd name="connsiteX2" fmla="*/ 7114673 w 7114673"/>
                <a:gd name="connsiteY2" fmla="*/ 5255 h 148107"/>
                <a:gd name="connsiteX3" fmla="*/ 7114673 w 7114673"/>
                <a:gd name="connsiteY3" fmla="*/ 5255 h 14810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14673" h="142852">
                  <a:moveTo>
                    <a:pt x="0" y="0"/>
                  </a:moveTo>
                  <a:cubicBezTo>
                    <a:pt x="1079383" y="39898"/>
                    <a:pt x="2256426" y="122573"/>
                    <a:pt x="3643306" y="142852"/>
                  </a:cubicBezTo>
                  <a:cubicBezTo>
                    <a:pt x="4829085" y="142852"/>
                    <a:pt x="6367148" y="58417"/>
                    <a:pt x="7114673" y="0"/>
                  </a:cubicBezTo>
                  <a:lnTo>
                    <a:pt x="7114673" y="0"/>
                  </a:ln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99" name="Полилиния 97"/>
            <p:cNvSpPr/>
            <p:nvPr/>
          </p:nvSpPr>
          <p:spPr bwMode="auto">
            <a:xfrm>
              <a:off x="0" y="979714"/>
              <a:ext cx="996043" cy="310243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0" name="Rectangle 24"/>
            <p:cNvSpPr>
              <a:spLocks noChangeArrowheads="1"/>
            </p:cNvSpPr>
            <p:nvPr/>
          </p:nvSpPr>
          <p:spPr bwMode="auto">
            <a:xfrm rot="173527" flipH="1">
              <a:off x="909157" y="961259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1" name="Rectangle 26"/>
            <p:cNvSpPr>
              <a:spLocks noChangeArrowheads="1"/>
            </p:cNvSpPr>
            <p:nvPr/>
          </p:nvSpPr>
          <p:spPr bwMode="auto">
            <a:xfrm rot="173527" flipH="1">
              <a:off x="921968" y="966316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2" name="Freeform 29"/>
            <p:cNvSpPr>
              <a:spLocks/>
            </p:cNvSpPr>
            <p:nvPr/>
          </p:nvSpPr>
          <p:spPr bwMode="auto">
            <a:xfrm rot="173527" flipH="1">
              <a:off x="965146" y="96229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3" name="Freeform 31"/>
            <p:cNvSpPr>
              <a:spLocks/>
            </p:cNvSpPr>
            <p:nvPr/>
          </p:nvSpPr>
          <p:spPr bwMode="auto">
            <a:xfrm rot="173527" flipH="1">
              <a:off x="976230" y="962870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4" name="Freeform 33"/>
            <p:cNvSpPr>
              <a:spLocks/>
            </p:cNvSpPr>
            <p:nvPr/>
          </p:nvSpPr>
          <p:spPr bwMode="auto">
            <a:xfrm rot="173527" flipH="1">
              <a:off x="987897" y="96344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5" name="Freeform 35"/>
            <p:cNvSpPr>
              <a:spLocks/>
            </p:cNvSpPr>
            <p:nvPr/>
          </p:nvSpPr>
          <p:spPr bwMode="auto">
            <a:xfrm rot="173527" flipH="1">
              <a:off x="998981" y="96400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6" name="Freeform 37"/>
            <p:cNvSpPr>
              <a:spLocks/>
            </p:cNvSpPr>
            <p:nvPr/>
          </p:nvSpPr>
          <p:spPr bwMode="auto">
            <a:xfrm rot="173527" flipH="1">
              <a:off x="1010065" y="964579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7" name="Полилиния 105"/>
            <p:cNvSpPr/>
            <p:nvPr/>
          </p:nvSpPr>
          <p:spPr bwMode="auto">
            <a:xfrm flipH="1">
              <a:off x="8147989" y="979714"/>
              <a:ext cx="996043" cy="310243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8" name="Rectangle 26"/>
            <p:cNvSpPr>
              <a:spLocks noChangeArrowheads="1"/>
            </p:cNvSpPr>
            <p:nvPr/>
          </p:nvSpPr>
          <p:spPr bwMode="auto">
            <a:xfrm rot="21426473">
              <a:off x="8171465" y="966316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09" name="Freeform 29"/>
            <p:cNvSpPr>
              <a:spLocks/>
            </p:cNvSpPr>
            <p:nvPr/>
          </p:nvSpPr>
          <p:spPr bwMode="auto">
            <a:xfrm rot="21426473">
              <a:off x="8166254" y="96229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1426473">
              <a:off x="8154586" y="962870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1" name="Freeform 33"/>
            <p:cNvSpPr>
              <a:spLocks/>
            </p:cNvSpPr>
            <p:nvPr/>
          </p:nvSpPr>
          <p:spPr bwMode="auto">
            <a:xfrm rot="21426473">
              <a:off x="8143503" y="96344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2" name="Freeform 35"/>
            <p:cNvSpPr>
              <a:spLocks/>
            </p:cNvSpPr>
            <p:nvPr/>
          </p:nvSpPr>
          <p:spPr bwMode="auto">
            <a:xfrm rot="21426473">
              <a:off x="8132419" y="96400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3" name="Freeform 37"/>
            <p:cNvSpPr>
              <a:spLocks/>
            </p:cNvSpPr>
            <p:nvPr/>
          </p:nvSpPr>
          <p:spPr bwMode="auto">
            <a:xfrm rot="21426473">
              <a:off x="8120751" y="964579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</p:grpSp>
      <p:grpSp>
        <p:nvGrpSpPr>
          <p:cNvPr id="114" name="Группа 112"/>
          <p:cNvGrpSpPr/>
          <p:nvPr userDrawn="1"/>
        </p:nvGrpSpPr>
        <p:grpSpPr>
          <a:xfrm>
            <a:off x="-32" y="1081096"/>
            <a:ext cx="9144935" cy="490517"/>
            <a:chOff x="-902" y="799440"/>
            <a:chExt cx="9144934" cy="4905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5" name="Freeform 2"/>
            <p:cNvSpPr>
              <a:spLocks/>
            </p:cNvSpPr>
            <p:nvPr/>
          </p:nvSpPr>
          <p:spPr bwMode="auto">
            <a:xfrm rot="21426473">
              <a:off x="8328841" y="8528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6" name="Freeform 3"/>
            <p:cNvSpPr>
              <a:spLocks/>
            </p:cNvSpPr>
            <p:nvPr/>
          </p:nvSpPr>
          <p:spPr bwMode="auto">
            <a:xfrm rot="21426473">
              <a:off x="8337336" y="10210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7" name="Freeform 4"/>
            <p:cNvSpPr>
              <a:spLocks/>
            </p:cNvSpPr>
            <p:nvPr/>
          </p:nvSpPr>
          <p:spPr bwMode="auto">
            <a:xfrm rot="21426473">
              <a:off x="8406428" y="8489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8" name="Freeform 5"/>
            <p:cNvSpPr>
              <a:spLocks/>
            </p:cNvSpPr>
            <p:nvPr/>
          </p:nvSpPr>
          <p:spPr bwMode="auto">
            <a:xfrm rot="21426473">
              <a:off x="8414924" y="10171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19" name="Freeform 6"/>
            <p:cNvSpPr>
              <a:spLocks/>
            </p:cNvSpPr>
            <p:nvPr/>
          </p:nvSpPr>
          <p:spPr bwMode="auto">
            <a:xfrm rot="21426473">
              <a:off x="8483432" y="8451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0" name="Freeform 7"/>
            <p:cNvSpPr>
              <a:spLocks/>
            </p:cNvSpPr>
            <p:nvPr/>
          </p:nvSpPr>
          <p:spPr bwMode="auto">
            <a:xfrm rot="21426473">
              <a:off x="8491928" y="101327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1" name="Freeform 8"/>
            <p:cNvSpPr>
              <a:spLocks/>
            </p:cNvSpPr>
            <p:nvPr/>
          </p:nvSpPr>
          <p:spPr bwMode="auto">
            <a:xfrm rot="21426473">
              <a:off x="8560435" y="8411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2" name="Freeform 9"/>
            <p:cNvSpPr>
              <a:spLocks/>
            </p:cNvSpPr>
            <p:nvPr/>
          </p:nvSpPr>
          <p:spPr bwMode="auto">
            <a:xfrm rot="21426473">
              <a:off x="8568931" y="10093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3" name="Freeform 10"/>
            <p:cNvSpPr>
              <a:spLocks/>
            </p:cNvSpPr>
            <p:nvPr/>
          </p:nvSpPr>
          <p:spPr bwMode="auto">
            <a:xfrm rot="21426473">
              <a:off x="8638023" y="8372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4" name="Freeform 11"/>
            <p:cNvSpPr>
              <a:spLocks/>
            </p:cNvSpPr>
            <p:nvPr/>
          </p:nvSpPr>
          <p:spPr bwMode="auto">
            <a:xfrm rot="21426473">
              <a:off x="8646519" y="10054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5" name="Freeform 12"/>
            <p:cNvSpPr>
              <a:spLocks/>
            </p:cNvSpPr>
            <p:nvPr/>
          </p:nvSpPr>
          <p:spPr bwMode="auto">
            <a:xfrm rot="21426473">
              <a:off x="8715027" y="8334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6" name="Freeform 13"/>
            <p:cNvSpPr>
              <a:spLocks/>
            </p:cNvSpPr>
            <p:nvPr/>
          </p:nvSpPr>
          <p:spPr bwMode="auto">
            <a:xfrm rot="21426473">
              <a:off x="8723522" y="1001569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7" name="Freeform 14"/>
            <p:cNvSpPr>
              <a:spLocks/>
            </p:cNvSpPr>
            <p:nvPr/>
          </p:nvSpPr>
          <p:spPr bwMode="auto">
            <a:xfrm rot="21426473">
              <a:off x="8792029" y="829455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8" name="Freeform 15"/>
            <p:cNvSpPr>
              <a:spLocks/>
            </p:cNvSpPr>
            <p:nvPr/>
          </p:nvSpPr>
          <p:spPr bwMode="auto">
            <a:xfrm rot="21426473">
              <a:off x="8800525" y="997620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29" name="Freeform 16"/>
            <p:cNvSpPr>
              <a:spLocks/>
            </p:cNvSpPr>
            <p:nvPr/>
          </p:nvSpPr>
          <p:spPr bwMode="auto">
            <a:xfrm rot="21426473">
              <a:off x="8869616" y="825550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0" name="Freeform 17"/>
            <p:cNvSpPr>
              <a:spLocks/>
            </p:cNvSpPr>
            <p:nvPr/>
          </p:nvSpPr>
          <p:spPr bwMode="auto">
            <a:xfrm rot="21426473">
              <a:off x="8878112" y="993715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1" name="Rectangle 18"/>
            <p:cNvSpPr>
              <a:spLocks noChangeArrowheads="1"/>
            </p:cNvSpPr>
            <p:nvPr/>
          </p:nvSpPr>
          <p:spPr bwMode="auto">
            <a:xfrm rot="21426473">
              <a:off x="8939071" y="847884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2" name="Rectangle 19"/>
            <p:cNvSpPr>
              <a:spLocks noChangeArrowheads="1"/>
            </p:cNvSpPr>
            <p:nvPr/>
          </p:nvSpPr>
          <p:spPr bwMode="auto">
            <a:xfrm rot="21426473">
              <a:off x="8302623" y="880037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3" name="Rectangle 20"/>
            <p:cNvSpPr>
              <a:spLocks noChangeArrowheads="1"/>
            </p:cNvSpPr>
            <p:nvPr/>
          </p:nvSpPr>
          <p:spPr bwMode="auto">
            <a:xfrm rot="21426473">
              <a:off x="8947567" y="1016049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4" name="Rectangle 21"/>
            <p:cNvSpPr>
              <a:spLocks noChangeArrowheads="1"/>
            </p:cNvSpPr>
            <p:nvPr/>
          </p:nvSpPr>
          <p:spPr bwMode="auto">
            <a:xfrm rot="21426473">
              <a:off x="8311119" y="1048202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5" name="Freeform 22"/>
            <p:cNvSpPr>
              <a:spLocks/>
            </p:cNvSpPr>
            <p:nvPr/>
          </p:nvSpPr>
          <p:spPr bwMode="auto">
            <a:xfrm rot="21426473">
              <a:off x="8956669" y="840338"/>
              <a:ext cx="75350" cy="1870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6" name="Freeform 23"/>
            <p:cNvSpPr>
              <a:spLocks/>
            </p:cNvSpPr>
            <p:nvPr/>
          </p:nvSpPr>
          <p:spPr bwMode="auto">
            <a:xfrm rot="21426473">
              <a:off x="8233300" y="876882"/>
              <a:ext cx="75350" cy="187024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7" name="Rectangle 24"/>
            <p:cNvSpPr>
              <a:spLocks noChangeArrowheads="1"/>
            </p:cNvSpPr>
            <p:nvPr/>
          </p:nvSpPr>
          <p:spPr bwMode="auto">
            <a:xfrm rot="21426473">
              <a:off x="8220491" y="961259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8" name="Rectangle 25"/>
            <p:cNvSpPr>
              <a:spLocks noChangeArrowheads="1"/>
            </p:cNvSpPr>
            <p:nvPr/>
          </p:nvSpPr>
          <p:spPr bwMode="auto">
            <a:xfrm rot="21426473">
              <a:off x="9031364" y="920293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39" name="Rectangle 27"/>
            <p:cNvSpPr>
              <a:spLocks noChangeArrowheads="1"/>
            </p:cNvSpPr>
            <p:nvPr/>
          </p:nvSpPr>
          <p:spPr bwMode="auto">
            <a:xfrm rot="21426473">
              <a:off x="9043592" y="922257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0" name="Freeform 28"/>
            <p:cNvSpPr>
              <a:spLocks/>
            </p:cNvSpPr>
            <p:nvPr/>
          </p:nvSpPr>
          <p:spPr bwMode="auto">
            <a:xfrm rot="21426473">
              <a:off x="9086799" y="91579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1" name="Freeform 30"/>
            <p:cNvSpPr>
              <a:spLocks/>
            </p:cNvSpPr>
            <p:nvPr/>
          </p:nvSpPr>
          <p:spPr bwMode="auto">
            <a:xfrm rot="21426473">
              <a:off x="9097883" y="91521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2" name="Freeform 32"/>
            <p:cNvSpPr>
              <a:spLocks/>
            </p:cNvSpPr>
            <p:nvPr/>
          </p:nvSpPr>
          <p:spPr bwMode="auto">
            <a:xfrm rot="21426473">
              <a:off x="9109550" y="91464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3" name="Freeform 34"/>
            <p:cNvSpPr>
              <a:spLocks/>
            </p:cNvSpPr>
            <p:nvPr/>
          </p:nvSpPr>
          <p:spPr bwMode="auto">
            <a:xfrm rot="21426473">
              <a:off x="9120634" y="91406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4" name="Freeform 36"/>
            <p:cNvSpPr>
              <a:spLocks/>
            </p:cNvSpPr>
            <p:nvPr/>
          </p:nvSpPr>
          <p:spPr bwMode="auto">
            <a:xfrm rot="21426473">
              <a:off x="9132302" y="913491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5" name="Freeform 38"/>
            <p:cNvSpPr>
              <a:spLocks/>
            </p:cNvSpPr>
            <p:nvPr/>
          </p:nvSpPr>
          <p:spPr bwMode="auto">
            <a:xfrm rot="21426473">
              <a:off x="8328039" y="9949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6" name="Freeform 39"/>
            <p:cNvSpPr>
              <a:spLocks/>
            </p:cNvSpPr>
            <p:nvPr/>
          </p:nvSpPr>
          <p:spPr bwMode="auto">
            <a:xfrm rot="21426473">
              <a:off x="8405626" y="9910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7" name="Freeform 40"/>
            <p:cNvSpPr>
              <a:spLocks/>
            </p:cNvSpPr>
            <p:nvPr/>
          </p:nvSpPr>
          <p:spPr bwMode="auto">
            <a:xfrm rot="21426473">
              <a:off x="8482630" y="9872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8" name="Freeform 41"/>
            <p:cNvSpPr>
              <a:spLocks/>
            </p:cNvSpPr>
            <p:nvPr/>
          </p:nvSpPr>
          <p:spPr bwMode="auto">
            <a:xfrm rot="21426473">
              <a:off x="8559633" y="9832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49" name="Freeform 42"/>
            <p:cNvSpPr>
              <a:spLocks/>
            </p:cNvSpPr>
            <p:nvPr/>
          </p:nvSpPr>
          <p:spPr bwMode="auto">
            <a:xfrm rot="21426473">
              <a:off x="8637221" y="9793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0" name="Freeform 43"/>
            <p:cNvSpPr>
              <a:spLocks/>
            </p:cNvSpPr>
            <p:nvPr/>
          </p:nvSpPr>
          <p:spPr bwMode="auto">
            <a:xfrm rot="21426473">
              <a:off x="8714225" y="9755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1" name="Freeform 44"/>
            <p:cNvSpPr>
              <a:spLocks/>
            </p:cNvSpPr>
            <p:nvPr/>
          </p:nvSpPr>
          <p:spPr bwMode="auto">
            <a:xfrm rot="21426473">
              <a:off x="8791228" y="97161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2" name="Freeform 45"/>
            <p:cNvSpPr>
              <a:spLocks/>
            </p:cNvSpPr>
            <p:nvPr/>
          </p:nvSpPr>
          <p:spPr bwMode="auto">
            <a:xfrm rot="21426473">
              <a:off x="8870566" y="967606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3" name="Freeform 46"/>
            <p:cNvSpPr>
              <a:spLocks/>
            </p:cNvSpPr>
            <p:nvPr/>
          </p:nvSpPr>
          <p:spPr bwMode="auto">
            <a:xfrm rot="21426473">
              <a:off x="8319543" y="8268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4" name="Freeform 47"/>
            <p:cNvSpPr>
              <a:spLocks/>
            </p:cNvSpPr>
            <p:nvPr/>
          </p:nvSpPr>
          <p:spPr bwMode="auto">
            <a:xfrm rot="21426473">
              <a:off x="8397130" y="8229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5" name="Freeform 48"/>
            <p:cNvSpPr>
              <a:spLocks/>
            </p:cNvSpPr>
            <p:nvPr/>
          </p:nvSpPr>
          <p:spPr bwMode="auto">
            <a:xfrm rot="21426473">
              <a:off x="8474134" y="8190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6" name="Freeform 49"/>
            <p:cNvSpPr>
              <a:spLocks/>
            </p:cNvSpPr>
            <p:nvPr/>
          </p:nvSpPr>
          <p:spPr bwMode="auto">
            <a:xfrm rot="21426473">
              <a:off x="8551138" y="8151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7" name="Freeform 50"/>
            <p:cNvSpPr>
              <a:spLocks/>
            </p:cNvSpPr>
            <p:nvPr/>
          </p:nvSpPr>
          <p:spPr bwMode="auto">
            <a:xfrm rot="21426473">
              <a:off x="8628725" y="8112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8" name="Freeform 51"/>
            <p:cNvSpPr>
              <a:spLocks/>
            </p:cNvSpPr>
            <p:nvPr/>
          </p:nvSpPr>
          <p:spPr bwMode="auto">
            <a:xfrm rot="21426473">
              <a:off x="8705729" y="8073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59" name="Freeform 52"/>
            <p:cNvSpPr>
              <a:spLocks/>
            </p:cNvSpPr>
            <p:nvPr/>
          </p:nvSpPr>
          <p:spPr bwMode="auto">
            <a:xfrm rot="21426473">
              <a:off x="8782733" y="80344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0" name="Freeform 53"/>
            <p:cNvSpPr>
              <a:spLocks/>
            </p:cNvSpPr>
            <p:nvPr/>
          </p:nvSpPr>
          <p:spPr bwMode="auto">
            <a:xfrm rot="21426473">
              <a:off x="8862070" y="799440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1" name="Freeform 2"/>
            <p:cNvSpPr>
              <a:spLocks/>
            </p:cNvSpPr>
            <p:nvPr/>
          </p:nvSpPr>
          <p:spPr bwMode="auto">
            <a:xfrm rot="173527" flipH="1">
              <a:off x="745317" y="8528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2" name="Freeform 3"/>
            <p:cNvSpPr>
              <a:spLocks/>
            </p:cNvSpPr>
            <p:nvPr/>
          </p:nvSpPr>
          <p:spPr bwMode="auto">
            <a:xfrm rot="173527" flipH="1">
              <a:off x="736821" y="10210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3" name="Freeform 4"/>
            <p:cNvSpPr>
              <a:spLocks/>
            </p:cNvSpPr>
            <p:nvPr/>
          </p:nvSpPr>
          <p:spPr bwMode="auto">
            <a:xfrm rot="173527" flipH="1">
              <a:off x="668314" y="8489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4" name="Freeform 5"/>
            <p:cNvSpPr>
              <a:spLocks/>
            </p:cNvSpPr>
            <p:nvPr/>
          </p:nvSpPr>
          <p:spPr bwMode="auto">
            <a:xfrm rot="173527" flipH="1">
              <a:off x="659818" y="10171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5" name="Freeform 6"/>
            <p:cNvSpPr>
              <a:spLocks/>
            </p:cNvSpPr>
            <p:nvPr/>
          </p:nvSpPr>
          <p:spPr bwMode="auto">
            <a:xfrm rot="173527" flipH="1">
              <a:off x="591310" y="8451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6" name="Freeform 7"/>
            <p:cNvSpPr>
              <a:spLocks/>
            </p:cNvSpPr>
            <p:nvPr/>
          </p:nvSpPr>
          <p:spPr bwMode="auto">
            <a:xfrm rot="173527" flipH="1">
              <a:off x="582814" y="101327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7" name="Freeform 8"/>
            <p:cNvSpPr>
              <a:spLocks/>
            </p:cNvSpPr>
            <p:nvPr/>
          </p:nvSpPr>
          <p:spPr bwMode="auto">
            <a:xfrm rot="173527" flipH="1">
              <a:off x="513722" y="8411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8" name="Freeform 9"/>
            <p:cNvSpPr>
              <a:spLocks/>
            </p:cNvSpPr>
            <p:nvPr/>
          </p:nvSpPr>
          <p:spPr bwMode="auto">
            <a:xfrm rot="173527" flipH="1">
              <a:off x="505227" y="10093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69" name="Freeform 10"/>
            <p:cNvSpPr>
              <a:spLocks/>
            </p:cNvSpPr>
            <p:nvPr/>
          </p:nvSpPr>
          <p:spPr bwMode="auto">
            <a:xfrm rot="173527" flipH="1">
              <a:off x="436719" y="8372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0" name="Freeform 11"/>
            <p:cNvSpPr>
              <a:spLocks/>
            </p:cNvSpPr>
            <p:nvPr/>
          </p:nvSpPr>
          <p:spPr bwMode="auto">
            <a:xfrm rot="173527" flipH="1">
              <a:off x="428223" y="10054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1" name="Freeform 12"/>
            <p:cNvSpPr>
              <a:spLocks/>
            </p:cNvSpPr>
            <p:nvPr/>
          </p:nvSpPr>
          <p:spPr bwMode="auto">
            <a:xfrm rot="173527" flipH="1">
              <a:off x="359715" y="8334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2" name="Freeform 13"/>
            <p:cNvSpPr>
              <a:spLocks/>
            </p:cNvSpPr>
            <p:nvPr/>
          </p:nvSpPr>
          <p:spPr bwMode="auto">
            <a:xfrm rot="173527" flipH="1">
              <a:off x="351219" y="1001569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3" name="Freeform 14"/>
            <p:cNvSpPr>
              <a:spLocks/>
            </p:cNvSpPr>
            <p:nvPr/>
          </p:nvSpPr>
          <p:spPr bwMode="auto">
            <a:xfrm rot="173527" flipH="1">
              <a:off x="280376" y="829455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4" name="Freeform 15"/>
            <p:cNvSpPr>
              <a:spLocks/>
            </p:cNvSpPr>
            <p:nvPr/>
          </p:nvSpPr>
          <p:spPr bwMode="auto">
            <a:xfrm rot="173527" flipH="1">
              <a:off x="271881" y="997620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5" name="Freeform 16"/>
            <p:cNvSpPr>
              <a:spLocks/>
            </p:cNvSpPr>
            <p:nvPr/>
          </p:nvSpPr>
          <p:spPr bwMode="auto">
            <a:xfrm rot="173527" flipH="1">
              <a:off x="203373" y="825550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6" name="Freeform 17"/>
            <p:cNvSpPr>
              <a:spLocks/>
            </p:cNvSpPr>
            <p:nvPr/>
          </p:nvSpPr>
          <p:spPr bwMode="auto">
            <a:xfrm rot="173527" flipH="1">
              <a:off x="194877" y="993715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7" name="Rectangle 18"/>
            <p:cNvSpPr>
              <a:spLocks noChangeArrowheads="1"/>
            </p:cNvSpPr>
            <p:nvPr/>
          </p:nvSpPr>
          <p:spPr bwMode="auto">
            <a:xfrm rot="173527" flipH="1">
              <a:off x="188240" y="847884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8" name="Rectangle 19"/>
            <p:cNvSpPr>
              <a:spLocks noChangeArrowheads="1"/>
            </p:cNvSpPr>
            <p:nvPr/>
          </p:nvSpPr>
          <p:spPr bwMode="auto">
            <a:xfrm rot="173527" flipH="1">
              <a:off x="824688" y="880037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79" name="Rectangle 20"/>
            <p:cNvSpPr>
              <a:spLocks noChangeArrowheads="1"/>
            </p:cNvSpPr>
            <p:nvPr/>
          </p:nvSpPr>
          <p:spPr bwMode="auto">
            <a:xfrm rot="173527" flipH="1">
              <a:off x="179744" y="1016049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0" name="Rectangle 21"/>
            <p:cNvSpPr>
              <a:spLocks noChangeArrowheads="1"/>
            </p:cNvSpPr>
            <p:nvPr/>
          </p:nvSpPr>
          <p:spPr bwMode="auto">
            <a:xfrm rot="173527" flipH="1">
              <a:off x="816192" y="1048202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1" name="Freeform 22"/>
            <p:cNvSpPr>
              <a:spLocks/>
            </p:cNvSpPr>
            <p:nvPr/>
          </p:nvSpPr>
          <p:spPr bwMode="auto">
            <a:xfrm rot="173527" flipH="1">
              <a:off x="110480" y="840338"/>
              <a:ext cx="75350" cy="1870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2" name="Freeform 23"/>
            <p:cNvSpPr>
              <a:spLocks/>
            </p:cNvSpPr>
            <p:nvPr/>
          </p:nvSpPr>
          <p:spPr bwMode="auto">
            <a:xfrm rot="173527" flipH="1">
              <a:off x="833849" y="876882"/>
              <a:ext cx="75350" cy="187024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3" name="Rectangle 25"/>
            <p:cNvSpPr>
              <a:spLocks noChangeArrowheads="1"/>
            </p:cNvSpPr>
            <p:nvPr/>
          </p:nvSpPr>
          <p:spPr bwMode="auto">
            <a:xfrm rot="173527" flipH="1">
              <a:off x="98284" y="920293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4" name="Rectangle 27"/>
            <p:cNvSpPr>
              <a:spLocks noChangeArrowheads="1"/>
            </p:cNvSpPr>
            <p:nvPr/>
          </p:nvSpPr>
          <p:spPr bwMode="auto">
            <a:xfrm rot="173527" flipH="1">
              <a:off x="49841" y="922257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5" name="Freeform 28"/>
            <p:cNvSpPr>
              <a:spLocks/>
            </p:cNvSpPr>
            <p:nvPr/>
          </p:nvSpPr>
          <p:spPr bwMode="auto">
            <a:xfrm rot="173527" flipH="1">
              <a:off x="44601" y="91579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auto">
            <a:xfrm rot="173527" flipH="1">
              <a:off x="32933" y="91521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7" name="Freeform 32"/>
            <p:cNvSpPr>
              <a:spLocks/>
            </p:cNvSpPr>
            <p:nvPr/>
          </p:nvSpPr>
          <p:spPr bwMode="auto">
            <a:xfrm rot="173527" flipH="1">
              <a:off x="21850" y="91464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8" name="Freeform 34"/>
            <p:cNvSpPr>
              <a:spLocks/>
            </p:cNvSpPr>
            <p:nvPr/>
          </p:nvSpPr>
          <p:spPr bwMode="auto">
            <a:xfrm rot="173527" flipH="1">
              <a:off x="10182" y="91406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89" name="Freeform 36"/>
            <p:cNvSpPr>
              <a:spLocks/>
            </p:cNvSpPr>
            <p:nvPr/>
          </p:nvSpPr>
          <p:spPr bwMode="auto">
            <a:xfrm rot="173527" flipH="1">
              <a:off x="-902" y="913491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0" name="Freeform 38"/>
            <p:cNvSpPr>
              <a:spLocks/>
            </p:cNvSpPr>
            <p:nvPr/>
          </p:nvSpPr>
          <p:spPr bwMode="auto">
            <a:xfrm rot="173527" flipH="1">
              <a:off x="802777" y="9949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1" name="Freeform 39"/>
            <p:cNvSpPr>
              <a:spLocks/>
            </p:cNvSpPr>
            <p:nvPr/>
          </p:nvSpPr>
          <p:spPr bwMode="auto">
            <a:xfrm rot="173527" flipH="1">
              <a:off x="725774" y="9910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2" name="Freeform 40"/>
            <p:cNvSpPr>
              <a:spLocks/>
            </p:cNvSpPr>
            <p:nvPr/>
          </p:nvSpPr>
          <p:spPr bwMode="auto">
            <a:xfrm rot="173527" flipH="1">
              <a:off x="648770" y="9872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3" name="Freeform 41"/>
            <p:cNvSpPr>
              <a:spLocks/>
            </p:cNvSpPr>
            <p:nvPr/>
          </p:nvSpPr>
          <p:spPr bwMode="auto">
            <a:xfrm rot="173527" flipH="1">
              <a:off x="571183" y="9832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4" name="Freeform 42"/>
            <p:cNvSpPr>
              <a:spLocks/>
            </p:cNvSpPr>
            <p:nvPr/>
          </p:nvSpPr>
          <p:spPr bwMode="auto">
            <a:xfrm rot="173527" flipH="1">
              <a:off x="494179" y="9793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5" name="Freeform 43"/>
            <p:cNvSpPr>
              <a:spLocks/>
            </p:cNvSpPr>
            <p:nvPr/>
          </p:nvSpPr>
          <p:spPr bwMode="auto">
            <a:xfrm rot="173527" flipH="1">
              <a:off x="417175" y="9755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6" name="Freeform 44"/>
            <p:cNvSpPr>
              <a:spLocks/>
            </p:cNvSpPr>
            <p:nvPr/>
          </p:nvSpPr>
          <p:spPr bwMode="auto">
            <a:xfrm rot="173527" flipH="1">
              <a:off x="340172" y="97161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7" name="Freeform 45"/>
            <p:cNvSpPr>
              <a:spLocks/>
            </p:cNvSpPr>
            <p:nvPr/>
          </p:nvSpPr>
          <p:spPr bwMode="auto">
            <a:xfrm rot="173527" flipH="1">
              <a:off x="260834" y="967606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8" name="Freeform 46"/>
            <p:cNvSpPr>
              <a:spLocks/>
            </p:cNvSpPr>
            <p:nvPr/>
          </p:nvSpPr>
          <p:spPr bwMode="auto">
            <a:xfrm rot="173527" flipH="1">
              <a:off x="811273" y="8268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199" name="Freeform 47"/>
            <p:cNvSpPr>
              <a:spLocks/>
            </p:cNvSpPr>
            <p:nvPr/>
          </p:nvSpPr>
          <p:spPr bwMode="auto">
            <a:xfrm rot="173527" flipH="1">
              <a:off x="734270" y="8229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0" name="Freeform 48"/>
            <p:cNvSpPr>
              <a:spLocks/>
            </p:cNvSpPr>
            <p:nvPr/>
          </p:nvSpPr>
          <p:spPr bwMode="auto">
            <a:xfrm rot="173527" flipH="1">
              <a:off x="657266" y="8190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1" name="Freeform 49"/>
            <p:cNvSpPr>
              <a:spLocks/>
            </p:cNvSpPr>
            <p:nvPr/>
          </p:nvSpPr>
          <p:spPr bwMode="auto">
            <a:xfrm rot="173527" flipH="1">
              <a:off x="579678" y="8151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2" name="Freeform 50"/>
            <p:cNvSpPr>
              <a:spLocks/>
            </p:cNvSpPr>
            <p:nvPr/>
          </p:nvSpPr>
          <p:spPr bwMode="auto">
            <a:xfrm rot="173527" flipH="1">
              <a:off x="502675" y="8112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3" name="Freeform 51"/>
            <p:cNvSpPr>
              <a:spLocks/>
            </p:cNvSpPr>
            <p:nvPr/>
          </p:nvSpPr>
          <p:spPr bwMode="auto">
            <a:xfrm rot="173527" flipH="1">
              <a:off x="425671" y="8073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4" name="Freeform 52"/>
            <p:cNvSpPr>
              <a:spLocks/>
            </p:cNvSpPr>
            <p:nvPr/>
          </p:nvSpPr>
          <p:spPr bwMode="auto">
            <a:xfrm rot="173527" flipH="1">
              <a:off x="348667" y="80344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5" name="Freeform 53"/>
            <p:cNvSpPr>
              <a:spLocks/>
            </p:cNvSpPr>
            <p:nvPr/>
          </p:nvSpPr>
          <p:spPr bwMode="auto">
            <a:xfrm rot="173527" flipH="1">
              <a:off x="269330" y="799440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6" name="Полилиния 204"/>
            <p:cNvSpPr/>
            <p:nvPr/>
          </p:nvSpPr>
          <p:spPr bwMode="auto">
            <a:xfrm>
              <a:off x="1002632" y="978568"/>
              <a:ext cx="7114673" cy="142852"/>
            </a:xfrm>
            <a:custGeom>
              <a:avLst/>
              <a:gdLst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98776"/>
                <a:gd name="connsiteX1" fmla="*/ 7114673 w 7114673"/>
                <a:gd name="connsiteY1" fmla="*/ 0 h 98776"/>
                <a:gd name="connsiteX2" fmla="*/ 7114673 w 7114673"/>
                <a:gd name="connsiteY2" fmla="*/ 0 h 98776"/>
                <a:gd name="connsiteX0" fmla="*/ 0 w 7114673"/>
                <a:gd name="connsiteY0" fmla="*/ 1337 h 64730"/>
                <a:gd name="connsiteX1" fmla="*/ 3643306 w 7114673"/>
                <a:gd name="connsiteY1" fmla="*/ 64730 h 64730"/>
                <a:gd name="connsiteX2" fmla="*/ 7114673 w 7114673"/>
                <a:gd name="connsiteY2" fmla="*/ 1337 h 64730"/>
                <a:gd name="connsiteX3" fmla="*/ 7114673 w 7114673"/>
                <a:gd name="connsiteY3" fmla="*/ 1337 h 64730"/>
                <a:gd name="connsiteX0" fmla="*/ 0 w 7114673"/>
                <a:gd name="connsiteY0" fmla="*/ 1337 h 116131"/>
                <a:gd name="connsiteX1" fmla="*/ 3643306 w 7114673"/>
                <a:gd name="connsiteY1" fmla="*/ 64730 h 116131"/>
                <a:gd name="connsiteX2" fmla="*/ 7114673 w 7114673"/>
                <a:gd name="connsiteY2" fmla="*/ 1337 h 116131"/>
                <a:gd name="connsiteX3" fmla="*/ 7114673 w 7114673"/>
                <a:gd name="connsiteY3" fmla="*/ 1337 h 116131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259197"/>
                <a:gd name="connsiteX1" fmla="*/ 7114673 w 7114673"/>
                <a:gd name="connsiteY1" fmla="*/ 0 h 259197"/>
                <a:gd name="connsiteX2" fmla="*/ 7114673 w 7114673"/>
                <a:gd name="connsiteY2" fmla="*/ 0 h 25919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64241"/>
                <a:gd name="connsiteX1" fmla="*/ 3643306 w 7114673"/>
                <a:gd name="connsiteY1" fmla="*/ 142852 h 164241"/>
                <a:gd name="connsiteX2" fmla="*/ 5022911 w 7114673"/>
                <a:gd name="connsiteY2" fmla="*/ 128337 h 164241"/>
                <a:gd name="connsiteX3" fmla="*/ 7114673 w 7114673"/>
                <a:gd name="connsiteY3" fmla="*/ 0 h 164241"/>
                <a:gd name="connsiteX4" fmla="*/ 7114673 w 7114673"/>
                <a:gd name="connsiteY4" fmla="*/ 0 h 164241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5255 h 148107"/>
                <a:gd name="connsiteX1" fmla="*/ 3643306 w 7114673"/>
                <a:gd name="connsiteY1" fmla="*/ 148107 h 148107"/>
                <a:gd name="connsiteX2" fmla="*/ 7114673 w 7114673"/>
                <a:gd name="connsiteY2" fmla="*/ 5255 h 148107"/>
                <a:gd name="connsiteX3" fmla="*/ 7114673 w 7114673"/>
                <a:gd name="connsiteY3" fmla="*/ 5255 h 14810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14673" h="142852">
                  <a:moveTo>
                    <a:pt x="0" y="0"/>
                  </a:moveTo>
                  <a:cubicBezTo>
                    <a:pt x="1079383" y="39898"/>
                    <a:pt x="2256426" y="122573"/>
                    <a:pt x="3643306" y="142852"/>
                  </a:cubicBezTo>
                  <a:cubicBezTo>
                    <a:pt x="4829085" y="142852"/>
                    <a:pt x="6367148" y="58417"/>
                    <a:pt x="7114673" y="0"/>
                  </a:cubicBezTo>
                  <a:lnTo>
                    <a:pt x="7114673" y="0"/>
                  </a:ln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7" name="Полилиния 205"/>
            <p:cNvSpPr/>
            <p:nvPr/>
          </p:nvSpPr>
          <p:spPr bwMode="auto">
            <a:xfrm>
              <a:off x="0" y="979714"/>
              <a:ext cx="996043" cy="310243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8" name="Rectangle 24"/>
            <p:cNvSpPr>
              <a:spLocks noChangeArrowheads="1"/>
            </p:cNvSpPr>
            <p:nvPr/>
          </p:nvSpPr>
          <p:spPr bwMode="auto">
            <a:xfrm rot="173527" flipH="1">
              <a:off x="909157" y="961259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09" name="Rectangle 26"/>
            <p:cNvSpPr>
              <a:spLocks noChangeArrowheads="1"/>
            </p:cNvSpPr>
            <p:nvPr/>
          </p:nvSpPr>
          <p:spPr bwMode="auto">
            <a:xfrm rot="173527" flipH="1">
              <a:off x="921968" y="966316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0" name="Freeform 29"/>
            <p:cNvSpPr>
              <a:spLocks/>
            </p:cNvSpPr>
            <p:nvPr/>
          </p:nvSpPr>
          <p:spPr bwMode="auto">
            <a:xfrm rot="173527" flipH="1">
              <a:off x="965146" y="96229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1" name="Freeform 31"/>
            <p:cNvSpPr>
              <a:spLocks/>
            </p:cNvSpPr>
            <p:nvPr/>
          </p:nvSpPr>
          <p:spPr bwMode="auto">
            <a:xfrm rot="173527" flipH="1">
              <a:off x="976230" y="962870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2" name="Freeform 33"/>
            <p:cNvSpPr>
              <a:spLocks/>
            </p:cNvSpPr>
            <p:nvPr/>
          </p:nvSpPr>
          <p:spPr bwMode="auto">
            <a:xfrm rot="173527" flipH="1">
              <a:off x="987897" y="96344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3" name="Freeform 35"/>
            <p:cNvSpPr>
              <a:spLocks/>
            </p:cNvSpPr>
            <p:nvPr/>
          </p:nvSpPr>
          <p:spPr bwMode="auto">
            <a:xfrm rot="173527" flipH="1">
              <a:off x="998981" y="96400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4" name="Freeform 37"/>
            <p:cNvSpPr>
              <a:spLocks/>
            </p:cNvSpPr>
            <p:nvPr/>
          </p:nvSpPr>
          <p:spPr bwMode="auto">
            <a:xfrm rot="173527" flipH="1">
              <a:off x="1010065" y="964579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5" name="Полилиния 213"/>
            <p:cNvSpPr/>
            <p:nvPr/>
          </p:nvSpPr>
          <p:spPr bwMode="auto">
            <a:xfrm flipH="1">
              <a:off x="8147989" y="979714"/>
              <a:ext cx="996043" cy="310243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6" name="Rectangle 26"/>
            <p:cNvSpPr>
              <a:spLocks noChangeArrowheads="1"/>
            </p:cNvSpPr>
            <p:nvPr/>
          </p:nvSpPr>
          <p:spPr bwMode="auto">
            <a:xfrm rot="21426473">
              <a:off x="8171465" y="966316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7" name="Freeform 29"/>
            <p:cNvSpPr>
              <a:spLocks/>
            </p:cNvSpPr>
            <p:nvPr/>
          </p:nvSpPr>
          <p:spPr bwMode="auto">
            <a:xfrm rot="21426473">
              <a:off x="8166254" y="96229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8" name="Freeform 31"/>
            <p:cNvSpPr>
              <a:spLocks/>
            </p:cNvSpPr>
            <p:nvPr/>
          </p:nvSpPr>
          <p:spPr bwMode="auto">
            <a:xfrm rot="21426473">
              <a:off x="8154586" y="962870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19" name="Freeform 33"/>
            <p:cNvSpPr>
              <a:spLocks/>
            </p:cNvSpPr>
            <p:nvPr/>
          </p:nvSpPr>
          <p:spPr bwMode="auto">
            <a:xfrm rot="21426473">
              <a:off x="8143503" y="96344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0" name="Freeform 35"/>
            <p:cNvSpPr>
              <a:spLocks/>
            </p:cNvSpPr>
            <p:nvPr/>
          </p:nvSpPr>
          <p:spPr bwMode="auto">
            <a:xfrm rot="21426473">
              <a:off x="8132419" y="96400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1" name="Freeform 37"/>
            <p:cNvSpPr>
              <a:spLocks/>
            </p:cNvSpPr>
            <p:nvPr/>
          </p:nvSpPr>
          <p:spPr bwMode="auto">
            <a:xfrm rot="21426473">
              <a:off x="8120751" y="964579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</p:grpSp>
      <p:sp>
        <p:nvSpPr>
          <p:cNvPr id="222" name="Freeform 55"/>
          <p:cNvSpPr>
            <a:spLocks noEditPoints="1"/>
          </p:cNvSpPr>
          <p:nvPr userDrawn="1"/>
        </p:nvSpPr>
        <p:spPr bwMode="auto">
          <a:xfrm flipH="1">
            <a:off x="-23814" y="2947988"/>
            <a:ext cx="1571627" cy="3917950"/>
          </a:xfrm>
          <a:custGeom>
            <a:avLst/>
            <a:gdLst/>
            <a:ahLst/>
            <a:cxnLst>
              <a:cxn ang="0">
                <a:pos x="67" y="0"/>
              </a:cxn>
              <a:cxn ang="0">
                <a:pos x="31" y="93"/>
              </a:cxn>
              <a:cxn ang="0">
                <a:pos x="0" y="167"/>
              </a:cxn>
              <a:cxn ang="0">
                <a:pos x="56" y="167"/>
              </a:cxn>
              <a:cxn ang="0">
                <a:pos x="44" y="148"/>
              </a:cxn>
              <a:cxn ang="0">
                <a:pos x="21" y="117"/>
              </a:cxn>
              <a:cxn ang="0">
                <a:pos x="67" y="140"/>
              </a:cxn>
              <a:cxn ang="0">
                <a:pos x="37" y="157"/>
              </a:cxn>
              <a:cxn ang="0">
                <a:pos x="18" y="167"/>
              </a:cxn>
              <a:cxn ang="0">
                <a:pos x="13" y="167"/>
              </a:cxn>
              <a:cxn ang="0">
                <a:pos x="38" y="148"/>
              </a:cxn>
              <a:cxn ang="0">
                <a:pos x="67" y="127"/>
              </a:cxn>
              <a:cxn ang="0">
                <a:pos x="21" y="117"/>
              </a:cxn>
              <a:cxn ang="0">
                <a:pos x="46" y="144"/>
              </a:cxn>
              <a:cxn ang="0">
                <a:pos x="67" y="167"/>
              </a:cxn>
              <a:cxn ang="0">
                <a:pos x="67" y="147"/>
              </a:cxn>
              <a:cxn ang="0">
                <a:pos x="42" y="147"/>
              </a:cxn>
              <a:cxn ang="0">
                <a:pos x="8" y="149"/>
              </a:cxn>
              <a:cxn ang="0">
                <a:pos x="8" y="149"/>
              </a:cxn>
              <a:cxn ang="0">
                <a:pos x="42" y="149"/>
              </a:cxn>
              <a:cxn ang="0">
                <a:pos x="67" y="151"/>
              </a:cxn>
              <a:cxn ang="0">
                <a:pos x="67" y="99"/>
              </a:cxn>
              <a:cxn ang="0">
                <a:pos x="53" y="104"/>
              </a:cxn>
              <a:cxn ang="0">
                <a:pos x="21" y="117"/>
              </a:cxn>
              <a:cxn ang="0">
                <a:pos x="21" y="117"/>
              </a:cxn>
              <a:cxn ang="0">
                <a:pos x="54" y="98"/>
              </a:cxn>
              <a:cxn ang="0">
                <a:pos x="67" y="91"/>
              </a:cxn>
              <a:cxn ang="0">
                <a:pos x="67" y="107"/>
              </a:cxn>
              <a:cxn ang="0">
                <a:pos x="57" y="98"/>
              </a:cxn>
              <a:cxn ang="0">
                <a:pos x="37" y="79"/>
              </a:cxn>
              <a:cxn ang="0">
                <a:pos x="37" y="79"/>
              </a:cxn>
              <a:cxn ang="0">
                <a:pos x="58" y="96"/>
              </a:cxn>
              <a:cxn ang="0">
                <a:pos x="67" y="103"/>
              </a:cxn>
              <a:cxn ang="0">
                <a:pos x="67" y="56"/>
              </a:cxn>
              <a:cxn ang="0">
                <a:pos x="64" y="58"/>
              </a:cxn>
              <a:cxn ang="0">
                <a:pos x="37" y="79"/>
              </a:cxn>
              <a:cxn ang="0">
                <a:pos x="37" y="79"/>
              </a:cxn>
              <a:cxn ang="0">
                <a:pos x="64" y="65"/>
              </a:cxn>
              <a:cxn ang="0">
                <a:pos x="67" y="63"/>
              </a:cxn>
              <a:cxn ang="0">
                <a:pos x="53" y="38"/>
              </a:cxn>
              <a:cxn ang="0">
                <a:pos x="67" y="57"/>
              </a:cxn>
              <a:cxn ang="0">
                <a:pos x="67" y="28"/>
              </a:cxn>
              <a:cxn ang="0">
                <a:pos x="53" y="38"/>
              </a:cxn>
              <a:cxn ang="0">
                <a:pos x="67" y="53"/>
              </a:cxn>
              <a:cxn ang="0">
                <a:pos x="53" y="38"/>
              </a:cxn>
              <a:cxn ang="0">
                <a:pos x="67" y="24"/>
              </a:cxn>
            </a:cxnLst>
            <a:rect l="0" t="0" r="r" b="b"/>
            <a:pathLst>
              <a:path w="67" h="167">
                <a:moveTo>
                  <a:pt x="67" y="0"/>
                </a:moveTo>
                <a:cubicBezTo>
                  <a:pt x="56" y="31"/>
                  <a:pt x="44" y="62"/>
                  <a:pt x="31" y="93"/>
                </a:cubicBezTo>
                <a:cubicBezTo>
                  <a:pt x="21" y="118"/>
                  <a:pt x="11" y="142"/>
                  <a:pt x="0" y="167"/>
                </a:cubicBezTo>
                <a:moveTo>
                  <a:pt x="56" y="167"/>
                </a:moveTo>
                <a:cubicBezTo>
                  <a:pt x="52" y="161"/>
                  <a:pt x="48" y="154"/>
                  <a:pt x="44" y="148"/>
                </a:cubicBezTo>
                <a:cubicBezTo>
                  <a:pt x="36" y="138"/>
                  <a:pt x="28" y="128"/>
                  <a:pt x="21" y="117"/>
                </a:cubicBezTo>
                <a:moveTo>
                  <a:pt x="67" y="140"/>
                </a:moveTo>
                <a:cubicBezTo>
                  <a:pt x="57" y="146"/>
                  <a:pt x="47" y="151"/>
                  <a:pt x="37" y="157"/>
                </a:cubicBezTo>
                <a:cubicBezTo>
                  <a:pt x="30" y="160"/>
                  <a:pt x="24" y="163"/>
                  <a:pt x="18" y="167"/>
                </a:cubicBezTo>
                <a:moveTo>
                  <a:pt x="13" y="167"/>
                </a:moveTo>
                <a:cubicBezTo>
                  <a:pt x="21" y="160"/>
                  <a:pt x="29" y="154"/>
                  <a:pt x="38" y="148"/>
                </a:cubicBezTo>
                <a:cubicBezTo>
                  <a:pt x="47" y="141"/>
                  <a:pt x="57" y="134"/>
                  <a:pt x="67" y="127"/>
                </a:cubicBezTo>
                <a:moveTo>
                  <a:pt x="21" y="117"/>
                </a:moveTo>
                <a:cubicBezTo>
                  <a:pt x="29" y="126"/>
                  <a:pt x="37" y="135"/>
                  <a:pt x="46" y="144"/>
                </a:cubicBezTo>
                <a:cubicBezTo>
                  <a:pt x="53" y="151"/>
                  <a:pt x="60" y="159"/>
                  <a:pt x="67" y="167"/>
                </a:cubicBezTo>
                <a:moveTo>
                  <a:pt x="67" y="147"/>
                </a:moveTo>
                <a:cubicBezTo>
                  <a:pt x="58" y="147"/>
                  <a:pt x="50" y="147"/>
                  <a:pt x="42" y="147"/>
                </a:cubicBezTo>
                <a:cubicBezTo>
                  <a:pt x="31" y="148"/>
                  <a:pt x="20" y="148"/>
                  <a:pt x="8" y="149"/>
                </a:cubicBezTo>
                <a:moveTo>
                  <a:pt x="8" y="149"/>
                </a:moveTo>
                <a:cubicBezTo>
                  <a:pt x="20" y="149"/>
                  <a:pt x="31" y="149"/>
                  <a:pt x="42" y="149"/>
                </a:cubicBezTo>
                <a:cubicBezTo>
                  <a:pt x="50" y="150"/>
                  <a:pt x="58" y="150"/>
                  <a:pt x="67" y="151"/>
                </a:cubicBezTo>
                <a:moveTo>
                  <a:pt x="67" y="99"/>
                </a:moveTo>
                <a:cubicBezTo>
                  <a:pt x="62" y="100"/>
                  <a:pt x="58" y="102"/>
                  <a:pt x="53" y="104"/>
                </a:cubicBezTo>
                <a:cubicBezTo>
                  <a:pt x="42" y="108"/>
                  <a:pt x="32" y="113"/>
                  <a:pt x="21" y="117"/>
                </a:cubicBezTo>
                <a:moveTo>
                  <a:pt x="21" y="117"/>
                </a:moveTo>
                <a:cubicBezTo>
                  <a:pt x="32" y="111"/>
                  <a:pt x="43" y="104"/>
                  <a:pt x="54" y="98"/>
                </a:cubicBezTo>
                <a:cubicBezTo>
                  <a:pt x="58" y="95"/>
                  <a:pt x="62" y="93"/>
                  <a:pt x="67" y="91"/>
                </a:cubicBezTo>
                <a:moveTo>
                  <a:pt x="67" y="107"/>
                </a:moveTo>
                <a:cubicBezTo>
                  <a:pt x="63" y="104"/>
                  <a:pt x="60" y="101"/>
                  <a:pt x="57" y="98"/>
                </a:cubicBezTo>
                <a:cubicBezTo>
                  <a:pt x="50" y="92"/>
                  <a:pt x="44" y="85"/>
                  <a:pt x="37" y="79"/>
                </a:cubicBezTo>
                <a:moveTo>
                  <a:pt x="37" y="79"/>
                </a:moveTo>
                <a:cubicBezTo>
                  <a:pt x="44" y="84"/>
                  <a:pt x="51" y="90"/>
                  <a:pt x="58" y="96"/>
                </a:cubicBezTo>
                <a:cubicBezTo>
                  <a:pt x="61" y="98"/>
                  <a:pt x="64" y="101"/>
                  <a:pt x="67" y="103"/>
                </a:cubicBezTo>
                <a:moveTo>
                  <a:pt x="67" y="56"/>
                </a:moveTo>
                <a:cubicBezTo>
                  <a:pt x="66" y="57"/>
                  <a:pt x="65" y="57"/>
                  <a:pt x="64" y="58"/>
                </a:cubicBezTo>
                <a:cubicBezTo>
                  <a:pt x="56" y="65"/>
                  <a:pt x="47" y="72"/>
                  <a:pt x="37" y="79"/>
                </a:cubicBezTo>
                <a:moveTo>
                  <a:pt x="37" y="79"/>
                </a:moveTo>
                <a:cubicBezTo>
                  <a:pt x="46" y="74"/>
                  <a:pt x="55" y="69"/>
                  <a:pt x="64" y="65"/>
                </a:cubicBezTo>
                <a:cubicBezTo>
                  <a:pt x="65" y="64"/>
                  <a:pt x="66" y="64"/>
                  <a:pt x="67" y="63"/>
                </a:cubicBezTo>
                <a:moveTo>
                  <a:pt x="53" y="38"/>
                </a:moveTo>
                <a:cubicBezTo>
                  <a:pt x="57" y="44"/>
                  <a:pt x="62" y="50"/>
                  <a:pt x="67" y="57"/>
                </a:cubicBezTo>
                <a:moveTo>
                  <a:pt x="67" y="28"/>
                </a:moveTo>
                <a:cubicBezTo>
                  <a:pt x="62" y="31"/>
                  <a:pt x="58" y="35"/>
                  <a:pt x="53" y="38"/>
                </a:cubicBezTo>
                <a:cubicBezTo>
                  <a:pt x="57" y="43"/>
                  <a:pt x="62" y="48"/>
                  <a:pt x="67" y="53"/>
                </a:cubicBezTo>
                <a:moveTo>
                  <a:pt x="53" y="38"/>
                </a:moveTo>
                <a:cubicBezTo>
                  <a:pt x="58" y="33"/>
                  <a:pt x="62" y="28"/>
                  <a:pt x="67" y="24"/>
                </a:cubicBezTo>
              </a:path>
            </a:pathLst>
          </a:custGeom>
          <a:noFill/>
          <a:ln w="38100" cap="flat" cmpd="sng">
            <a:solidFill>
              <a:schemeClr val="accent1">
                <a:lumMod val="75000"/>
              </a:schemeClr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sp>
        <p:nvSpPr>
          <p:cNvPr id="223" name="Freeform 55"/>
          <p:cNvSpPr>
            <a:spLocks noEditPoints="1"/>
          </p:cNvSpPr>
          <p:nvPr userDrawn="1"/>
        </p:nvSpPr>
        <p:spPr bwMode="auto">
          <a:xfrm>
            <a:off x="7588252" y="2947988"/>
            <a:ext cx="1571625" cy="3917950"/>
          </a:xfrm>
          <a:custGeom>
            <a:avLst/>
            <a:gdLst/>
            <a:ahLst/>
            <a:cxnLst>
              <a:cxn ang="0">
                <a:pos x="67" y="0"/>
              </a:cxn>
              <a:cxn ang="0">
                <a:pos x="31" y="93"/>
              </a:cxn>
              <a:cxn ang="0">
                <a:pos x="0" y="167"/>
              </a:cxn>
              <a:cxn ang="0">
                <a:pos x="56" y="167"/>
              </a:cxn>
              <a:cxn ang="0">
                <a:pos x="44" y="148"/>
              </a:cxn>
              <a:cxn ang="0">
                <a:pos x="21" y="117"/>
              </a:cxn>
              <a:cxn ang="0">
                <a:pos x="67" y="140"/>
              </a:cxn>
              <a:cxn ang="0">
                <a:pos x="37" y="157"/>
              </a:cxn>
              <a:cxn ang="0">
                <a:pos x="18" y="167"/>
              </a:cxn>
              <a:cxn ang="0">
                <a:pos x="13" y="167"/>
              </a:cxn>
              <a:cxn ang="0">
                <a:pos x="38" y="148"/>
              </a:cxn>
              <a:cxn ang="0">
                <a:pos x="67" y="127"/>
              </a:cxn>
              <a:cxn ang="0">
                <a:pos x="21" y="117"/>
              </a:cxn>
              <a:cxn ang="0">
                <a:pos x="46" y="144"/>
              </a:cxn>
              <a:cxn ang="0">
                <a:pos x="67" y="167"/>
              </a:cxn>
              <a:cxn ang="0">
                <a:pos x="67" y="147"/>
              </a:cxn>
              <a:cxn ang="0">
                <a:pos x="42" y="147"/>
              </a:cxn>
              <a:cxn ang="0">
                <a:pos x="8" y="149"/>
              </a:cxn>
              <a:cxn ang="0">
                <a:pos x="8" y="149"/>
              </a:cxn>
              <a:cxn ang="0">
                <a:pos x="42" y="149"/>
              </a:cxn>
              <a:cxn ang="0">
                <a:pos x="67" y="151"/>
              </a:cxn>
              <a:cxn ang="0">
                <a:pos x="67" y="99"/>
              </a:cxn>
              <a:cxn ang="0">
                <a:pos x="53" y="104"/>
              </a:cxn>
              <a:cxn ang="0">
                <a:pos x="21" y="117"/>
              </a:cxn>
              <a:cxn ang="0">
                <a:pos x="21" y="117"/>
              </a:cxn>
              <a:cxn ang="0">
                <a:pos x="54" y="98"/>
              </a:cxn>
              <a:cxn ang="0">
                <a:pos x="67" y="91"/>
              </a:cxn>
              <a:cxn ang="0">
                <a:pos x="67" y="107"/>
              </a:cxn>
              <a:cxn ang="0">
                <a:pos x="57" y="98"/>
              </a:cxn>
              <a:cxn ang="0">
                <a:pos x="37" y="79"/>
              </a:cxn>
              <a:cxn ang="0">
                <a:pos x="37" y="79"/>
              </a:cxn>
              <a:cxn ang="0">
                <a:pos x="58" y="96"/>
              </a:cxn>
              <a:cxn ang="0">
                <a:pos x="67" y="103"/>
              </a:cxn>
              <a:cxn ang="0">
                <a:pos x="67" y="56"/>
              </a:cxn>
              <a:cxn ang="0">
                <a:pos x="64" y="58"/>
              </a:cxn>
              <a:cxn ang="0">
                <a:pos x="37" y="79"/>
              </a:cxn>
              <a:cxn ang="0">
                <a:pos x="37" y="79"/>
              </a:cxn>
              <a:cxn ang="0">
                <a:pos x="64" y="65"/>
              </a:cxn>
              <a:cxn ang="0">
                <a:pos x="67" y="63"/>
              </a:cxn>
              <a:cxn ang="0">
                <a:pos x="53" y="38"/>
              </a:cxn>
              <a:cxn ang="0">
                <a:pos x="67" y="57"/>
              </a:cxn>
              <a:cxn ang="0">
                <a:pos x="67" y="28"/>
              </a:cxn>
              <a:cxn ang="0">
                <a:pos x="53" y="38"/>
              </a:cxn>
              <a:cxn ang="0">
                <a:pos x="67" y="53"/>
              </a:cxn>
              <a:cxn ang="0">
                <a:pos x="53" y="38"/>
              </a:cxn>
              <a:cxn ang="0">
                <a:pos x="67" y="24"/>
              </a:cxn>
            </a:cxnLst>
            <a:rect l="0" t="0" r="r" b="b"/>
            <a:pathLst>
              <a:path w="67" h="167">
                <a:moveTo>
                  <a:pt x="67" y="0"/>
                </a:moveTo>
                <a:cubicBezTo>
                  <a:pt x="56" y="31"/>
                  <a:pt x="44" y="62"/>
                  <a:pt x="31" y="93"/>
                </a:cubicBezTo>
                <a:cubicBezTo>
                  <a:pt x="21" y="118"/>
                  <a:pt x="11" y="142"/>
                  <a:pt x="0" y="167"/>
                </a:cubicBezTo>
                <a:moveTo>
                  <a:pt x="56" y="167"/>
                </a:moveTo>
                <a:cubicBezTo>
                  <a:pt x="52" y="161"/>
                  <a:pt x="48" y="154"/>
                  <a:pt x="44" y="148"/>
                </a:cubicBezTo>
                <a:cubicBezTo>
                  <a:pt x="36" y="138"/>
                  <a:pt x="28" y="128"/>
                  <a:pt x="21" y="117"/>
                </a:cubicBezTo>
                <a:moveTo>
                  <a:pt x="67" y="140"/>
                </a:moveTo>
                <a:cubicBezTo>
                  <a:pt x="57" y="146"/>
                  <a:pt x="47" y="151"/>
                  <a:pt x="37" y="157"/>
                </a:cubicBezTo>
                <a:cubicBezTo>
                  <a:pt x="30" y="160"/>
                  <a:pt x="24" y="163"/>
                  <a:pt x="18" y="167"/>
                </a:cubicBezTo>
                <a:moveTo>
                  <a:pt x="13" y="167"/>
                </a:moveTo>
                <a:cubicBezTo>
                  <a:pt x="21" y="160"/>
                  <a:pt x="29" y="154"/>
                  <a:pt x="38" y="148"/>
                </a:cubicBezTo>
                <a:cubicBezTo>
                  <a:pt x="47" y="141"/>
                  <a:pt x="57" y="134"/>
                  <a:pt x="67" y="127"/>
                </a:cubicBezTo>
                <a:moveTo>
                  <a:pt x="21" y="117"/>
                </a:moveTo>
                <a:cubicBezTo>
                  <a:pt x="29" y="126"/>
                  <a:pt x="37" y="135"/>
                  <a:pt x="46" y="144"/>
                </a:cubicBezTo>
                <a:cubicBezTo>
                  <a:pt x="53" y="151"/>
                  <a:pt x="60" y="159"/>
                  <a:pt x="67" y="167"/>
                </a:cubicBezTo>
                <a:moveTo>
                  <a:pt x="67" y="147"/>
                </a:moveTo>
                <a:cubicBezTo>
                  <a:pt x="58" y="147"/>
                  <a:pt x="50" y="147"/>
                  <a:pt x="42" y="147"/>
                </a:cubicBezTo>
                <a:cubicBezTo>
                  <a:pt x="31" y="148"/>
                  <a:pt x="20" y="148"/>
                  <a:pt x="8" y="149"/>
                </a:cubicBezTo>
                <a:moveTo>
                  <a:pt x="8" y="149"/>
                </a:moveTo>
                <a:cubicBezTo>
                  <a:pt x="20" y="149"/>
                  <a:pt x="31" y="149"/>
                  <a:pt x="42" y="149"/>
                </a:cubicBezTo>
                <a:cubicBezTo>
                  <a:pt x="50" y="150"/>
                  <a:pt x="58" y="150"/>
                  <a:pt x="67" y="151"/>
                </a:cubicBezTo>
                <a:moveTo>
                  <a:pt x="67" y="99"/>
                </a:moveTo>
                <a:cubicBezTo>
                  <a:pt x="62" y="100"/>
                  <a:pt x="58" y="102"/>
                  <a:pt x="53" y="104"/>
                </a:cubicBezTo>
                <a:cubicBezTo>
                  <a:pt x="42" y="108"/>
                  <a:pt x="32" y="113"/>
                  <a:pt x="21" y="117"/>
                </a:cubicBezTo>
                <a:moveTo>
                  <a:pt x="21" y="117"/>
                </a:moveTo>
                <a:cubicBezTo>
                  <a:pt x="32" y="111"/>
                  <a:pt x="43" y="104"/>
                  <a:pt x="54" y="98"/>
                </a:cubicBezTo>
                <a:cubicBezTo>
                  <a:pt x="58" y="95"/>
                  <a:pt x="62" y="93"/>
                  <a:pt x="67" y="91"/>
                </a:cubicBezTo>
                <a:moveTo>
                  <a:pt x="67" y="107"/>
                </a:moveTo>
                <a:cubicBezTo>
                  <a:pt x="63" y="104"/>
                  <a:pt x="60" y="101"/>
                  <a:pt x="57" y="98"/>
                </a:cubicBezTo>
                <a:cubicBezTo>
                  <a:pt x="50" y="92"/>
                  <a:pt x="44" y="85"/>
                  <a:pt x="37" y="79"/>
                </a:cubicBezTo>
                <a:moveTo>
                  <a:pt x="37" y="79"/>
                </a:moveTo>
                <a:cubicBezTo>
                  <a:pt x="44" y="84"/>
                  <a:pt x="51" y="90"/>
                  <a:pt x="58" y="96"/>
                </a:cubicBezTo>
                <a:cubicBezTo>
                  <a:pt x="61" y="98"/>
                  <a:pt x="64" y="101"/>
                  <a:pt x="67" y="103"/>
                </a:cubicBezTo>
                <a:moveTo>
                  <a:pt x="67" y="56"/>
                </a:moveTo>
                <a:cubicBezTo>
                  <a:pt x="66" y="57"/>
                  <a:pt x="65" y="57"/>
                  <a:pt x="64" y="58"/>
                </a:cubicBezTo>
                <a:cubicBezTo>
                  <a:pt x="56" y="65"/>
                  <a:pt x="47" y="72"/>
                  <a:pt x="37" y="79"/>
                </a:cubicBezTo>
                <a:moveTo>
                  <a:pt x="37" y="79"/>
                </a:moveTo>
                <a:cubicBezTo>
                  <a:pt x="46" y="74"/>
                  <a:pt x="55" y="69"/>
                  <a:pt x="64" y="65"/>
                </a:cubicBezTo>
                <a:cubicBezTo>
                  <a:pt x="65" y="64"/>
                  <a:pt x="66" y="64"/>
                  <a:pt x="67" y="63"/>
                </a:cubicBezTo>
                <a:moveTo>
                  <a:pt x="53" y="38"/>
                </a:moveTo>
                <a:cubicBezTo>
                  <a:pt x="57" y="44"/>
                  <a:pt x="62" y="50"/>
                  <a:pt x="67" y="57"/>
                </a:cubicBezTo>
                <a:moveTo>
                  <a:pt x="67" y="28"/>
                </a:moveTo>
                <a:cubicBezTo>
                  <a:pt x="62" y="31"/>
                  <a:pt x="58" y="35"/>
                  <a:pt x="53" y="38"/>
                </a:cubicBezTo>
                <a:cubicBezTo>
                  <a:pt x="57" y="43"/>
                  <a:pt x="62" y="48"/>
                  <a:pt x="67" y="53"/>
                </a:cubicBezTo>
                <a:moveTo>
                  <a:pt x="53" y="38"/>
                </a:moveTo>
                <a:cubicBezTo>
                  <a:pt x="58" y="33"/>
                  <a:pt x="62" y="28"/>
                  <a:pt x="67" y="24"/>
                </a:cubicBezTo>
              </a:path>
            </a:pathLst>
          </a:custGeom>
          <a:noFill/>
          <a:ln w="38100" cap="flat" cmpd="sng">
            <a:solidFill>
              <a:schemeClr val="accent1">
                <a:lumMod val="75000"/>
              </a:schemeClr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grpSp>
        <p:nvGrpSpPr>
          <p:cNvPr id="224" name="Группа 331"/>
          <p:cNvGrpSpPr/>
          <p:nvPr userDrawn="1"/>
        </p:nvGrpSpPr>
        <p:grpSpPr>
          <a:xfrm>
            <a:off x="-32" y="1581162"/>
            <a:ext cx="9144935" cy="490517"/>
            <a:chOff x="-902" y="799440"/>
            <a:chExt cx="9144934" cy="4905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5" name="Freeform 2"/>
            <p:cNvSpPr>
              <a:spLocks/>
            </p:cNvSpPr>
            <p:nvPr/>
          </p:nvSpPr>
          <p:spPr bwMode="auto">
            <a:xfrm rot="21426473">
              <a:off x="8328841" y="8528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6" name="Freeform 3"/>
            <p:cNvSpPr>
              <a:spLocks/>
            </p:cNvSpPr>
            <p:nvPr/>
          </p:nvSpPr>
          <p:spPr bwMode="auto">
            <a:xfrm rot="21426473">
              <a:off x="8337336" y="10210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7" name="Freeform 4"/>
            <p:cNvSpPr>
              <a:spLocks/>
            </p:cNvSpPr>
            <p:nvPr/>
          </p:nvSpPr>
          <p:spPr bwMode="auto">
            <a:xfrm rot="21426473">
              <a:off x="8406428" y="8489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8" name="Freeform 5"/>
            <p:cNvSpPr>
              <a:spLocks/>
            </p:cNvSpPr>
            <p:nvPr/>
          </p:nvSpPr>
          <p:spPr bwMode="auto">
            <a:xfrm rot="21426473">
              <a:off x="8414924" y="10171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29" name="Freeform 6"/>
            <p:cNvSpPr>
              <a:spLocks/>
            </p:cNvSpPr>
            <p:nvPr/>
          </p:nvSpPr>
          <p:spPr bwMode="auto">
            <a:xfrm rot="21426473">
              <a:off x="8483432" y="8451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0" name="Freeform 7"/>
            <p:cNvSpPr>
              <a:spLocks/>
            </p:cNvSpPr>
            <p:nvPr/>
          </p:nvSpPr>
          <p:spPr bwMode="auto">
            <a:xfrm rot="21426473">
              <a:off x="8491928" y="101327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1" name="Freeform 8"/>
            <p:cNvSpPr>
              <a:spLocks/>
            </p:cNvSpPr>
            <p:nvPr/>
          </p:nvSpPr>
          <p:spPr bwMode="auto">
            <a:xfrm rot="21426473">
              <a:off x="8560435" y="8411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2" name="Freeform 9"/>
            <p:cNvSpPr>
              <a:spLocks/>
            </p:cNvSpPr>
            <p:nvPr/>
          </p:nvSpPr>
          <p:spPr bwMode="auto">
            <a:xfrm rot="21426473">
              <a:off x="8568931" y="10093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3" name="Freeform 10"/>
            <p:cNvSpPr>
              <a:spLocks/>
            </p:cNvSpPr>
            <p:nvPr/>
          </p:nvSpPr>
          <p:spPr bwMode="auto">
            <a:xfrm rot="21426473">
              <a:off x="8638023" y="8372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4" name="Freeform 11"/>
            <p:cNvSpPr>
              <a:spLocks/>
            </p:cNvSpPr>
            <p:nvPr/>
          </p:nvSpPr>
          <p:spPr bwMode="auto">
            <a:xfrm rot="21426473">
              <a:off x="8646519" y="10054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5" name="Freeform 12"/>
            <p:cNvSpPr>
              <a:spLocks/>
            </p:cNvSpPr>
            <p:nvPr/>
          </p:nvSpPr>
          <p:spPr bwMode="auto">
            <a:xfrm rot="21426473">
              <a:off x="8715027" y="8334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6" name="Freeform 13"/>
            <p:cNvSpPr>
              <a:spLocks/>
            </p:cNvSpPr>
            <p:nvPr/>
          </p:nvSpPr>
          <p:spPr bwMode="auto">
            <a:xfrm rot="21426473">
              <a:off x="8723522" y="1001569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7" name="Freeform 14"/>
            <p:cNvSpPr>
              <a:spLocks/>
            </p:cNvSpPr>
            <p:nvPr/>
          </p:nvSpPr>
          <p:spPr bwMode="auto">
            <a:xfrm rot="21426473">
              <a:off x="8792029" y="829455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8" name="Freeform 15"/>
            <p:cNvSpPr>
              <a:spLocks/>
            </p:cNvSpPr>
            <p:nvPr/>
          </p:nvSpPr>
          <p:spPr bwMode="auto">
            <a:xfrm rot="21426473">
              <a:off x="8800525" y="997620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9" name="Freeform 16"/>
            <p:cNvSpPr>
              <a:spLocks/>
            </p:cNvSpPr>
            <p:nvPr/>
          </p:nvSpPr>
          <p:spPr bwMode="auto">
            <a:xfrm rot="21426473">
              <a:off x="8869616" y="825550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0" name="Freeform 17"/>
            <p:cNvSpPr>
              <a:spLocks/>
            </p:cNvSpPr>
            <p:nvPr/>
          </p:nvSpPr>
          <p:spPr bwMode="auto">
            <a:xfrm rot="21426473">
              <a:off x="8878112" y="993715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1" name="Rectangle 18"/>
            <p:cNvSpPr>
              <a:spLocks noChangeArrowheads="1"/>
            </p:cNvSpPr>
            <p:nvPr/>
          </p:nvSpPr>
          <p:spPr bwMode="auto">
            <a:xfrm rot="21426473">
              <a:off x="8939071" y="847884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2" name="Rectangle 19"/>
            <p:cNvSpPr>
              <a:spLocks noChangeArrowheads="1"/>
            </p:cNvSpPr>
            <p:nvPr/>
          </p:nvSpPr>
          <p:spPr bwMode="auto">
            <a:xfrm rot="21426473">
              <a:off x="8302623" y="880037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3" name="Rectangle 20"/>
            <p:cNvSpPr>
              <a:spLocks noChangeArrowheads="1"/>
            </p:cNvSpPr>
            <p:nvPr/>
          </p:nvSpPr>
          <p:spPr bwMode="auto">
            <a:xfrm rot="21426473">
              <a:off x="8947567" y="1016049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4" name="Rectangle 21"/>
            <p:cNvSpPr>
              <a:spLocks noChangeArrowheads="1"/>
            </p:cNvSpPr>
            <p:nvPr/>
          </p:nvSpPr>
          <p:spPr bwMode="auto">
            <a:xfrm rot="21426473">
              <a:off x="8311119" y="1048202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5" name="Freeform 22"/>
            <p:cNvSpPr>
              <a:spLocks/>
            </p:cNvSpPr>
            <p:nvPr/>
          </p:nvSpPr>
          <p:spPr bwMode="auto">
            <a:xfrm rot="21426473">
              <a:off x="8956669" y="840338"/>
              <a:ext cx="75350" cy="1870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6" name="Freeform 23"/>
            <p:cNvSpPr>
              <a:spLocks/>
            </p:cNvSpPr>
            <p:nvPr/>
          </p:nvSpPr>
          <p:spPr bwMode="auto">
            <a:xfrm rot="21426473">
              <a:off x="8233300" y="876882"/>
              <a:ext cx="75350" cy="187024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7" name="Rectangle 24"/>
            <p:cNvSpPr>
              <a:spLocks noChangeArrowheads="1"/>
            </p:cNvSpPr>
            <p:nvPr/>
          </p:nvSpPr>
          <p:spPr bwMode="auto">
            <a:xfrm rot="21426473">
              <a:off x="8220491" y="961259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8" name="Rectangle 25"/>
            <p:cNvSpPr>
              <a:spLocks noChangeArrowheads="1"/>
            </p:cNvSpPr>
            <p:nvPr/>
          </p:nvSpPr>
          <p:spPr bwMode="auto">
            <a:xfrm rot="21426473">
              <a:off x="9031364" y="920293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9" name="Rectangle 27"/>
            <p:cNvSpPr>
              <a:spLocks noChangeArrowheads="1"/>
            </p:cNvSpPr>
            <p:nvPr/>
          </p:nvSpPr>
          <p:spPr bwMode="auto">
            <a:xfrm rot="21426473">
              <a:off x="9043592" y="922257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0" name="Freeform 28"/>
            <p:cNvSpPr>
              <a:spLocks/>
            </p:cNvSpPr>
            <p:nvPr/>
          </p:nvSpPr>
          <p:spPr bwMode="auto">
            <a:xfrm rot="21426473">
              <a:off x="9086799" y="91579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1" name="Freeform 30"/>
            <p:cNvSpPr>
              <a:spLocks/>
            </p:cNvSpPr>
            <p:nvPr/>
          </p:nvSpPr>
          <p:spPr bwMode="auto">
            <a:xfrm rot="21426473">
              <a:off x="9097883" y="91521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2" name="Freeform 32"/>
            <p:cNvSpPr>
              <a:spLocks/>
            </p:cNvSpPr>
            <p:nvPr/>
          </p:nvSpPr>
          <p:spPr bwMode="auto">
            <a:xfrm rot="21426473">
              <a:off x="9109550" y="91464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3" name="Freeform 34"/>
            <p:cNvSpPr>
              <a:spLocks/>
            </p:cNvSpPr>
            <p:nvPr/>
          </p:nvSpPr>
          <p:spPr bwMode="auto">
            <a:xfrm rot="21426473">
              <a:off x="9120634" y="91406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4" name="Freeform 36"/>
            <p:cNvSpPr>
              <a:spLocks/>
            </p:cNvSpPr>
            <p:nvPr/>
          </p:nvSpPr>
          <p:spPr bwMode="auto">
            <a:xfrm rot="21426473">
              <a:off x="9132302" y="913491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5" name="Freeform 38"/>
            <p:cNvSpPr>
              <a:spLocks/>
            </p:cNvSpPr>
            <p:nvPr/>
          </p:nvSpPr>
          <p:spPr bwMode="auto">
            <a:xfrm rot="21426473">
              <a:off x="8328039" y="9949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6" name="Freeform 39"/>
            <p:cNvSpPr>
              <a:spLocks/>
            </p:cNvSpPr>
            <p:nvPr/>
          </p:nvSpPr>
          <p:spPr bwMode="auto">
            <a:xfrm rot="21426473">
              <a:off x="8405626" y="9910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7" name="Freeform 40"/>
            <p:cNvSpPr>
              <a:spLocks/>
            </p:cNvSpPr>
            <p:nvPr/>
          </p:nvSpPr>
          <p:spPr bwMode="auto">
            <a:xfrm rot="21426473">
              <a:off x="8482630" y="9872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8" name="Freeform 41"/>
            <p:cNvSpPr>
              <a:spLocks/>
            </p:cNvSpPr>
            <p:nvPr/>
          </p:nvSpPr>
          <p:spPr bwMode="auto">
            <a:xfrm rot="21426473">
              <a:off x="8559633" y="9832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9" name="Freeform 42"/>
            <p:cNvSpPr>
              <a:spLocks/>
            </p:cNvSpPr>
            <p:nvPr/>
          </p:nvSpPr>
          <p:spPr bwMode="auto">
            <a:xfrm rot="21426473">
              <a:off x="8637221" y="9793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0" name="Freeform 43"/>
            <p:cNvSpPr>
              <a:spLocks/>
            </p:cNvSpPr>
            <p:nvPr/>
          </p:nvSpPr>
          <p:spPr bwMode="auto">
            <a:xfrm rot="21426473">
              <a:off x="8714225" y="9755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1" name="Freeform 44"/>
            <p:cNvSpPr>
              <a:spLocks/>
            </p:cNvSpPr>
            <p:nvPr/>
          </p:nvSpPr>
          <p:spPr bwMode="auto">
            <a:xfrm rot="21426473">
              <a:off x="8791228" y="97161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2" name="Freeform 45"/>
            <p:cNvSpPr>
              <a:spLocks/>
            </p:cNvSpPr>
            <p:nvPr/>
          </p:nvSpPr>
          <p:spPr bwMode="auto">
            <a:xfrm rot="21426473">
              <a:off x="8870566" y="967606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3" name="Freeform 46"/>
            <p:cNvSpPr>
              <a:spLocks/>
            </p:cNvSpPr>
            <p:nvPr/>
          </p:nvSpPr>
          <p:spPr bwMode="auto">
            <a:xfrm rot="21426473">
              <a:off x="8319543" y="8268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4" name="Freeform 47"/>
            <p:cNvSpPr>
              <a:spLocks/>
            </p:cNvSpPr>
            <p:nvPr/>
          </p:nvSpPr>
          <p:spPr bwMode="auto">
            <a:xfrm rot="21426473">
              <a:off x="8397130" y="8229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5" name="Freeform 48"/>
            <p:cNvSpPr>
              <a:spLocks/>
            </p:cNvSpPr>
            <p:nvPr/>
          </p:nvSpPr>
          <p:spPr bwMode="auto">
            <a:xfrm rot="21426473">
              <a:off x="8474134" y="8190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6" name="Freeform 49"/>
            <p:cNvSpPr>
              <a:spLocks/>
            </p:cNvSpPr>
            <p:nvPr/>
          </p:nvSpPr>
          <p:spPr bwMode="auto">
            <a:xfrm rot="21426473">
              <a:off x="8551138" y="8151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7" name="Freeform 50"/>
            <p:cNvSpPr>
              <a:spLocks/>
            </p:cNvSpPr>
            <p:nvPr/>
          </p:nvSpPr>
          <p:spPr bwMode="auto">
            <a:xfrm rot="21426473">
              <a:off x="8628725" y="8112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8" name="Freeform 51"/>
            <p:cNvSpPr>
              <a:spLocks/>
            </p:cNvSpPr>
            <p:nvPr/>
          </p:nvSpPr>
          <p:spPr bwMode="auto">
            <a:xfrm rot="21426473">
              <a:off x="8705729" y="8073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9" name="Freeform 52"/>
            <p:cNvSpPr>
              <a:spLocks/>
            </p:cNvSpPr>
            <p:nvPr/>
          </p:nvSpPr>
          <p:spPr bwMode="auto">
            <a:xfrm rot="21426473">
              <a:off x="8782733" y="80344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0" name="Freeform 53"/>
            <p:cNvSpPr>
              <a:spLocks/>
            </p:cNvSpPr>
            <p:nvPr/>
          </p:nvSpPr>
          <p:spPr bwMode="auto">
            <a:xfrm rot="21426473">
              <a:off x="8862070" y="799440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1" name="Freeform 2"/>
            <p:cNvSpPr>
              <a:spLocks/>
            </p:cNvSpPr>
            <p:nvPr/>
          </p:nvSpPr>
          <p:spPr bwMode="auto">
            <a:xfrm rot="173527" flipH="1">
              <a:off x="745317" y="8528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2" name="Freeform 3"/>
            <p:cNvSpPr>
              <a:spLocks/>
            </p:cNvSpPr>
            <p:nvPr/>
          </p:nvSpPr>
          <p:spPr bwMode="auto">
            <a:xfrm rot="173527" flipH="1">
              <a:off x="736821" y="10210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3" name="Freeform 4"/>
            <p:cNvSpPr>
              <a:spLocks/>
            </p:cNvSpPr>
            <p:nvPr/>
          </p:nvSpPr>
          <p:spPr bwMode="auto">
            <a:xfrm rot="173527" flipH="1">
              <a:off x="668314" y="8489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4" name="Freeform 5"/>
            <p:cNvSpPr>
              <a:spLocks/>
            </p:cNvSpPr>
            <p:nvPr/>
          </p:nvSpPr>
          <p:spPr bwMode="auto">
            <a:xfrm rot="173527" flipH="1">
              <a:off x="659818" y="10171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5" name="Freeform 6"/>
            <p:cNvSpPr>
              <a:spLocks/>
            </p:cNvSpPr>
            <p:nvPr/>
          </p:nvSpPr>
          <p:spPr bwMode="auto">
            <a:xfrm rot="173527" flipH="1">
              <a:off x="591310" y="8451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6" name="Freeform 7"/>
            <p:cNvSpPr>
              <a:spLocks/>
            </p:cNvSpPr>
            <p:nvPr/>
          </p:nvSpPr>
          <p:spPr bwMode="auto">
            <a:xfrm rot="173527" flipH="1">
              <a:off x="582814" y="101327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7" name="Freeform 8"/>
            <p:cNvSpPr>
              <a:spLocks/>
            </p:cNvSpPr>
            <p:nvPr/>
          </p:nvSpPr>
          <p:spPr bwMode="auto">
            <a:xfrm rot="173527" flipH="1">
              <a:off x="513722" y="841199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8" name="Freeform 9"/>
            <p:cNvSpPr>
              <a:spLocks/>
            </p:cNvSpPr>
            <p:nvPr/>
          </p:nvSpPr>
          <p:spPr bwMode="auto">
            <a:xfrm rot="173527" flipH="1">
              <a:off x="505227" y="1009365"/>
              <a:ext cx="68340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9" name="Freeform 10"/>
            <p:cNvSpPr>
              <a:spLocks/>
            </p:cNvSpPr>
            <p:nvPr/>
          </p:nvSpPr>
          <p:spPr bwMode="auto">
            <a:xfrm rot="173527" flipH="1">
              <a:off x="436719" y="83729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0" name="Freeform 11"/>
            <p:cNvSpPr>
              <a:spLocks/>
            </p:cNvSpPr>
            <p:nvPr/>
          </p:nvSpPr>
          <p:spPr bwMode="auto">
            <a:xfrm rot="173527" flipH="1">
              <a:off x="428223" y="1005460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1" name="Freeform 12"/>
            <p:cNvSpPr>
              <a:spLocks/>
            </p:cNvSpPr>
            <p:nvPr/>
          </p:nvSpPr>
          <p:spPr bwMode="auto">
            <a:xfrm rot="173527" flipH="1">
              <a:off x="359715" y="833404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2" name="Freeform 13"/>
            <p:cNvSpPr>
              <a:spLocks/>
            </p:cNvSpPr>
            <p:nvPr/>
          </p:nvSpPr>
          <p:spPr bwMode="auto">
            <a:xfrm rot="173527" flipH="1">
              <a:off x="351219" y="1001569"/>
              <a:ext cx="67756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3" name="Freeform 14"/>
            <p:cNvSpPr>
              <a:spLocks/>
            </p:cNvSpPr>
            <p:nvPr/>
          </p:nvSpPr>
          <p:spPr bwMode="auto">
            <a:xfrm rot="173527" flipH="1">
              <a:off x="280376" y="829455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4" name="Freeform 15"/>
            <p:cNvSpPr>
              <a:spLocks/>
            </p:cNvSpPr>
            <p:nvPr/>
          </p:nvSpPr>
          <p:spPr bwMode="auto">
            <a:xfrm rot="173527" flipH="1">
              <a:off x="271881" y="997620"/>
              <a:ext cx="70093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5" name="Freeform 16"/>
            <p:cNvSpPr>
              <a:spLocks/>
            </p:cNvSpPr>
            <p:nvPr/>
          </p:nvSpPr>
          <p:spPr bwMode="auto">
            <a:xfrm rot="173527" flipH="1">
              <a:off x="203373" y="825550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6" name="Freeform 17"/>
            <p:cNvSpPr>
              <a:spLocks/>
            </p:cNvSpPr>
            <p:nvPr/>
          </p:nvSpPr>
          <p:spPr bwMode="auto">
            <a:xfrm rot="173527" flipH="1">
              <a:off x="194877" y="993715"/>
              <a:ext cx="69509" cy="5826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7" name="Rectangle 18"/>
            <p:cNvSpPr>
              <a:spLocks noChangeArrowheads="1"/>
            </p:cNvSpPr>
            <p:nvPr/>
          </p:nvSpPr>
          <p:spPr bwMode="auto">
            <a:xfrm rot="173527" flipH="1">
              <a:off x="188240" y="847884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8" name="Rectangle 19"/>
            <p:cNvSpPr>
              <a:spLocks noChangeArrowheads="1"/>
            </p:cNvSpPr>
            <p:nvPr/>
          </p:nvSpPr>
          <p:spPr bwMode="auto">
            <a:xfrm rot="173527" flipH="1">
              <a:off x="824688" y="880037"/>
              <a:ext cx="15187" cy="932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9" name="Rectangle 20"/>
            <p:cNvSpPr>
              <a:spLocks noChangeArrowheads="1"/>
            </p:cNvSpPr>
            <p:nvPr/>
          </p:nvSpPr>
          <p:spPr bwMode="auto">
            <a:xfrm rot="173527" flipH="1">
              <a:off x="179744" y="1016049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0" name="Rectangle 21"/>
            <p:cNvSpPr>
              <a:spLocks noChangeArrowheads="1"/>
            </p:cNvSpPr>
            <p:nvPr/>
          </p:nvSpPr>
          <p:spPr bwMode="auto">
            <a:xfrm rot="173527" flipH="1">
              <a:off x="816192" y="1048202"/>
              <a:ext cx="15187" cy="9322"/>
            </a:xfrm>
            <a:prstGeom prst="rect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1" name="Freeform 22"/>
            <p:cNvSpPr>
              <a:spLocks/>
            </p:cNvSpPr>
            <p:nvPr/>
          </p:nvSpPr>
          <p:spPr bwMode="auto">
            <a:xfrm rot="173527" flipH="1">
              <a:off x="110480" y="840338"/>
              <a:ext cx="75350" cy="1870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2" name="Freeform 23"/>
            <p:cNvSpPr>
              <a:spLocks/>
            </p:cNvSpPr>
            <p:nvPr/>
          </p:nvSpPr>
          <p:spPr bwMode="auto">
            <a:xfrm rot="173527" flipH="1">
              <a:off x="833849" y="876882"/>
              <a:ext cx="75350" cy="187024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3" name="Rectangle 25"/>
            <p:cNvSpPr>
              <a:spLocks noChangeArrowheads="1"/>
            </p:cNvSpPr>
            <p:nvPr/>
          </p:nvSpPr>
          <p:spPr bwMode="auto">
            <a:xfrm rot="173527" flipH="1">
              <a:off x="98284" y="920293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4" name="Rectangle 27"/>
            <p:cNvSpPr>
              <a:spLocks noChangeArrowheads="1"/>
            </p:cNvSpPr>
            <p:nvPr/>
          </p:nvSpPr>
          <p:spPr bwMode="auto">
            <a:xfrm rot="173527" flipH="1">
              <a:off x="49841" y="922257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5" name="Freeform 28"/>
            <p:cNvSpPr>
              <a:spLocks/>
            </p:cNvSpPr>
            <p:nvPr/>
          </p:nvSpPr>
          <p:spPr bwMode="auto">
            <a:xfrm rot="173527" flipH="1">
              <a:off x="44601" y="91579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6" name="Freeform 30"/>
            <p:cNvSpPr>
              <a:spLocks/>
            </p:cNvSpPr>
            <p:nvPr/>
          </p:nvSpPr>
          <p:spPr bwMode="auto">
            <a:xfrm rot="173527" flipH="1">
              <a:off x="32933" y="91521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7" name="Freeform 32"/>
            <p:cNvSpPr>
              <a:spLocks/>
            </p:cNvSpPr>
            <p:nvPr/>
          </p:nvSpPr>
          <p:spPr bwMode="auto">
            <a:xfrm rot="173527" flipH="1">
              <a:off x="21850" y="914640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8" name="Freeform 34"/>
            <p:cNvSpPr>
              <a:spLocks/>
            </p:cNvSpPr>
            <p:nvPr/>
          </p:nvSpPr>
          <p:spPr bwMode="auto">
            <a:xfrm rot="173527" flipH="1">
              <a:off x="10182" y="914065"/>
              <a:ext cx="11682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9" name="Freeform 36"/>
            <p:cNvSpPr>
              <a:spLocks/>
            </p:cNvSpPr>
            <p:nvPr/>
          </p:nvSpPr>
          <p:spPr bwMode="auto">
            <a:xfrm rot="173527" flipH="1">
              <a:off x="-902" y="913491"/>
              <a:ext cx="11098" cy="262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0" name="Freeform 38"/>
            <p:cNvSpPr>
              <a:spLocks/>
            </p:cNvSpPr>
            <p:nvPr/>
          </p:nvSpPr>
          <p:spPr bwMode="auto">
            <a:xfrm rot="173527" flipH="1">
              <a:off x="802777" y="9949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1" name="Freeform 39"/>
            <p:cNvSpPr>
              <a:spLocks/>
            </p:cNvSpPr>
            <p:nvPr/>
          </p:nvSpPr>
          <p:spPr bwMode="auto">
            <a:xfrm rot="173527" flipH="1">
              <a:off x="725774" y="9910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2" name="Freeform 40"/>
            <p:cNvSpPr>
              <a:spLocks/>
            </p:cNvSpPr>
            <p:nvPr/>
          </p:nvSpPr>
          <p:spPr bwMode="auto">
            <a:xfrm rot="173527" flipH="1">
              <a:off x="648770" y="9872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3" name="Freeform 41"/>
            <p:cNvSpPr>
              <a:spLocks/>
            </p:cNvSpPr>
            <p:nvPr/>
          </p:nvSpPr>
          <p:spPr bwMode="auto">
            <a:xfrm rot="173527" flipH="1">
              <a:off x="571183" y="983299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4" name="Freeform 42"/>
            <p:cNvSpPr>
              <a:spLocks/>
            </p:cNvSpPr>
            <p:nvPr/>
          </p:nvSpPr>
          <p:spPr bwMode="auto">
            <a:xfrm rot="173527" flipH="1">
              <a:off x="494179" y="97939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5" name="Freeform 43"/>
            <p:cNvSpPr>
              <a:spLocks/>
            </p:cNvSpPr>
            <p:nvPr/>
          </p:nvSpPr>
          <p:spPr bwMode="auto">
            <a:xfrm rot="173527" flipH="1">
              <a:off x="417175" y="97550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6" name="Freeform 44"/>
            <p:cNvSpPr>
              <a:spLocks/>
            </p:cNvSpPr>
            <p:nvPr/>
          </p:nvSpPr>
          <p:spPr bwMode="auto">
            <a:xfrm rot="173527" flipH="1">
              <a:off x="340172" y="971614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7" name="Freeform 45"/>
            <p:cNvSpPr>
              <a:spLocks/>
            </p:cNvSpPr>
            <p:nvPr/>
          </p:nvSpPr>
          <p:spPr bwMode="auto">
            <a:xfrm rot="173527" flipH="1">
              <a:off x="260834" y="967606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FF"/>
                </a:gs>
                <a:gs pos="100000">
                  <a:srgbClr val="0099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8" name="Freeform 46"/>
            <p:cNvSpPr>
              <a:spLocks/>
            </p:cNvSpPr>
            <p:nvPr/>
          </p:nvSpPr>
          <p:spPr bwMode="auto">
            <a:xfrm rot="173527" flipH="1">
              <a:off x="811273" y="8268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9" name="Freeform 47"/>
            <p:cNvSpPr>
              <a:spLocks/>
            </p:cNvSpPr>
            <p:nvPr/>
          </p:nvSpPr>
          <p:spPr bwMode="auto">
            <a:xfrm rot="173527" flipH="1">
              <a:off x="734270" y="8229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0" name="Freeform 48"/>
            <p:cNvSpPr>
              <a:spLocks/>
            </p:cNvSpPr>
            <p:nvPr/>
          </p:nvSpPr>
          <p:spPr bwMode="auto">
            <a:xfrm rot="173527" flipH="1">
              <a:off x="657266" y="8190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1" name="Freeform 49"/>
            <p:cNvSpPr>
              <a:spLocks/>
            </p:cNvSpPr>
            <p:nvPr/>
          </p:nvSpPr>
          <p:spPr bwMode="auto">
            <a:xfrm rot="173527" flipH="1">
              <a:off x="579678" y="815134"/>
              <a:ext cx="11682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2" name="Freeform 50"/>
            <p:cNvSpPr>
              <a:spLocks/>
            </p:cNvSpPr>
            <p:nvPr/>
          </p:nvSpPr>
          <p:spPr bwMode="auto">
            <a:xfrm rot="173527" flipH="1">
              <a:off x="502675" y="81122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3" name="Freeform 51"/>
            <p:cNvSpPr>
              <a:spLocks/>
            </p:cNvSpPr>
            <p:nvPr/>
          </p:nvSpPr>
          <p:spPr bwMode="auto">
            <a:xfrm rot="173527" flipH="1">
              <a:off x="425671" y="80733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4" name="Freeform 52"/>
            <p:cNvSpPr>
              <a:spLocks/>
            </p:cNvSpPr>
            <p:nvPr/>
          </p:nvSpPr>
          <p:spPr bwMode="auto">
            <a:xfrm rot="173527" flipH="1">
              <a:off x="348667" y="803449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5" name="Freeform 53"/>
            <p:cNvSpPr>
              <a:spLocks/>
            </p:cNvSpPr>
            <p:nvPr/>
          </p:nvSpPr>
          <p:spPr bwMode="auto">
            <a:xfrm rot="173527" flipH="1">
              <a:off x="269330" y="799440"/>
              <a:ext cx="11098" cy="1141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6" name="Полилиния 423"/>
            <p:cNvSpPr/>
            <p:nvPr/>
          </p:nvSpPr>
          <p:spPr bwMode="auto">
            <a:xfrm>
              <a:off x="1002632" y="978568"/>
              <a:ext cx="7114673" cy="142852"/>
            </a:xfrm>
            <a:custGeom>
              <a:avLst/>
              <a:gdLst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98776"/>
                <a:gd name="connsiteX1" fmla="*/ 7114673 w 7114673"/>
                <a:gd name="connsiteY1" fmla="*/ 0 h 98776"/>
                <a:gd name="connsiteX2" fmla="*/ 7114673 w 7114673"/>
                <a:gd name="connsiteY2" fmla="*/ 0 h 98776"/>
                <a:gd name="connsiteX0" fmla="*/ 0 w 7114673"/>
                <a:gd name="connsiteY0" fmla="*/ 1337 h 64730"/>
                <a:gd name="connsiteX1" fmla="*/ 3643306 w 7114673"/>
                <a:gd name="connsiteY1" fmla="*/ 64730 h 64730"/>
                <a:gd name="connsiteX2" fmla="*/ 7114673 w 7114673"/>
                <a:gd name="connsiteY2" fmla="*/ 1337 h 64730"/>
                <a:gd name="connsiteX3" fmla="*/ 7114673 w 7114673"/>
                <a:gd name="connsiteY3" fmla="*/ 1337 h 64730"/>
                <a:gd name="connsiteX0" fmla="*/ 0 w 7114673"/>
                <a:gd name="connsiteY0" fmla="*/ 1337 h 116131"/>
                <a:gd name="connsiteX1" fmla="*/ 3643306 w 7114673"/>
                <a:gd name="connsiteY1" fmla="*/ 64730 h 116131"/>
                <a:gd name="connsiteX2" fmla="*/ 7114673 w 7114673"/>
                <a:gd name="connsiteY2" fmla="*/ 1337 h 116131"/>
                <a:gd name="connsiteX3" fmla="*/ 7114673 w 7114673"/>
                <a:gd name="connsiteY3" fmla="*/ 1337 h 116131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259197"/>
                <a:gd name="connsiteX1" fmla="*/ 7114673 w 7114673"/>
                <a:gd name="connsiteY1" fmla="*/ 0 h 259197"/>
                <a:gd name="connsiteX2" fmla="*/ 7114673 w 7114673"/>
                <a:gd name="connsiteY2" fmla="*/ 0 h 25919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64241"/>
                <a:gd name="connsiteX1" fmla="*/ 3643306 w 7114673"/>
                <a:gd name="connsiteY1" fmla="*/ 142852 h 164241"/>
                <a:gd name="connsiteX2" fmla="*/ 5022911 w 7114673"/>
                <a:gd name="connsiteY2" fmla="*/ 128337 h 164241"/>
                <a:gd name="connsiteX3" fmla="*/ 7114673 w 7114673"/>
                <a:gd name="connsiteY3" fmla="*/ 0 h 164241"/>
                <a:gd name="connsiteX4" fmla="*/ 7114673 w 7114673"/>
                <a:gd name="connsiteY4" fmla="*/ 0 h 164241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5255 h 148107"/>
                <a:gd name="connsiteX1" fmla="*/ 3643306 w 7114673"/>
                <a:gd name="connsiteY1" fmla="*/ 148107 h 148107"/>
                <a:gd name="connsiteX2" fmla="*/ 7114673 w 7114673"/>
                <a:gd name="connsiteY2" fmla="*/ 5255 h 148107"/>
                <a:gd name="connsiteX3" fmla="*/ 7114673 w 7114673"/>
                <a:gd name="connsiteY3" fmla="*/ 5255 h 14810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14673" h="142852">
                  <a:moveTo>
                    <a:pt x="0" y="0"/>
                  </a:moveTo>
                  <a:cubicBezTo>
                    <a:pt x="1079383" y="39898"/>
                    <a:pt x="2256426" y="122573"/>
                    <a:pt x="3643306" y="142852"/>
                  </a:cubicBezTo>
                  <a:cubicBezTo>
                    <a:pt x="4829085" y="142852"/>
                    <a:pt x="6367148" y="58417"/>
                    <a:pt x="7114673" y="0"/>
                  </a:cubicBezTo>
                  <a:lnTo>
                    <a:pt x="7114673" y="0"/>
                  </a:ln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7" name="Полилиния 424"/>
            <p:cNvSpPr/>
            <p:nvPr/>
          </p:nvSpPr>
          <p:spPr bwMode="auto">
            <a:xfrm>
              <a:off x="0" y="979714"/>
              <a:ext cx="996043" cy="310243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8" name="Rectangle 24"/>
            <p:cNvSpPr>
              <a:spLocks noChangeArrowheads="1"/>
            </p:cNvSpPr>
            <p:nvPr/>
          </p:nvSpPr>
          <p:spPr bwMode="auto">
            <a:xfrm rot="173527" flipH="1">
              <a:off x="909157" y="961259"/>
              <a:ext cx="12850" cy="2214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9" name="Rectangle 26"/>
            <p:cNvSpPr>
              <a:spLocks noChangeArrowheads="1"/>
            </p:cNvSpPr>
            <p:nvPr/>
          </p:nvSpPr>
          <p:spPr bwMode="auto">
            <a:xfrm rot="173527" flipH="1">
              <a:off x="921968" y="966316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0" name="Freeform 29"/>
            <p:cNvSpPr>
              <a:spLocks/>
            </p:cNvSpPr>
            <p:nvPr/>
          </p:nvSpPr>
          <p:spPr bwMode="auto">
            <a:xfrm rot="173527" flipH="1">
              <a:off x="965146" y="96229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1" name="Freeform 31"/>
            <p:cNvSpPr>
              <a:spLocks/>
            </p:cNvSpPr>
            <p:nvPr/>
          </p:nvSpPr>
          <p:spPr bwMode="auto">
            <a:xfrm rot="173527" flipH="1">
              <a:off x="976230" y="962870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2" name="Freeform 33"/>
            <p:cNvSpPr>
              <a:spLocks/>
            </p:cNvSpPr>
            <p:nvPr/>
          </p:nvSpPr>
          <p:spPr bwMode="auto">
            <a:xfrm rot="173527" flipH="1">
              <a:off x="987897" y="96344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3" name="Freeform 35"/>
            <p:cNvSpPr>
              <a:spLocks/>
            </p:cNvSpPr>
            <p:nvPr/>
          </p:nvSpPr>
          <p:spPr bwMode="auto">
            <a:xfrm rot="173527" flipH="1">
              <a:off x="998981" y="96400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4" name="Freeform 37"/>
            <p:cNvSpPr>
              <a:spLocks/>
            </p:cNvSpPr>
            <p:nvPr/>
          </p:nvSpPr>
          <p:spPr bwMode="auto">
            <a:xfrm rot="173527" flipH="1">
              <a:off x="1010065" y="964579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5" name="Полилиния 432"/>
            <p:cNvSpPr/>
            <p:nvPr/>
          </p:nvSpPr>
          <p:spPr bwMode="auto">
            <a:xfrm flipH="1">
              <a:off x="8147989" y="979714"/>
              <a:ext cx="996043" cy="310243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6" name="Rectangle 26"/>
            <p:cNvSpPr>
              <a:spLocks noChangeArrowheads="1"/>
            </p:cNvSpPr>
            <p:nvPr/>
          </p:nvSpPr>
          <p:spPr bwMode="auto">
            <a:xfrm rot="21426473">
              <a:off x="8171465" y="966316"/>
              <a:ext cx="49065" cy="1514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7" name="Freeform 29"/>
            <p:cNvSpPr>
              <a:spLocks/>
            </p:cNvSpPr>
            <p:nvPr/>
          </p:nvSpPr>
          <p:spPr bwMode="auto">
            <a:xfrm rot="21426473">
              <a:off x="8166254" y="96229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8" name="Freeform 31"/>
            <p:cNvSpPr>
              <a:spLocks/>
            </p:cNvSpPr>
            <p:nvPr/>
          </p:nvSpPr>
          <p:spPr bwMode="auto">
            <a:xfrm rot="21426473">
              <a:off x="8154586" y="962870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9" name="Freeform 33"/>
            <p:cNvSpPr>
              <a:spLocks/>
            </p:cNvSpPr>
            <p:nvPr/>
          </p:nvSpPr>
          <p:spPr bwMode="auto">
            <a:xfrm rot="21426473">
              <a:off x="8143503" y="96344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0" name="Freeform 35"/>
            <p:cNvSpPr>
              <a:spLocks/>
            </p:cNvSpPr>
            <p:nvPr/>
          </p:nvSpPr>
          <p:spPr bwMode="auto">
            <a:xfrm rot="21426473">
              <a:off x="8132419" y="964005"/>
              <a:ext cx="11098" cy="2621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1" name="Freeform 37"/>
            <p:cNvSpPr>
              <a:spLocks/>
            </p:cNvSpPr>
            <p:nvPr/>
          </p:nvSpPr>
          <p:spPr bwMode="auto">
            <a:xfrm rot="21426473">
              <a:off x="8120751" y="964579"/>
              <a:ext cx="11682" cy="26218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</p:grpSp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/>
              <a:t>Click to edit Master title style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886200"/>
            <a:ext cx="6400800" cy="1752600"/>
          </a:xfrm>
          <a:prstGeom prst="rect">
            <a:avLst/>
          </a:prstGeom>
          <a:ln/>
        </p:spPr>
        <p:txBody>
          <a:bodyPr anchor="b"/>
          <a:lstStyle>
            <a:lvl1pPr marL="0" indent="0" algn="ctr">
              <a:buFont typeface="Tahoma" pitchFamily="34" charset="0"/>
              <a:buNone/>
              <a:defRPr/>
            </a:lvl1pPr>
          </a:lstStyle>
          <a:p>
            <a:r>
              <a:rPr lang="ru-RU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876800"/>
          </a:xfrm>
          <a:prstGeom prst="rect">
            <a:avLst/>
          </a:prstGeom>
        </p:spPr>
        <p:txBody>
          <a:bodyPr/>
          <a:lstStyle>
            <a:lvl1pPr marL="265113" indent="-265113">
              <a:buClr>
                <a:schemeClr val="accent1">
                  <a:lumMod val="50000"/>
                </a:schemeClr>
              </a:buClr>
              <a:buFont typeface="Arial" pitchFamily="34" charset="0"/>
              <a:buChar char="■"/>
              <a:defRPr/>
            </a:lvl1pPr>
            <a:lvl2pPr marL="714375" indent="-257175">
              <a:buClr>
                <a:schemeClr val="accent1">
                  <a:lumMod val="50000"/>
                </a:schemeClr>
              </a:buClr>
              <a:buFont typeface="Arial" pitchFamily="34" charset="0"/>
              <a:buChar char="■"/>
              <a:defRPr/>
            </a:lvl2pPr>
            <a:lvl3pPr marL="1074738" indent="-160338">
              <a:buClr>
                <a:schemeClr val="accent1">
                  <a:lumMod val="50000"/>
                </a:schemeClr>
              </a:buClr>
              <a:buFont typeface="Arial" pitchFamily="34" charset="0"/>
              <a:buChar char="■"/>
              <a:defRPr/>
            </a:lvl3pPr>
            <a:lvl4pPr marL="1524000" indent="-152400">
              <a:buClr>
                <a:schemeClr val="accent1">
                  <a:lumMod val="50000"/>
                </a:schemeClr>
              </a:buClr>
              <a:buFont typeface="Arial" pitchFamily="34" charset="0"/>
              <a:buChar char="■"/>
              <a:defRPr/>
            </a:lvl4pPr>
            <a:lvl5pPr marL="1973263" indent="-176213">
              <a:buClr>
                <a:schemeClr val="accent1">
                  <a:lumMod val="50000"/>
                </a:schemeClr>
              </a:buClr>
              <a:buFont typeface="Arial" pitchFamily="34" charset="0"/>
              <a:buChar char="■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18C7D4DF-8D65-4758-998A-149650609E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29749FB0-9B11-428A-835B-F84F89A61F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17F10901-823F-4B53-A6A9-DD4BF20E08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24C398F0-C65B-48AB-97B5-485164D851A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09268893-8DE6-44B3-9D95-92B849F98D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D468BED3-18D1-4D1A-86A3-983E01F48EC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8BDB348D-DE70-47B8-8342-3278DCC768E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219200"/>
            <a:ext cx="7772400" cy="4876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163EFC26-522D-47A0-9968-A52B444E1B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1" y="209550"/>
            <a:ext cx="1943100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1" y="209550"/>
            <a:ext cx="5676900" cy="58864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425701B7-4F7C-48FB-8480-B2FB714EB06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219200"/>
            <a:ext cx="7772400" cy="4876800"/>
          </a:xfrm>
          <a:prstGeom prst="rect">
            <a:avLst/>
          </a:prstGeo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A3D33527-43C4-4446-BECE-FEBE7390012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209550"/>
            <a:ext cx="7772400" cy="58864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206632BA-2C99-4215-B623-27DC346973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219200"/>
            <a:ext cx="7772400" cy="4876800"/>
          </a:xfrm>
          <a:prstGeom prst="rect">
            <a:avLst/>
          </a:prstGeo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6C134C01-FEEA-4EB9-B834-28BD5F8ABB4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19200"/>
            <a:ext cx="3810000" cy="4876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219200"/>
            <a:ext cx="3810000" cy="4876800"/>
          </a:xfrm>
          <a:prstGeom prst="rect">
            <a:avLst/>
          </a:prstGeo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806469F2-6AB2-42C5-88E2-B84AEB0FEED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19200"/>
            <a:ext cx="3810000" cy="4876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19200"/>
            <a:ext cx="3810000" cy="2362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33800"/>
            <a:ext cx="3810000" cy="2362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3B6EBE12-C8CB-46C5-8C90-79346439CB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219200"/>
            <a:ext cx="3810000" cy="4876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786688" y="6429376"/>
            <a:ext cx="457200" cy="360363"/>
          </a:xfrm>
          <a:prstGeom prst="rect">
            <a:avLst/>
          </a:prstGeom>
        </p:spPr>
        <p:txBody>
          <a:bodyPr/>
          <a:lstStyle>
            <a:lvl1pPr>
              <a:defRPr b="1">
                <a:latin typeface="Tahoma" pitchFamily="34" charset="0"/>
              </a:defRPr>
            </a:lvl1pPr>
          </a:lstStyle>
          <a:p>
            <a:pPr>
              <a:defRPr/>
            </a:pPr>
            <a:fld id="{01D6C7E0-3EAC-4AE5-AF93-415ACA0B77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1_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ru-RU" noProof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folHlink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Прямоугольник 122"/>
          <p:cNvSpPr/>
          <p:nvPr/>
        </p:nvSpPr>
        <p:spPr bwMode="auto">
          <a:xfrm rot="10800000">
            <a:off x="0" y="6072189"/>
            <a:ext cx="9144000" cy="785812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 bwMode="auto">
          <a:xfrm>
            <a:off x="0" y="0"/>
            <a:ext cx="9144000" cy="1428750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169015" name="Freeform 55"/>
          <p:cNvSpPr>
            <a:spLocks noEditPoints="1"/>
          </p:cNvSpPr>
          <p:nvPr/>
        </p:nvSpPr>
        <p:spPr bwMode="auto">
          <a:xfrm>
            <a:off x="8505826" y="5267326"/>
            <a:ext cx="638175" cy="1590675"/>
          </a:xfrm>
          <a:custGeom>
            <a:avLst/>
            <a:gdLst/>
            <a:ahLst/>
            <a:cxnLst>
              <a:cxn ang="0">
                <a:pos x="67" y="0"/>
              </a:cxn>
              <a:cxn ang="0">
                <a:pos x="31" y="93"/>
              </a:cxn>
              <a:cxn ang="0">
                <a:pos x="0" y="167"/>
              </a:cxn>
              <a:cxn ang="0">
                <a:pos x="56" y="167"/>
              </a:cxn>
              <a:cxn ang="0">
                <a:pos x="44" y="148"/>
              </a:cxn>
              <a:cxn ang="0">
                <a:pos x="21" y="117"/>
              </a:cxn>
              <a:cxn ang="0">
                <a:pos x="67" y="140"/>
              </a:cxn>
              <a:cxn ang="0">
                <a:pos x="37" y="157"/>
              </a:cxn>
              <a:cxn ang="0">
                <a:pos x="18" y="167"/>
              </a:cxn>
              <a:cxn ang="0">
                <a:pos x="13" y="167"/>
              </a:cxn>
              <a:cxn ang="0">
                <a:pos x="38" y="148"/>
              </a:cxn>
              <a:cxn ang="0">
                <a:pos x="67" y="127"/>
              </a:cxn>
              <a:cxn ang="0">
                <a:pos x="21" y="117"/>
              </a:cxn>
              <a:cxn ang="0">
                <a:pos x="46" y="144"/>
              </a:cxn>
              <a:cxn ang="0">
                <a:pos x="67" y="167"/>
              </a:cxn>
              <a:cxn ang="0">
                <a:pos x="67" y="147"/>
              </a:cxn>
              <a:cxn ang="0">
                <a:pos x="42" y="147"/>
              </a:cxn>
              <a:cxn ang="0">
                <a:pos x="8" y="149"/>
              </a:cxn>
              <a:cxn ang="0">
                <a:pos x="8" y="149"/>
              </a:cxn>
              <a:cxn ang="0">
                <a:pos x="42" y="149"/>
              </a:cxn>
              <a:cxn ang="0">
                <a:pos x="67" y="151"/>
              </a:cxn>
              <a:cxn ang="0">
                <a:pos x="67" y="99"/>
              </a:cxn>
              <a:cxn ang="0">
                <a:pos x="53" y="104"/>
              </a:cxn>
              <a:cxn ang="0">
                <a:pos x="21" y="117"/>
              </a:cxn>
              <a:cxn ang="0">
                <a:pos x="21" y="117"/>
              </a:cxn>
              <a:cxn ang="0">
                <a:pos x="54" y="98"/>
              </a:cxn>
              <a:cxn ang="0">
                <a:pos x="67" y="91"/>
              </a:cxn>
              <a:cxn ang="0">
                <a:pos x="67" y="107"/>
              </a:cxn>
              <a:cxn ang="0">
                <a:pos x="57" y="98"/>
              </a:cxn>
              <a:cxn ang="0">
                <a:pos x="37" y="79"/>
              </a:cxn>
              <a:cxn ang="0">
                <a:pos x="37" y="79"/>
              </a:cxn>
              <a:cxn ang="0">
                <a:pos x="58" y="96"/>
              </a:cxn>
              <a:cxn ang="0">
                <a:pos x="67" y="103"/>
              </a:cxn>
              <a:cxn ang="0">
                <a:pos x="67" y="56"/>
              </a:cxn>
              <a:cxn ang="0">
                <a:pos x="64" y="58"/>
              </a:cxn>
              <a:cxn ang="0">
                <a:pos x="37" y="79"/>
              </a:cxn>
              <a:cxn ang="0">
                <a:pos x="37" y="79"/>
              </a:cxn>
              <a:cxn ang="0">
                <a:pos x="64" y="65"/>
              </a:cxn>
              <a:cxn ang="0">
                <a:pos x="67" y="63"/>
              </a:cxn>
              <a:cxn ang="0">
                <a:pos x="53" y="38"/>
              </a:cxn>
              <a:cxn ang="0">
                <a:pos x="67" y="57"/>
              </a:cxn>
              <a:cxn ang="0">
                <a:pos x="67" y="28"/>
              </a:cxn>
              <a:cxn ang="0">
                <a:pos x="53" y="38"/>
              </a:cxn>
              <a:cxn ang="0">
                <a:pos x="67" y="53"/>
              </a:cxn>
              <a:cxn ang="0">
                <a:pos x="53" y="38"/>
              </a:cxn>
              <a:cxn ang="0">
                <a:pos x="67" y="24"/>
              </a:cxn>
            </a:cxnLst>
            <a:rect l="0" t="0" r="r" b="b"/>
            <a:pathLst>
              <a:path w="67" h="167">
                <a:moveTo>
                  <a:pt x="67" y="0"/>
                </a:moveTo>
                <a:cubicBezTo>
                  <a:pt x="56" y="31"/>
                  <a:pt x="44" y="62"/>
                  <a:pt x="31" y="93"/>
                </a:cubicBezTo>
                <a:cubicBezTo>
                  <a:pt x="21" y="118"/>
                  <a:pt x="11" y="142"/>
                  <a:pt x="0" y="167"/>
                </a:cubicBezTo>
                <a:moveTo>
                  <a:pt x="56" y="167"/>
                </a:moveTo>
                <a:cubicBezTo>
                  <a:pt x="52" y="161"/>
                  <a:pt x="48" y="154"/>
                  <a:pt x="44" y="148"/>
                </a:cubicBezTo>
                <a:cubicBezTo>
                  <a:pt x="36" y="138"/>
                  <a:pt x="28" y="128"/>
                  <a:pt x="21" y="117"/>
                </a:cubicBezTo>
                <a:moveTo>
                  <a:pt x="67" y="140"/>
                </a:moveTo>
                <a:cubicBezTo>
                  <a:pt x="57" y="146"/>
                  <a:pt x="47" y="151"/>
                  <a:pt x="37" y="157"/>
                </a:cubicBezTo>
                <a:cubicBezTo>
                  <a:pt x="30" y="160"/>
                  <a:pt x="24" y="163"/>
                  <a:pt x="18" y="167"/>
                </a:cubicBezTo>
                <a:moveTo>
                  <a:pt x="13" y="167"/>
                </a:moveTo>
                <a:cubicBezTo>
                  <a:pt x="21" y="160"/>
                  <a:pt x="29" y="154"/>
                  <a:pt x="38" y="148"/>
                </a:cubicBezTo>
                <a:cubicBezTo>
                  <a:pt x="47" y="141"/>
                  <a:pt x="57" y="134"/>
                  <a:pt x="67" y="127"/>
                </a:cubicBezTo>
                <a:moveTo>
                  <a:pt x="21" y="117"/>
                </a:moveTo>
                <a:cubicBezTo>
                  <a:pt x="29" y="126"/>
                  <a:pt x="37" y="135"/>
                  <a:pt x="46" y="144"/>
                </a:cubicBezTo>
                <a:cubicBezTo>
                  <a:pt x="53" y="151"/>
                  <a:pt x="60" y="159"/>
                  <a:pt x="67" y="167"/>
                </a:cubicBezTo>
                <a:moveTo>
                  <a:pt x="67" y="147"/>
                </a:moveTo>
                <a:cubicBezTo>
                  <a:pt x="58" y="147"/>
                  <a:pt x="50" y="147"/>
                  <a:pt x="42" y="147"/>
                </a:cubicBezTo>
                <a:cubicBezTo>
                  <a:pt x="31" y="148"/>
                  <a:pt x="20" y="148"/>
                  <a:pt x="8" y="149"/>
                </a:cubicBezTo>
                <a:moveTo>
                  <a:pt x="8" y="149"/>
                </a:moveTo>
                <a:cubicBezTo>
                  <a:pt x="20" y="149"/>
                  <a:pt x="31" y="149"/>
                  <a:pt x="42" y="149"/>
                </a:cubicBezTo>
                <a:cubicBezTo>
                  <a:pt x="50" y="150"/>
                  <a:pt x="58" y="150"/>
                  <a:pt x="67" y="151"/>
                </a:cubicBezTo>
                <a:moveTo>
                  <a:pt x="67" y="99"/>
                </a:moveTo>
                <a:cubicBezTo>
                  <a:pt x="62" y="100"/>
                  <a:pt x="58" y="102"/>
                  <a:pt x="53" y="104"/>
                </a:cubicBezTo>
                <a:cubicBezTo>
                  <a:pt x="42" y="108"/>
                  <a:pt x="32" y="113"/>
                  <a:pt x="21" y="117"/>
                </a:cubicBezTo>
                <a:moveTo>
                  <a:pt x="21" y="117"/>
                </a:moveTo>
                <a:cubicBezTo>
                  <a:pt x="32" y="111"/>
                  <a:pt x="43" y="104"/>
                  <a:pt x="54" y="98"/>
                </a:cubicBezTo>
                <a:cubicBezTo>
                  <a:pt x="58" y="95"/>
                  <a:pt x="62" y="93"/>
                  <a:pt x="67" y="91"/>
                </a:cubicBezTo>
                <a:moveTo>
                  <a:pt x="67" y="107"/>
                </a:moveTo>
                <a:cubicBezTo>
                  <a:pt x="63" y="104"/>
                  <a:pt x="60" y="101"/>
                  <a:pt x="57" y="98"/>
                </a:cubicBezTo>
                <a:cubicBezTo>
                  <a:pt x="50" y="92"/>
                  <a:pt x="44" y="85"/>
                  <a:pt x="37" y="79"/>
                </a:cubicBezTo>
                <a:moveTo>
                  <a:pt x="37" y="79"/>
                </a:moveTo>
                <a:cubicBezTo>
                  <a:pt x="44" y="84"/>
                  <a:pt x="51" y="90"/>
                  <a:pt x="58" y="96"/>
                </a:cubicBezTo>
                <a:cubicBezTo>
                  <a:pt x="61" y="98"/>
                  <a:pt x="64" y="101"/>
                  <a:pt x="67" y="103"/>
                </a:cubicBezTo>
                <a:moveTo>
                  <a:pt x="67" y="56"/>
                </a:moveTo>
                <a:cubicBezTo>
                  <a:pt x="66" y="57"/>
                  <a:pt x="65" y="57"/>
                  <a:pt x="64" y="58"/>
                </a:cubicBezTo>
                <a:cubicBezTo>
                  <a:pt x="56" y="65"/>
                  <a:pt x="47" y="72"/>
                  <a:pt x="37" y="79"/>
                </a:cubicBezTo>
                <a:moveTo>
                  <a:pt x="37" y="79"/>
                </a:moveTo>
                <a:cubicBezTo>
                  <a:pt x="46" y="74"/>
                  <a:pt x="55" y="69"/>
                  <a:pt x="64" y="65"/>
                </a:cubicBezTo>
                <a:cubicBezTo>
                  <a:pt x="65" y="64"/>
                  <a:pt x="66" y="64"/>
                  <a:pt x="67" y="63"/>
                </a:cubicBezTo>
                <a:moveTo>
                  <a:pt x="53" y="38"/>
                </a:moveTo>
                <a:cubicBezTo>
                  <a:pt x="57" y="44"/>
                  <a:pt x="62" y="50"/>
                  <a:pt x="67" y="57"/>
                </a:cubicBezTo>
                <a:moveTo>
                  <a:pt x="67" y="28"/>
                </a:moveTo>
                <a:cubicBezTo>
                  <a:pt x="62" y="31"/>
                  <a:pt x="58" y="35"/>
                  <a:pt x="53" y="38"/>
                </a:cubicBezTo>
                <a:cubicBezTo>
                  <a:pt x="57" y="43"/>
                  <a:pt x="62" y="48"/>
                  <a:pt x="67" y="53"/>
                </a:cubicBezTo>
                <a:moveTo>
                  <a:pt x="53" y="38"/>
                </a:moveTo>
                <a:cubicBezTo>
                  <a:pt x="58" y="33"/>
                  <a:pt x="62" y="28"/>
                  <a:pt x="67" y="24"/>
                </a:cubicBezTo>
              </a:path>
            </a:pathLst>
          </a:custGeom>
          <a:noFill/>
          <a:ln w="19050" cap="flat" cmpd="sng">
            <a:solidFill>
              <a:schemeClr val="accent6">
                <a:lumMod val="20000"/>
                <a:lumOff val="80000"/>
              </a:schemeClr>
            </a:solidFill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sp>
        <p:nvSpPr>
          <p:cNvPr id="124" name="Freeform 55"/>
          <p:cNvSpPr>
            <a:spLocks noEditPoints="1"/>
          </p:cNvSpPr>
          <p:nvPr/>
        </p:nvSpPr>
        <p:spPr bwMode="auto">
          <a:xfrm flipH="1">
            <a:off x="0" y="5267326"/>
            <a:ext cx="638175" cy="1590675"/>
          </a:xfrm>
          <a:custGeom>
            <a:avLst/>
            <a:gdLst/>
            <a:ahLst/>
            <a:cxnLst>
              <a:cxn ang="0">
                <a:pos x="67" y="0"/>
              </a:cxn>
              <a:cxn ang="0">
                <a:pos x="31" y="93"/>
              </a:cxn>
              <a:cxn ang="0">
                <a:pos x="0" y="167"/>
              </a:cxn>
              <a:cxn ang="0">
                <a:pos x="56" y="167"/>
              </a:cxn>
              <a:cxn ang="0">
                <a:pos x="44" y="148"/>
              </a:cxn>
              <a:cxn ang="0">
                <a:pos x="21" y="117"/>
              </a:cxn>
              <a:cxn ang="0">
                <a:pos x="67" y="140"/>
              </a:cxn>
              <a:cxn ang="0">
                <a:pos x="37" y="157"/>
              </a:cxn>
              <a:cxn ang="0">
                <a:pos x="18" y="167"/>
              </a:cxn>
              <a:cxn ang="0">
                <a:pos x="13" y="167"/>
              </a:cxn>
              <a:cxn ang="0">
                <a:pos x="38" y="148"/>
              </a:cxn>
              <a:cxn ang="0">
                <a:pos x="67" y="127"/>
              </a:cxn>
              <a:cxn ang="0">
                <a:pos x="21" y="117"/>
              </a:cxn>
              <a:cxn ang="0">
                <a:pos x="46" y="144"/>
              </a:cxn>
              <a:cxn ang="0">
                <a:pos x="67" y="167"/>
              </a:cxn>
              <a:cxn ang="0">
                <a:pos x="67" y="147"/>
              </a:cxn>
              <a:cxn ang="0">
                <a:pos x="42" y="147"/>
              </a:cxn>
              <a:cxn ang="0">
                <a:pos x="8" y="149"/>
              </a:cxn>
              <a:cxn ang="0">
                <a:pos x="8" y="149"/>
              </a:cxn>
              <a:cxn ang="0">
                <a:pos x="42" y="149"/>
              </a:cxn>
              <a:cxn ang="0">
                <a:pos x="67" y="151"/>
              </a:cxn>
              <a:cxn ang="0">
                <a:pos x="67" y="99"/>
              </a:cxn>
              <a:cxn ang="0">
                <a:pos x="53" y="104"/>
              </a:cxn>
              <a:cxn ang="0">
                <a:pos x="21" y="117"/>
              </a:cxn>
              <a:cxn ang="0">
                <a:pos x="21" y="117"/>
              </a:cxn>
              <a:cxn ang="0">
                <a:pos x="54" y="98"/>
              </a:cxn>
              <a:cxn ang="0">
                <a:pos x="67" y="91"/>
              </a:cxn>
              <a:cxn ang="0">
                <a:pos x="67" y="107"/>
              </a:cxn>
              <a:cxn ang="0">
                <a:pos x="57" y="98"/>
              </a:cxn>
              <a:cxn ang="0">
                <a:pos x="37" y="79"/>
              </a:cxn>
              <a:cxn ang="0">
                <a:pos x="37" y="79"/>
              </a:cxn>
              <a:cxn ang="0">
                <a:pos x="58" y="96"/>
              </a:cxn>
              <a:cxn ang="0">
                <a:pos x="67" y="103"/>
              </a:cxn>
              <a:cxn ang="0">
                <a:pos x="67" y="56"/>
              </a:cxn>
              <a:cxn ang="0">
                <a:pos x="64" y="58"/>
              </a:cxn>
              <a:cxn ang="0">
                <a:pos x="37" y="79"/>
              </a:cxn>
              <a:cxn ang="0">
                <a:pos x="37" y="79"/>
              </a:cxn>
              <a:cxn ang="0">
                <a:pos x="64" y="65"/>
              </a:cxn>
              <a:cxn ang="0">
                <a:pos x="67" y="63"/>
              </a:cxn>
              <a:cxn ang="0">
                <a:pos x="53" y="38"/>
              </a:cxn>
              <a:cxn ang="0">
                <a:pos x="67" y="57"/>
              </a:cxn>
              <a:cxn ang="0">
                <a:pos x="67" y="28"/>
              </a:cxn>
              <a:cxn ang="0">
                <a:pos x="53" y="38"/>
              </a:cxn>
              <a:cxn ang="0">
                <a:pos x="67" y="53"/>
              </a:cxn>
              <a:cxn ang="0">
                <a:pos x="53" y="38"/>
              </a:cxn>
              <a:cxn ang="0">
                <a:pos x="67" y="24"/>
              </a:cxn>
            </a:cxnLst>
            <a:rect l="0" t="0" r="r" b="b"/>
            <a:pathLst>
              <a:path w="67" h="167">
                <a:moveTo>
                  <a:pt x="67" y="0"/>
                </a:moveTo>
                <a:cubicBezTo>
                  <a:pt x="56" y="31"/>
                  <a:pt x="44" y="62"/>
                  <a:pt x="31" y="93"/>
                </a:cubicBezTo>
                <a:cubicBezTo>
                  <a:pt x="21" y="118"/>
                  <a:pt x="11" y="142"/>
                  <a:pt x="0" y="167"/>
                </a:cubicBezTo>
                <a:moveTo>
                  <a:pt x="56" y="167"/>
                </a:moveTo>
                <a:cubicBezTo>
                  <a:pt x="52" y="161"/>
                  <a:pt x="48" y="154"/>
                  <a:pt x="44" y="148"/>
                </a:cubicBezTo>
                <a:cubicBezTo>
                  <a:pt x="36" y="138"/>
                  <a:pt x="28" y="128"/>
                  <a:pt x="21" y="117"/>
                </a:cubicBezTo>
                <a:moveTo>
                  <a:pt x="67" y="140"/>
                </a:moveTo>
                <a:cubicBezTo>
                  <a:pt x="57" y="146"/>
                  <a:pt x="47" y="151"/>
                  <a:pt x="37" y="157"/>
                </a:cubicBezTo>
                <a:cubicBezTo>
                  <a:pt x="30" y="160"/>
                  <a:pt x="24" y="163"/>
                  <a:pt x="18" y="167"/>
                </a:cubicBezTo>
                <a:moveTo>
                  <a:pt x="13" y="167"/>
                </a:moveTo>
                <a:cubicBezTo>
                  <a:pt x="21" y="160"/>
                  <a:pt x="29" y="154"/>
                  <a:pt x="38" y="148"/>
                </a:cubicBezTo>
                <a:cubicBezTo>
                  <a:pt x="47" y="141"/>
                  <a:pt x="57" y="134"/>
                  <a:pt x="67" y="127"/>
                </a:cubicBezTo>
                <a:moveTo>
                  <a:pt x="21" y="117"/>
                </a:moveTo>
                <a:cubicBezTo>
                  <a:pt x="29" y="126"/>
                  <a:pt x="37" y="135"/>
                  <a:pt x="46" y="144"/>
                </a:cubicBezTo>
                <a:cubicBezTo>
                  <a:pt x="53" y="151"/>
                  <a:pt x="60" y="159"/>
                  <a:pt x="67" y="167"/>
                </a:cubicBezTo>
                <a:moveTo>
                  <a:pt x="67" y="147"/>
                </a:moveTo>
                <a:cubicBezTo>
                  <a:pt x="58" y="147"/>
                  <a:pt x="50" y="147"/>
                  <a:pt x="42" y="147"/>
                </a:cubicBezTo>
                <a:cubicBezTo>
                  <a:pt x="31" y="148"/>
                  <a:pt x="20" y="148"/>
                  <a:pt x="8" y="149"/>
                </a:cubicBezTo>
                <a:moveTo>
                  <a:pt x="8" y="149"/>
                </a:moveTo>
                <a:cubicBezTo>
                  <a:pt x="20" y="149"/>
                  <a:pt x="31" y="149"/>
                  <a:pt x="42" y="149"/>
                </a:cubicBezTo>
                <a:cubicBezTo>
                  <a:pt x="50" y="150"/>
                  <a:pt x="58" y="150"/>
                  <a:pt x="67" y="151"/>
                </a:cubicBezTo>
                <a:moveTo>
                  <a:pt x="67" y="99"/>
                </a:moveTo>
                <a:cubicBezTo>
                  <a:pt x="62" y="100"/>
                  <a:pt x="58" y="102"/>
                  <a:pt x="53" y="104"/>
                </a:cubicBezTo>
                <a:cubicBezTo>
                  <a:pt x="42" y="108"/>
                  <a:pt x="32" y="113"/>
                  <a:pt x="21" y="117"/>
                </a:cubicBezTo>
                <a:moveTo>
                  <a:pt x="21" y="117"/>
                </a:moveTo>
                <a:cubicBezTo>
                  <a:pt x="32" y="111"/>
                  <a:pt x="43" y="104"/>
                  <a:pt x="54" y="98"/>
                </a:cubicBezTo>
                <a:cubicBezTo>
                  <a:pt x="58" y="95"/>
                  <a:pt x="62" y="93"/>
                  <a:pt x="67" y="91"/>
                </a:cubicBezTo>
                <a:moveTo>
                  <a:pt x="67" y="107"/>
                </a:moveTo>
                <a:cubicBezTo>
                  <a:pt x="63" y="104"/>
                  <a:pt x="60" y="101"/>
                  <a:pt x="57" y="98"/>
                </a:cubicBezTo>
                <a:cubicBezTo>
                  <a:pt x="50" y="92"/>
                  <a:pt x="44" y="85"/>
                  <a:pt x="37" y="79"/>
                </a:cubicBezTo>
                <a:moveTo>
                  <a:pt x="37" y="79"/>
                </a:moveTo>
                <a:cubicBezTo>
                  <a:pt x="44" y="84"/>
                  <a:pt x="51" y="90"/>
                  <a:pt x="58" y="96"/>
                </a:cubicBezTo>
                <a:cubicBezTo>
                  <a:pt x="61" y="98"/>
                  <a:pt x="64" y="101"/>
                  <a:pt x="67" y="103"/>
                </a:cubicBezTo>
                <a:moveTo>
                  <a:pt x="67" y="56"/>
                </a:moveTo>
                <a:cubicBezTo>
                  <a:pt x="66" y="57"/>
                  <a:pt x="65" y="57"/>
                  <a:pt x="64" y="58"/>
                </a:cubicBezTo>
                <a:cubicBezTo>
                  <a:pt x="56" y="65"/>
                  <a:pt x="47" y="72"/>
                  <a:pt x="37" y="79"/>
                </a:cubicBezTo>
                <a:moveTo>
                  <a:pt x="37" y="79"/>
                </a:moveTo>
                <a:cubicBezTo>
                  <a:pt x="46" y="74"/>
                  <a:pt x="55" y="69"/>
                  <a:pt x="64" y="65"/>
                </a:cubicBezTo>
                <a:cubicBezTo>
                  <a:pt x="65" y="64"/>
                  <a:pt x="66" y="64"/>
                  <a:pt x="67" y="63"/>
                </a:cubicBezTo>
                <a:moveTo>
                  <a:pt x="53" y="38"/>
                </a:moveTo>
                <a:cubicBezTo>
                  <a:pt x="57" y="44"/>
                  <a:pt x="62" y="50"/>
                  <a:pt x="67" y="57"/>
                </a:cubicBezTo>
                <a:moveTo>
                  <a:pt x="67" y="28"/>
                </a:moveTo>
                <a:cubicBezTo>
                  <a:pt x="62" y="31"/>
                  <a:pt x="58" y="35"/>
                  <a:pt x="53" y="38"/>
                </a:cubicBezTo>
                <a:cubicBezTo>
                  <a:pt x="57" y="43"/>
                  <a:pt x="62" y="48"/>
                  <a:pt x="67" y="53"/>
                </a:cubicBezTo>
                <a:moveTo>
                  <a:pt x="53" y="38"/>
                </a:moveTo>
                <a:cubicBezTo>
                  <a:pt x="58" y="33"/>
                  <a:pt x="62" y="28"/>
                  <a:pt x="67" y="24"/>
                </a:cubicBezTo>
              </a:path>
            </a:pathLst>
          </a:custGeom>
          <a:noFill/>
          <a:ln w="19050" cap="flat" cmpd="sng">
            <a:solidFill>
              <a:schemeClr val="accent6">
                <a:lumMod val="20000"/>
                <a:lumOff val="80000"/>
              </a:schemeClr>
            </a:solidFill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0563" y="6286501"/>
            <a:ext cx="15240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48" name="Группа 232"/>
          <p:cNvGrpSpPr>
            <a:grpSpLocks/>
          </p:cNvGrpSpPr>
          <p:nvPr/>
        </p:nvGrpSpPr>
        <p:grpSpPr bwMode="auto">
          <a:xfrm>
            <a:off x="1588" y="795339"/>
            <a:ext cx="9144000" cy="490537"/>
            <a:chOff x="838" y="1795475"/>
            <a:chExt cx="9144934" cy="490517"/>
          </a:xfrm>
        </p:grpSpPr>
        <p:sp>
          <p:nvSpPr>
            <p:cNvPr id="234" name="Freeform 2"/>
            <p:cNvSpPr>
              <a:spLocks/>
            </p:cNvSpPr>
            <p:nvPr/>
          </p:nvSpPr>
          <p:spPr bwMode="auto">
            <a:xfrm rot="21426473">
              <a:off x="8331301" y="1849448"/>
              <a:ext cx="68270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5" name="Freeform 3"/>
            <p:cNvSpPr>
              <a:spLocks/>
            </p:cNvSpPr>
            <p:nvPr/>
          </p:nvSpPr>
          <p:spPr bwMode="auto">
            <a:xfrm rot="21426473">
              <a:off x="8339240" y="2017716"/>
              <a:ext cx="68269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6" name="Freeform 4"/>
            <p:cNvSpPr>
              <a:spLocks/>
            </p:cNvSpPr>
            <p:nvPr/>
          </p:nvSpPr>
          <p:spPr bwMode="auto">
            <a:xfrm rot="21426473">
              <a:off x="8407509" y="1844685"/>
              <a:ext cx="68270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7" name="Freeform 5"/>
            <p:cNvSpPr>
              <a:spLocks/>
            </p:cNvSpPr>
            <p:nvPr/>
          </p:nvSpPr>
          <p:spPr bwMode="auto">
            <a:xfrm rot="21426473">
              <a:off x="8417035" y="2012953"/>
              <a:ext cx="66682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8" name="Freeform 6"/>
            <p:cNvSpPr>
              <a:spLocks/>
            </p:cNvSpPr>
            <p:nvPr/>
          </p:nvSpPr>
          <p:spPr bwMode="auto">
            <a:xfrm rot="21426473">
              <a:off x="8485305" y="1841510"/>
              <a:ext cx="68269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39" name="Freeform 7"/>
            <p:cNvSpPr>
              <a:spLocks/>
            </p:cNvSpPr>
            <p:nvPr/>
          </p:nvSpPr>
          <p:spPr bwMode="auto">
            <a:xfrm rot="21426473">
              <a:off x="8493242" y="2009778"/>
              <a:ext cx="68270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0" name="Freeform 8"/>
            <p:cNvSpPr>
              <a:spLocks/>
            </p:cNvSpPr>
            <p:nvPr/>
          </p:nvSpPr>
          <p:spPr bwMode="auto">
            <a:xfrm rot="21426473">
              <a:off x="8561512" y="1836748"/>
              <a:ext cx="68269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1" name="Freeform 9"/>
            <p:cNvSpPr>
              <a:spLocks/>
            </p:cNvSpPr>
            <p:nvPr/>
          </p:nvSpPr>
          <p:spPr bwMode="auto">
            <a:xfrm rot="21426473">
              <a:off x="8571038" y="2005016"/>
              <a:ext cx="68269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2" name="Freeform 10"/>
            <p:cNvSpPr>
              <a:spLocks/>
            </p:cNvSpPr>
            <p:nvPr/>
          </p:nvSpPr>
          <p:spPr bwMode="auto">
            <a:xfrm rot="21426473">
              <a:off x="8639307" y="1833573"/>
              <a:ext cx="68270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3" name="Freeform 11"/>
            <p:cNvSpPr>
              <a:spLocks/>
            </p:cNvSpPr>
            <p:nvPr/>
          </p:nvSpPr>
          <p:spPr bwMode="auto">
            <a:xfrm rot="21426473">
              <a:off x="8648833" y="2001842"/>
              <a:ext cx="66682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4" name="Freeform 12"/>
            <p:cNvSpPr>
              <a:spLocks/>
            </p:cNvSpPr>
            <p:nvPr/>
          </p:nvSpPr>
          <p:spPr bwMode="auto">
            <a:xfrm rot="21426473">
              <a:off x="8717103" y="1828811"/>
              <a:ext cx="66682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5" name="Freeform 13"/>
            <p:cNvSpPr>
              <a:spLocks/>
            </p:cNvSpPr>
            <p:nvPr/>
          </p:nvSpPr>
          <p:spPr bwMode="auto">
            <a:xfrm rot="21426473">
              <a:off x="8725041" y="1997079"/>
              <a:ext cx="68270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6" name="Freeform 14"/>
            <p:cNvSpPr>
              <a:spLocks/>
            </p:cNvSpPr>
            <p:nvPr/>
          </p:nvSpPr>
          <p:spPr bwMode="auto">
            <a:xfrm rot="21426473">
              <a:off x="8793311" y="1825636"/>
              <a:ext cx="69857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7" name="Freeform 15"/>
            <p:cNvSpPr>
              <a:spLocks/>
            </p:cNvSpPr>
            <p:nvPr/>
          </p:nvSpPr>
          <p:spPr bwMode="auto">
            <a:xfrm rot="21426473">
              <a:off x="8802837" y="1993904"/>
              <a:ext cx="69857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8" name="Freeform 16"/>
            <p:cNvSpPr>
              <a:spLocks/>
            </p:cNvSpPr>
            <p:nvPr/>
          </p:nvSpPr>
          <p:spPr bwMode="auto">
            <a:xfrm rot="21426473">
              <a:off x="8871106" y="1820874"/>
              <a:ext cx="69857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49" name="Freeform 17"/>
            <p:cNvSpPr>
              <a:spLocks/>
            </p:cNvSpPr>
            <p:nvPr/>
          </p:nvSpPr>
          <p:spPr bwMode="auto">
            <a:xfrm rot="21426473">
              <a:off x="8880632" y="1989142"/>
              <a:ext cx="68270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0" name="Rectangle 18"/>
            <p:cNvSpPr>
              <a:spLocks noChangeArrowheads="1"/>
            </p:cNvSpPr>
            <p:nvPr/>
          </p:nvSpPr>
          <p:spPr bwMode="auto">
            <a:xfrm rot="21426473">
              <a:off x="8940963" y="1844685"/>
              <a:ext cx="14289" cy="793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1" name="Rectangle 19"/>
            <p:cNvSpPr>
              <a:spLocks noChangeArrowheads="1"/>
            </p:cNvSpPr>
            <p:nvPr/>
          </p:nvSpPr>
          <p:spPr bwMode="auto">
            <a:xfrm rot="21426473">
              <a:off x="8304311" y="1876434"/>
              <a:ext cx="15877" cy="95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2" name="Rectangle 20"/>
            <p:cNvSpPr>
              <a:spLocks noChangeArrowheads="1"/>
            </p:cNvSpPr>
            <p:nvPr/>
          </p:nvSpPr>
          <p:spPr bwMode="auto">
            <a:xfrm rot="21426473">
              <a:off x="8948902" y="2011366"/>
              <a:ext cx="15877" cy="95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3" name="Rectangle 21"/>
            <p:cNvSpPr>
              <a:spLocks noChangeArrowheads="1"/>
            </p:cNvSpPr>
            <p:nvPr/>
          </p:nvSpPr>
          <p:spPr bwMode="auto">
            <a:xfrm rot="21426473">
              <a:off x="8312249" y="2044702"/>
              <a:ext cx="15877" cy="95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4" name="Freeform 22"/>
            <p:cNvSpPr>
              <a:spLocks/>
            </p:cNvSpPr>
            <p:nvPr/>
          </p:nvSpPr>
          <p:spPr bwMode="auto">
            <a:xfrm rot="21426473">
              <a:off x="8958428" y="1836748"/>
              <a:ext cx="74620" cy="1873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5" name="Freeform 23"/>
            <p:cNvSpPr>
              <a:spLocks/>
            </p:cNvSpPr>
            <p:nvPr/>
          </p:nvSpPr>
          <p:spPr bwMode="auto">
            <a:xfrm rot="21426473">
              <a:off x="8234454" y="1873259"/>
              <a:ext cx="76208" cy="187317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6" name="Rectangle 24"/>
            <p:cNvSpPr>
              <a:spLocks noChangeArrowheads="1"/>
            </p:cNvSpPr>
            <p:nvPr/>
          </p:nvSpPr>
          <p:spPr bwMode="auto">
            <a:xfrm rot="21426473">
              <a:off x="8221753" y="1957393"/>
              <a:ext cx="12701" cy="2222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7" name="Rectangle 25"/>
            <p:cNvSpPr>
              <a:spLocks noChangeArrowheads="1"/>
            </p:cNvSpPr>
            <p:nvPr/>
          </p:nvSpPr>
          <p:spPr bwMode="auto">
            <a:xfrm rot="21426473">
              <a:off x="9033047" y="1916120"/>
              <a:ext cx="12701" cy="2222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8" name="Rectangle 27"/>
            <p:cNvSpPr>
              <a:spLocks noChangeArrowheads="1"/>
            </p:cNvSpPr>
            <p:nvPr/>
          </p:nvSpPr>
          <p:spPr bwMode="auto">
            <a:xfrm rot="21426473">
              <a:off x="9045749" y="1917707"/>
              <a:ext cx="49218" cy="1587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59" name="Freeform 28"/>
            <p:cNvSpPr>
              <a:spLocks/>
            </p:cNvSpPr>
            <p:nvPr/>
          </p:nvSpPr>
          <p:spPr bwMode="auto">
            <a:xfrm rot="21426473">
              <a:off x="9088616" y="1911357"/>
              <a:ext cx="11113" cy="269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0" name="Freeform 30"/>
            <p:cNvSpPr>
              <a:spLocks/>
            </p:cNvSpPr>
            <p:nvPr/>
          </p:nvSpPr>
          <p:spPr bwMode="auto">
            <a:xfrm rot="21426473">
              <a:off x="9099729" y="1911357"/>
              <a:ext cx="11114" cy="253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1" name="Freeform 32"/>
            <p:cNvSpPr>
              <a:spLocks/>
            </p:cNvSpPr>
            <p:nvPr/>
          </p:nvSpPr>
          <p:spPr bwMode="auto">
            <a:xfrm rot="21426473">
              <a:off x="9110843" y="1911357"/>
              <a:ext cx="11113" cy="253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2" name="Freeform 34"/>
            <p:cNvSpPr>
              <a:spLocks/>
            </p:cNvSpPr>
            <p:nvPr/>
          </p:nvSpPr>
          <p:spPr bwMode="auto">
            <a:xfrm rot="21426473">
              <a:off x="9121957" y="1909770"/>
              <a:ext cx="12701" cy="269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3" name="Freeform 36"/>
            <p:cNvSpPr>
              <a:spLocks/>
            </p:cNvSpPr>
            <p:nvPr/>
          </p:nvSpPr>
          <p:spPr bwMode="auto">
            <a:xfrm rot="21426473">
              <a:off x="9134658" y="1909770"/>
              <a:ext cx="11114" cy="253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4" name="Freeform 38"/>
            <p:cNvSpPr>
              <a:spLocks/>
            </p:cNvSpPr>
            <p:nvPr/>
          </p:nvSpPr>
          <p:spPr bwMode="auto">
            <a:xfrm rot="21426473">
              <a:off x="8329714" y="1990729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5" name="Freeform 39"/>
            <p:cNvSpPr>
              <a:spLocks/>
            </p:cNvSpPr>
            <p:nvPr/>
          </p:nvSpPr>
          <p:spPr bwMode="auto">
            <a:xfrm rot="21426473">
              <a:off x="8407509" y="1987554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6" name="Freeform 40"/>
            <p:cNvSpPr>
              <a:spLocks/>
            </p:cNvSpPr>
            <p:nvPr/>
          </p:nvSpPr>
          <p:spPr bwMode="auto">
            <a:xfrm rot="21426473">
              <a:off x="8483716" y="1982792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7" name="Freeform 41"/>
            <p:cNvSpPr>
              <a:spLocks/>
            </p:cNvSpPr>
            <p:nvPr/>
          </p:nvSpPr>
          <p:spPr bwMode="auto">
            <a:xfrm rot="21426473">
              <a:off x="8561512" y="1979617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8" name="Freeform 42"/>
            <p:cNvSpPr>
              <a:spLocks/>
            </p:cNvSpPr>
            <p:nvPr/>
          </p:nvSpPr>
          <p:spPr bwMode="auto">
            <a:xfrm rot="21426473">
              <a:off x="8639307" y="1974855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69" name="Freeform 43"/>
            <p:cNvSpPr>
              <a:spLocks/>
            </p:cNvSpPr>
            <p:nvPr/>
          </p:nvSpPr>
          <p:spPr bwMode="auto">
            <a:xfrm rot="21426473">
              <a:off x="8715515" y="1971680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0" name="Freeform 44"/>
            <p:cNvSpPr>
              <a:spLocks/>
            </p:cNvSpPr>
            <p:nvPr/>
          </p:nvSpPr>
          <p:spPr bwMode="auto">
            <a:xfrm rot="21426473">
              <a:off x="8793311" y="1966918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1" name="Freeform 45"/>
            <p:cNvSpPr>
              <a:spLocks/>
            </p:cNvSpPr>
            <p:nvPr/>
          </p:nvSpPr>
          <p:spPr bwMode="auto">
            <a:xfrm rot="21426473">
              <a:off x="8872694" y="1963743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2" name="Freeform 46"/>
            <p:cNvSpPr>
              <a:spLocks/>
            </p:cNvSpPr>
            <p:nvPr/>
          </p:nvSpPr>
          <p:spPr bwMode="auto">
            <a:xfrm rot="21426473">
              <a:off x="8321775" y="1822461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3" name="Freeform 47"/>
            <p:cNvSpPr>
              <a:spLocks/>
            </p:cNvSpPr>
            <p:nvPr/>
          </p:nvSpPr>
          <p:spPr bwMode="auto">
            <a:xfrm rot="21426473">
              <a:off x="8399571" y="1819286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4" name="Freeform 48"/>
            <p:cNvSpPr>
              <a:spLocks/>
            </p:cNvSpPr>
            <p:nvPr/>
          </p:nvSpPr>
          <p:spPr bwMode="auto">
            <a:xfrm rot="21426473">
              <a:off x="8475779" y="1814524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5" name="Freeform 49"/>
            <p:cNvSpPr>
              <a:spLocks/>
            </p:cNvSpPr>
            <p:nvPr/>
          </p:nvSpPr>
          <p:spPr bwMode="auto">
            <a:xfrm rot="21426473">
              <a:off x="8553574" y="1811349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6" name="Freeform 50"/>
            <p:cNvSpPr>
              <a:spLocks/>
            </p:cNvSpPr>
            <p:nvPr/>
          </p:nvSpPr>
          <p:spPr bwMode="auto">
            <a:xfrm rot="21426473">
              <a:off x="8629781" y="1806587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7" name="Freeform 51"/>
            <p:cNvSpPr>
              <a:spLocks/>
            </p:cNvSpPr>
            <p:nvPr/>
          </p:nvSpPr>
          <p:spPr bwMode="auto">
            <a:xfrm rot="21426473">
              <a:off x="8707577" y="1803412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8" name="Freeform 52"/>
            <p:cNvSpPr>
              <a:spLocks/>
            </p:cNvSpPr>
            <p:nvPr/>
          </p:nvSpPr>
          <p:spPr bwMode="auto">
            <a:xfrm rot="21426473">
              <a:off x="8783785" y="1800237"/>
              <a:ext cx="11113" cy="1127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79" name="Freeform 53"/>
            <p:cNvSpPr>
              <a:spLocks/>
            </p:cNvSpPr>
            <p:nvPr/>
          </p:nvSpPr>
          <p:spPr bwMode="auto">
            <a:xfrm rot="21426473">
              <a:off x="8863168" y="1795475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0" name="Freeform 2"/>
            <p:cNvSpPr>
              <a:spLocks/>
            </p:cNvSpPr>
            <p:nvPr userDrawn="1"/>
          </p:nvSpPr>
          <p:spPr bwMode="auto">
            <a:xfrm rot="173527" flipH="1">
              <a:off x="747039" y="1849448"/>
              <a:ext cx="68269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1" name="Freeform 3"/>
            <p:cNvSpPr>
              <a:spLocks/>
            </p:cNvSpPr>
            <p:nvPr userDrawn="1"/>
          </p:nvSpPr>
          <p:spPr bwMode="auto">
            <a:xfrm rot="173527" flipH="1">
              <a:off x="739100" y="2017716"/>
              <a:ext cx="68270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39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4" y="74"/>
                </a:cxn>
                <a:cxn ang="0">
                  <a:pos x="55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39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4" y="74"/>
                  </a:lnTo>
                  <a:lnTo>
                    <a:pt x="55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2" name="Freeform 4"/>
            <p:cNvSpPr>
              <a:spLocks/>
            </p:cNvSpPr>
            <p:nvPr userDrawn="1"/>
          </p:nvSpPr>
          <p:spPr bwMode="auto">
            <a:xfrm rot="173527" flipH="1">
              <a:off x="670831" y="1844685"/>
              <a:ext cx="66682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3" name="Freeform 5"/>
            <p:cNvSpPr>
              <a:spLocks/>
            </p:cNvSpPr>
            <p:nvPr userDrawn="1"/>
          </p:nvSpPr>
          <p:spPr bwMode="auto">
            <a:xfrm rot="173527" flipH="1">
              <a:off x="661305" y="2012953"/>
              <a:ext cx="68269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3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3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4" name="Freeform 6"/>
            <p:cNvSpPr>
              <a:spLocks/>
            </p:cNvSpPr>
            <p:nvPr userDrawn="1"/>
          </p:nvSpPr>
          <p:spPr bwMode="auto">
            <a:xfrm rot="173527" flipH="1">
              <a:off x="593035" y="1841510"/>
              <a:ext cx="68270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5" name="Freeform 7"/>
            <p:cNvSpPr>
              <a:spLocks/>
            </p:cNvSpPr>
            <p:nvPr userDrawn="1"/>
          </p:nvSpPr>
          <p:spPr bwMode="auto">
            <a:xfrm rot="173527" flipH="1">
              <a:off x="585098" y="2009778"/>
              <a:ext cx="66682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4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4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6" name="Freeform 8"/>
            <p:cNvSpPr>
              <a:spLocks/>
            </p:cNvSpPr>
            <p:nvPr userDrawn="1"/>
          </p:nvSpPr>
          <p:spPr bwMode="auto">
            <a:xfrm rot="173527" flipH="1">
              <a:off x="515241" y="1836748"/>
              <a:ext cx="68269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7" name="Freeform 9"/>
            <p:cNvSpPr>
              <a:spLocks/>
            </p:cNvSpPr>
            <p:nvPr userDrawn="1"/>
          </p:nvSpPr>
          <p:spPr bwMode="auto">
            <a:xfrm rot="173527" flipH="1">
              <a:off x="507302" y="2005016"/>
              <a:ext cx="68270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6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4" y="23"/>
                </a:cxn>
                <a:cxn ang="0">
                  <a:pos x="117" y="36"/>
                </a:cxn>
                <a:cxn ang="0">
                  <a:pos x="117" y="49"/>
                </a:cxn>
                <a:cxn ang="0">
                  <a:pos x="117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2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7" h="100">
                  <a:moveTo>
                    <a:pt x="0" y="13"/>
                  </a:moveTo>
                  <a:lnTo>
                    <a:pt x="13" y="4"/>
                  </a:lnTo>
                  <a:lnTo>
                    <a:pt x="26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4" y="23"/>
                  </a:lnTo>
                  <a:lnTo>
                    <a:pt x="117" y="36"/>
                  </a:lnTo>
                  <a:lnTo>
                    <a:pt x="117" y="49"/>
                  </a:lnTo>
                  <a:lnTo>
                    <a:pt x="117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2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8" name="Freeform 10"/>
            <p:cNvSpPr>
              <a:spLocks/>
            </p:cNvSpPr>
            <p:nvPr userDrawn="1"/>
          </p:nvSpPr>
          <p:spPr bwMode="auto">
            <a:xfrm rot="173527" flipH="1">
              <a:off x="439033" y="1833573"/>
              <a:ext cx="66682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89" name="Freeform 11"/>
            <p:cNvSpPr>
              <a:spLocks/>
            </p:cNvSpPr>
            <p:nvPr userDrawn="1"/>
          </p:nvSpPr>
          <p:spPr bwMode="auto">
            <a:xfrm rot="173527" flipH="1">
              <a:off x="429507" y="2001842"/>
              <a:ext cx="68269" cy="5714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4" y="7"/>
                </a:cxn>
                <a:cxn ang="0">
                  <a:pos x="84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4" y="7"/>
                  </a:lnTo>
                  <a:lnTo>
                    <a:pt x="84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0" name="Freeform 12"/>
            <p:cNvSpPr>
              <a:spLocks/>
            </p:cNvSpPr>
            <p:nvPr userDrawn="1"/>
          </p:nvSpPr>
          <p:spPr bwMode="auto">
            <a:xfrm rot="173527" flipH="1">
              <a:off x="361237" y="1828811"/>
              <a:ext cx="68270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1" name="Freeform 13"/>
            <p:cNvSpPr>
              <a:spLocks/>
            </p:cNvSpPr>
            <p:nvPr userDrawn="1"/>
          </p:nvSpPr>
          <p:spPr bwMode="auto">
            <a:xfrm rot="173527" flipH="1">
              <a:off x="353299" y="1997079"/>
              <a:ext cx="66682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5" y="7"/>
                </a:cxn>
                <a:cxn ang="0">
                  <a:pos x="87" y="23"/>
                </a:cxn>
                <a:cxn ang="0">
                  <a:pos x="116" y="36"/>
                </a:cxn>
                <a:cxn ang="0">
                  <a:pos x="116" y="49"/>
                </a:cxn>
                <a:cxn ang="0">
                  <a:pos x="116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29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6" h="100">
                  <a:moveTo>
                    <a:pt x="0" y="13"/>
                  </a:moveTo>
                  <a:lnTo>
                    <a:pt x="13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5" y="7"/>
                  </a:lnTo>
                  <a:lnTo>
                    <a:pt x="87" y="23"/>
                  </a:lnTo>
                  <a:lnTo>
                    <a:pt x="116" y="36"/>
                  </a:lnTo>
                  <a:lnTo>
                    <a:pt x="116" y="49"/>
                  </a:lnTo>
                  <a:lnTo>
                    <a:pt x="116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29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2" name="Freeform 14"/>
            <p:cNvSpPr>
              <a:spLocks/>
            </p:cNvSpPr>
            <p:nvPr userDrawn="1"/>
          </p:nvSpPr>
          <p:spPr bwMode="auto">
            <a:xfrm rot="173527" flipH="1">
              <a:off x="281854" y="1825636"/>
              <a:ext cx="69857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3" name="Freeform 15"/>
            <p:cNvSpPr>
              <a:spLocks/>
            </p:cNvSpPr>
            <p:nvPr userDrawn="1"/>
          </p:nvSpPr>
          <p:spPr bwMode="auto">
            <a:xfrm rot="173527" flipH="1">
              <a:off x="273916" y="1993904"/>
              <a:ext cx="69857" cy="58736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2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20" y="36"/>
                </a:cxn>
                <a:cxn ang="0">
                  <a:pos x="120" y="49"/>
                </a:cxn>
                <a:cxn ang="0">
                  <a:pos x="120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3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20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2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20" y="36"/>
                  </a:lnTo>
                  <a:lnTo>
                    <a:pt x="120" y="49"/>
                  </a:lnTo>
                  <a:lnTo>
                    <a:pt x="120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3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4" name="Freeform 16"/>
            <p:cNvSpPr>
              <a:spLocks/>
            </p:cNvSpPr>
            <p:nvPr userDrawn="1"/>
          </p:nvSpPr>
          <p:spPr bwMode="auto">
            <a:xfrm rot="173527" flipH="1">
              <a:off x="205646" y="1820874"/>
              <a:ext cx="68270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5" name="Freeform 17"/>
            <p:cNvSpPr>
              <a:spLocks/>
            </p:cNvSpPr>
            <p:nvPr userDrawn="1"/>
          </p:nvSpPr>
          <p:spPr bwMode="auto">
            <a:xfrm rot="173527" flipH="1">
              <a:off x="196120" y="1989142"/>
              <a:ext cx="69857" cy="5873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4"/>
                </a:cxn>
                <a:cxn ang="0">
                  <a:pos x="29" y="0"/>
                </a:cxn>
                <a:cxn ang="0">
                  <a:pos x="41" y="4"/>
                </a:cxn>
                <a:cxn ang="0">
                  <a:pos x="58" y="7"/>
                </a:cxn>
                <a:cxn ang="0">
                  <a:pos x="87" y="23"/>
                </a:cxn>
                <a:cxn ang="0">
                  <a:pos x="119" y="36"/>
                </a:cxn>
                <a:cxn ang="0">
                  <a:pos x="119" y="49"/>
                </a:cxn>
                <a:cxn ang="0">
                  <a:pos x="119" y="61"/>
                </a:cxn>
                <a:cxn ang="0">
                  <a:pos x="87" y="74"/>
                </a:cxn>
                <a:cxn ang="0">
                  <a:pos x="58" y="90"/>
                </a:cxn>
                <a:cxn ang="0">
                  <a:pos x="45" y="97"/>
                </a:cxn>
                <a:cxn ang="0">
                  <a:pos x="32" y="100"/>
                </a:cxn>
                <a:cxn ang="0">
                  <a:pos x="16" y="97"/>
                </a:cxn>
                <a:cxn ang="0">
                  <a:pos x="0" y="87"/>
                </a:cxn>
                <a:cxn ang="0">
                  <a:pos x="0" y="49"/>
                </a:cxn>
                <a:cxn ang="0">
                  <a:pos x="0" y="13"/>
                </a:cxn>
              </a:cxnLst>
              <a:rect l="0" t="0" r="r" b="b"/>
              <a:pathLst>
                <a:path w="119" h="100">
                  <a:moveTo>
                    <a:pt x="0" y="13"/>
                  </a:moveTo>
                  <a:lnTo>
                    <a:pt x="16" y="4"/>
                  </a:lnTo>
                  <a:lnTo>
                    <a:pt x="29" y="0"/>
                  </a:lnTo>
                  <a:lnTo>
                    <a:pt x="41" y="4"/>
                  </a:lnTo>
                  <a:lnTo>
                    <a:pt x="58" y="7"/>
                  </a:lnTo>
                  <a:lnTo>
                    <a:pt x="87" y="23"/>
                  </a:lnTo>
                  <a:lnTo>
                    <a:pt x="119" y="36"/>
                  </a:lnTo>
                  <a:lnTo>
                    <a:pt x="119" y="49"/>
                  </a:lnTo>
                  <a:lnTo>
                    <a:pt x="119" y="61"/>
                  </a:lnTo>
                  <a:lnTo>
                    <a:pt x="87" y="74"/>
                  </a:lnTo>
                  <a:lnTo>
                    <a:pt x="58" y="90"/>
                  </a:lnTo>
                  <a:lnTo>
                    <a:pt x="45" y="97"/>
                  </a:lnTo>
                  <a:lnTo>
                    <a:pt x="32" y="100"/>
                  </a:lnTo>
                  <a:lnTo>
                    <a:pt x="16" y="97"/>
                  </a:lnTo>
                  <a:lnTo>
                    <a:pt x="0" y="87"/>
                  </a:lnTo>
                  <a:lnTo>
                    <a:pt x="0" y="49"/>
                  </a:lnTo>
                  <a:lnTo>
                    <a:pt x="0" y="1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6" name="Rectangle 18"/>
            <p:cNvSpPr>
              <a:spLocks noChangeArrowheads="1"/>
            </p:cNvSpPr>
            <p:nvPr userDrawn="1"/>
          </p:nvSpPr>
          <p:spPr bwMode="auto">
            <a:xfrm rot="173527" flipH="1">
              <a:off x="189769" y="1844685"/>
              <a:ext cx="15877" cy="793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7" name="Rectangle 19"/>
            <p:cNvSpPr>
              <a:spLocks noChangeArrowheads="1"/>
            </p:cNvSpPr>
            <p:nvPr userDrawn="1"/>
          </p:nvSpPr>
          <p:spPr bwMode="auto">
            <a:xfrm rot="173527" flipH="1">
              <a:off x="826422" y="1876434"/>
              <a:ext cx="15877" cy="95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8" name="Rectangle 20"/>
            <p:cNvSpPr>
              <a:spLocks noChangeArrowheads="1"/>
            </p:cNvSpPr>
            <p:nvPr userDrawn="1"/>
          </p:nvSpPr>
          <p:spPr bwMode="auto">
            <a:xfrm rot="173527" flipH="1">
              <a:off x="181831" y="2011366"/>
              <a:ext cx="14288" cy="95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299" name="Rectangle 21"/>
            <p:cNvSpPr>
              <a:spLocks noChangeArrowheads="1"/>
            </p:cNvSpPr>
            <p:nvPr userDrawn="1"/>
          </p:nvSpPr>
          <p:spPr bwMode="auto">
            <a:xfrm rot="173527" flipH="1">
              <a:off x="818484" y="2044702"/>
              <a:ext cx="14289" cy="95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0" name="Freeform 22"/>
            <p:cNvSpPr>
              <a:spLocks/>
            </p:cNvSpPr>
            <p:nvPr userDrawn="1"/>
          </p:nvSpPr>
          <p:spPr bwMode="auto">
            <a:xfrm rot="173527" flipH="1">
              <a:off x="111974" y="1836748"/>
              <a:ext cx="76208" cy="1873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" y="0"/>
                </a:cxn>
                <a:cxn ang="0">
                  <a:pos x="129" y="144"/>
                </a:cxn>
                <a:cxn ang="0">
                  <a:pos x="129" y="179"/>
                </a:cxn>
                <a:cxn ang="0">
                  <a:pos x="103" y="321"/>
                </a:cxn>
                <a:cxn ang="0">
                  <a:pos x="0" y="321"/>
                </a:cxn>
                <a:cxn ang="0">
                  <a:pos x="0" y="285"/>
                </a:cxn>
                <a:cxn ang="0">
                  <a:pos x="58" y="285"/>
                </a:cxn>
                <a:cxn ang="0">
                  <a:pos x="58" y="38"/>
                </a:cxn>
                <a:cxn ang="0">
                  <a:pos x="0" y="38"/>
                </a:cxn>
                <a:cxn ang="0">
                  <a:pos x="0" y="0"/>
                </a:cxn>
              </a:cxnLst>
              <a:rect l="0" t="0" r="r" b="b"/>
              <a:pathLst>
                <a:path w="129" h="321">
                  <a:moveTo>
                    <a:pt x="0" y="0"/>
                  </a:moveTo>
                  <a:lnTo>
                    <a:pt x="100" y="0"/>
                  </a:lnTo>
                  <a:lnTo>
                    <a:pt x="129" y="144"/>
                  </a:lnTo>
                  <a:lnTo>
                    <a:pt x="129" y="179"/>
                  </a:lnTo>
                  <a:lnTo>
                    <a:pt x="103" y="321"/>
                  </a:lnTo>
                  <a:lnTo>
                    <a:pt x="0" y="321"/>
                  </a:lnTo>
                  <a:lnTo>
                    <a:pt x="0" y="285"/>
                  </a:lnTo>
                  <a:lnTo>
                    <a:pt x="58" y="285"/>
                  </a:lnTo>
                  <a:lnTo>
                    <a:pt x="58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1" name="Freeform 23"/>
            <p:cNvSpPr>
              <a:spLocks/>
            </p:cNvSpPr>
            <p:nvPr userDrawn="1"/>
          </p:nvSpPr>
          <p:spPr bwMode="auto">
            <a:xfrm rot="173527" flipH="1">
              <a:off x="835948" y="1873259"/>
              <a:ext cx="74620" cy="187317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29" y="0"/>
                </a:cxn>
                <a:cxn ang="0">
                  <a:pos x="0" y="144"/>
                </a:cxn>
                <a:cxn ang="0">
                  <a:pos x="0" y="179"/>
                </a:cxn>
                <a:cxn ang="0">
                  <a:pos x="26" y="321"/>
                </a:cxn>
                <a:cxn ang="0">
                  <a:pos x="129" y="321"/>
                </a:cxn>
                <a:cxn ang="0">
                  <a:pos x="129" y="285"/>
                </a:cxn>
                <a:cxn ang="0">
                  <a:pos x="71" y="285"/>
                </a:cxn>
                <a:cxn ang="0">
                  <a:pos x="71" y="38"/>
                </a:cxn>
                <a:cxn ang="0">
                  <a:pos x="129" y="38"/>
                </a:cxn>
                <a:cxn ang="0">
                  <a:pos x="129" y="0"/>
                </a:cxn>
              </a:cxnLst>
              <a:rect l="0" t="0" r="r" b="b"/>
              <a:pathLst>
                <a:path w="129" h="321">
                  <a:moveTo>
                    <a:pt x="129" y="0"/>
                  </a:moveTo>
                  <a:lnTo>
                    <a:pt x="29" y="0"/>
                  </a:lnTo>
                  <a:lnTo>
                    <a:pt x="0" y="144"/>
                  </a:lnTo>
                  <a:lnTo>
                    <a:pt x="0" y="179"/>
                  </a:lnTo>
                  <a:lnTo>
                    <a:pt x="26" y="321"/>
                  </a:lnTo>
                  <a:lnTo>
                    <a:pt x="129" y="321"/>
                  </a:lnTo>
                  <a:lnTo>
                    <a:pt x="129" y="285"/>
                  </a:lnTo>
                  <a:lnTo>
                    <a:pt x="71" y="285"/>
                  </a:lnTo>
                  <a:lnTo>
                    <a:pt x="71" y="38"/>
                  </a:lnTo>
                  <a:lnTo>
                    <a:pt x="129" y="38"/>
                  </a:lnTo>
                  <a:lnTo>
                    <a:pt x="12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2" name="Rectangle 25"/>
            <p:cNvSpPr>
              <a:spLocks noChangeArrowheads="1"/>
            </p:cNvSpPr>
            <p:nvPr userDrawn="1"/>
          </p:nvSpPr>
          <p:spPr bwMode="auto">
            <a:xfrm rot="173527" flipH="1">
              <a:off x="99273" y="1916120"/>
              <a:ext cx="14288" cy="2222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3" name="Rectangle 27"/>
            <p:cNvSpPr>
              <a:spLocks noChangeArrowheads="1"/>
            </p:cNvSpPr>
            <p:nvPr userDrawn="1"/>
          </p:nvSpPr>
          <p:spPr bwMode="auto">
            <a:xfrm rot="173527" flipH="1">
              <a:off x="51643" y="1917707"/>
              <a:ext cx="49217" cy="1587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4" name="Freeform 28"/>
            <p:cNvSpPr>
              <a:spLocks/>
            </p:cNvSpPr>
            <p:nvPr userDrawn="1"/>
          </p:nvSpPr>
          <p:spPr bwMode="auto">
            <a:xfrm rot="173527" flipH="1">
              <a:off x="46880" y="1911357"/>
              <a:ext cx="11114" cy="269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5" name="Freeform 30"/>
            <p:cNvSpPr>
              <a:spLocks/>
            </p:cNvSpPr>
            <p:nvPr userDrawn="1"/>
          </p:nvSpPr>
          <p:spPr bwMode="auto">
            <a:xfrm rot="173527" flipH="1">
              <a:off x="34178" y="1911357"/>
              <a:ext cx="12701" cy="253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7" y="12"/>
                </a:cxn>
                <a:cxn ang="0">
                  <a:pos x="20" y="22"/>
                </a:cxn>
                <a:cxn ang="0">
                  <a:pos x="17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7" y="12"/>
                  </a:lnTo>
                  <a:lnTo>
                    <a:pt x="20" y="22"/>
                  </a:lnTo>
                  <a:lnTo>
                    <a:pt x="17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6" name="Freeform 32"/>
            <p:cNvSpPr>
              <a:spLocks/>
            </p:cNvSpPr>
            <p:nvPr userDrawn="1"/>
          </p:nvSpPr>
          <p:spPr bwMode="auto">
            <a:xfrm rot="173527" flipH="1">
              <a:off x="23065" y="1911357"/>
              <a:ext cx="11113" cy="253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6" y="12"/>
                </a:cxn>
                <a:cxn ang="0">
                  <a:pos x="19" y="22"/>
                </a:cxn>
                <a:cxn ang="0">
                  <a:pos x="16" y="35"/>
                </a:cxn>
                <a:cxn ang="0">
                  <a:pos x="9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6" y="12"/>
                  </a:lnTo>
                  <a:lnTo>
                    <a:pt x="19" y="22"/>
                  </a:lnTo>
                  <a:lnTo>
                    <a:pt x="16" y="35"/>
                  </a:lnTo>
                  <a:lnTo>
                    <a:pt x="9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7" name="Freeform 34"/>
            <p:cNvSpPr>
              <a:spLocks/>
            </p:cNvSpPr>
            <p:nvPr userDrawn="1"/>
          </p:nvSpPr>
          <p:spPr bwMode="auto">
            <a:xfrm rot="173527" flipH="1">
              <a:off x="11951" y="1909770"/>
              <a:ext cx="11114" cy="269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20" y="12"/>
                </a:cxn>
                <a:cxn ang="0">
                  <a:pos x="20" y="22"/>
                </a:cxn>
                <a:cxn ang="0">
                  <a:pos x="20" y="35"/>
                </a:cxn>
                <a:cxn ang="0">
                  <a:pos x="10" y="45"/>
                </a:cxn>
                <a:cxn ang="0">
                  <a:pos x="7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20" h="45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20" y="12"/>
                  </a:lnTo>
                  <a:lnTo>
                    <a:pt x="20" y="22"/>
                  </a:lnTo>
                  <a:lnTo>
                    <a:pt x="20" y="35"/>
                  </a:lnTo>
                  <a:lnTo>
                    <a:pt x="10" y="45"/>
                  </a:lnTo>
                  <a:lnTo>
                    <a:pt x="7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8" name="Freeform 36"/>
            <p:cNvSpPr>
              <a:spLocks/>
            </p:cNvSpPr>
            <p:nvPr userDrawn="1"/>
          </p:nvSpPr>
          <p:spPr bwMode="auto">
            <a:xfrm rot="173527" flipH="1">
              <a:off x="838" y="1909770"/>
              <a:ext cx="11113" cy="253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9" y="12"/>
                </a:cxn>
                <a:cxn ang="0">
                  <a:pos x="19" y="22"/>
                </a:cxn>
                <a:cxn ang="0">
                  <a:pos x="19" y="35"/>
                </a:cxn>
                <a:cxn ang="0">
                  <a:pos x="12" y="45"/>
                </a:cxn>
                <a:cxn ang="0">
                  <a:pos x="6" y="45"/>
                </a:cxn>
                <a:cxn ang="0">
                  <a:pos x="0" y="45"/>
                </a:cxn>
                <a:cxn ang="0">
                  <a:pos x="0" y="22"/>
                </a:cxn>
                <a:cxn ang="0">
                  <a:pos x="0" y="0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9" y="12"/>
                  </a:lnTo>
                  <a:lnTo>
                    <a:pt x="19" y="22"/>
                  </a:lnTo>
                  <a:lnTo>
                    <a:pt x="19" y="35"/>
                  </a:lnTo>
                  <a:lnTo>
                    <a:pt x="12" y="45"/>
                  </a:lnTo>
                  <a:lnTo>
                    <a:pt x="6" y="45"/>
                  </a:lnTo>
                  <a:lnTo>
                    <a:pt x="0" y="45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09" name="Freeform 38"/>
            <p:cNvSpPr>
              <a:spLocks/>
            </p:cNvSpPr>
            <p:nvPr userDrawn="1"/>
          </p:nvSpPr>
          <p:spPr bwMode="auto">
            <a:xfrm rot="173527" flipH="1">
              <a:off x="804195" y="1990729"/>
              <a:ext cx="12701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0" name="Freeform 39"/>
            <p:cNvSpPr>
              <a:spLocks/>
            </p:cNvSpPr>
            <p:nvPr userDrawn="1"/>
          </p:nvSpPr>
          <p:spPr bwMode="auto">
            <a:xfrm rot="173527" flipH="1">
              <a:off x="727987" y="1987554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1" name="Freeform 40"/>
            <p:cNvSpPr>
              <a:spLocks/>
            </p:cNvSpPr>
            <p:nvPr userDrawn="1"/>
          </p:nvSpPr>
          <p:spPr bwMode="auto">
            <a:xfrm rot="173527" flipH="1">
              <a:off x="650191" y="1982792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2" name="Freeform 41"/>
            <p:cNvSpPr>
              <a:spLocks/>
            </p:cNvSpPr>
            <p:nvPr userDrawn="1"/>
          </p:nvSpPr>
          <p:spPr bwMode="auto">
            <a:xfrm rot="173527" flipH="1">
              <a:off x="572396" y="1979617"/>
              <a:ext cx="12701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3" name="Freeform 42"/>
            <p:cNvSpPr>
              <a:spLocks/>
            </p:cNvSpPr>
            <p:nvPr userDrawn="1"/>
          </p:nvSpPr>
          <p:spPr bwMode="auto">
            <a:xfrm rot="173527" flipH="1">
              <a:off x="496189" y="1974855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4" name="Freeform 43"/>
            <p:cNvSpPr>
              <a:spLocks/>
            </p:cNvSpPr>
            <p:nvPr userDrawn="1"/>
          </p:nvSpPr>
          <p:spPr bwMode="auto">
            <a:xfrm rot="173527" flipH="1">
              <a:off x="418393" y="1971680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5" name="Freeform 44"/>
            <p:cNvSpPr>
              <a:spLocks/>
            </p:cNvSpPr>
            <p:nvPr userDrawn="1"/>
          </p:nvSpPr>
          <p:spPr bwMode="auto">
            <a:xfrm rot="173527" flipH="1">
              <a:off x="342185" y="1966918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6" name="Freeform 45"/>
            <p:cNvSpPr>
              <a:spLocks/>
            </p:cNvSpPr>
            <p:nvPr userDrawn="1"/>
          </p:nvSpPr>
          <p:spPr bwMode="auto">
            <a:xfrm rot="173527" flipH="1">
              <a:off x="262802" y="1963743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97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97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7" name="Freeform 46"/>
            <p:cNvSpPr>
              <a:spLocks/>
            </p:cNvSpPr>
            <p:nvPr userDrawn="1"/>
          </p:nvSpPr>
          <p:spPr bwMode="auto">
            <a:xfrm rot="173527" flipH="1">
              <a:off x="813721" y="1822461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4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4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4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8" name="Freeform 47"/>
            <p:cNvSpPr>
              <a:spLocks/>
            </p:cNvSpPr>
            <p:nvPr userDrawn="1"/>
          </p:nvSpPr>
          <p:spPr bwMode="auto">
            <a:xfrm rot="173527" flipH="1">
              <a:off x="735925" y="1819286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19" name="Freeform 48"/>
            <p:cNvSpPr>
              <a:spLocks/>
            </p:cNvSpPr>
            <p:nvPr userDrawn="1"/>
          </p:nvSpPr>
          <p:spPr bwMode="auto">
            <a:xfrm rot="173527" flipH="1">
              <a:off x="659717" y="1814524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0" name="Freeform 49"/>
            <p:cNvSpPr>
              <a:spLocks/>
            </p:cNvSpPr>
            <p:nvPr userDrawn="1"/>
          </p:nvSpPr>
          <p:spPr bwMode="auto">
            <a:xfrm rot="173527" flipH="1">
              <a:off x="581922" y="1811349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0" y="0"/>
                </a:cxn>
                <a:cxn ang="0">
                  <a:pos x="16" y="48"/>
                </a:cxn>
                <a:cxn ang="0">
                  <a:pos x="20" y="97"/>
                </a:cxn>
                <a:cxn ang="0">
                  <a:pos x="16" y="148"/>
                </a:cxn>
                <a:cxn ang="0">
                  <a:pos x="10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20" h="196">
                  <a:moveTo>
                    <a:pt x="0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48"/>
                  </a:lnTo>
                  <a:lnTo>
                    <a:pt x="20" y="97"/>
                  </a:lnTo>
                  <a:lnTo>
                    <a:pt x="16" y="148"/>
                  </a:lnTo>
                  <a:lnTo>
                    <a:pt x="10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1" name="Freeform 50"/>
            <p:cNvSpPr>
              <a:spLocks/>
            </p:cNvSpPr>
            <p:nvPr userDrawn="1"/>
          </p:nvSpPr>
          <p:spPr bwMode="auto">
            <a:xfrm rot="173527" flipH="1">
              <a:off x="504126" y="1806587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9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9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9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2" name="Freeform 51"/>
            <p:cNvSpPr>
              <a:spLocks/>
            </p:cNvSpPr>
            <p:nvPr userDrawn="1"/>
          </p:nvSpPr>
          <p:spPr bwMode="auto">
            <a:xfrm rot="173527" flipH="1">
              <a:off x="427919" y="1803412"/>
              <a:ext cx="11114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6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6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6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3" name="Freeform 52"/>
            <p:cNvSpPr>
              <a:spLocks/>
            </p:cNvSpPr>
            <p:nvPr userDrawn="1"/>
          </p:nvSpPr>
          <p:spPr bwMode="auto">
            <a:xfrm rot="173527" flipH="1">
              <a:off x="350124" y="1800237"/>
              <a:ext cx="11113" cy="1127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19" y="48"/>
                </a:cxn>
                <a:cxn ang="0">
                  <a:pos x="19" y="97"/>
                </a:cxn>
                <a:cxn ang="0">
                  <a:pos x="19" y="148"/>
                </a:cxn>
                <a:cxn ang="0">
                  <a:pos x="13" y="196"/>
                </a:cxn>
                <a:cxn ang="0">
                  <a:pos x="7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7" y="0"/>
                  </a:lnTo>
                  <a:lnTo>
                    <a:pt x="13" y="0"/>
                  </a:lnTo>
                  <a:lnTo>
                    <a:pt x="19" y="48"/>
                  </a:lnTo>
                  <a:lnTo>
                    <a:pt x="19" y="97"/>
                  </a:lnTo>
                  <a:lnTo>
                    <a:pt x="19" y="148"/>
                  </a:lnTo>
                  <a:lnTo>
                    <a:pt x="13" y="196"/>
                  </a:lnTo>
                  <a:lnTo>
                    <a:pt x="7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4" name="Freeform 53"/>
            <p:cNvSpPr>
              <a:spLocks/>
            </p:cNvSpPr>
            <p:nvPr userDrawn="1"/>
          </p:nvSpPr>
          <p:spPr bwMode="auto">
            <a:xfrm rot="173527" flipH="1">
              <a:off x="270741" y="1795475"/>
              <a:ext cx="11113" cy="1142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9" y="0"/>
                </a:cxn>
                <a:cxn ang="0">
                  <a:pos x="16" y="48"/>
                </a:cxn>
                <a:cxn ang="0">
                  <a:pos x="19" y="97"/>
                </a:cxn>
                <a:cxn ang="0">
                  <a:pos x="16" y="148"/>
                </a:cxn>
                <a:cxn ang="0">
                  <a:pos x="9" y="196"/>
                </a:cxn>
                <a:cxn ang="0">
                  <a:pos x="3" y="196"/>
                </a:cxn>
                <a:cxn ang="0">
                  <a:pos x="0" y="196"/>
                </a:cxn>
                <a:cxn ang="0">
                  <a:pos x="0" y="148"/>
                </a:cxn>
                <a:cxn ang="0">
                  <a:pos x="0" y="100"/>
                </a:cxn>
                <a:cxn ang="0">
                  <a:pos x="0" y="48"/>
                </a:cxn>
                <a:cxn ang="0">
                  <a:pos x="0" y="0"/>
                </a:cxn>
              </a:cxnLst>
              <a:rect l="0" t="0" r="r" b="b"/>
              <a:pathLst>
                <a:path w="19" h="196">
                  <a:moveTo>
                    <a:pt x="0" y="0"/>
                  </a:moveTo>
                  <a:lnTo>
                    <a:pt x="3" y="0"/>
                  </a:lnTo>
                  <a:lnTo>
                    <a:pt x="9" y="0"/>
                  </a:lnTo>
                  <a:lnTo>
                    <a:pt x="16" y="48"/>
                  </a:lnTo>
                  <a:lnTo>
                    <a:pt x="19" y="97"/>
                  </a:lnTo>
                  <a:lnTo>
                    <a:pt x="16" y="148"/>
                  </a:lnTo>
                  <a:lnTo>
                    <a:pt x="9" y="196"/>
                  </a:lnTo>
                  <a:lnTo>
                    <a:pt x="3" y="196"/>
                  </a:lnTo>
                  <a:lnTo>
                    <a:pt x="0" y="196"/>
                  </a:lnTo>
                  <a:lnTo>
                    <a:pt x="0" y="148"/>
                  </a:lnTo>
                  <a:lnTo>
                    <a:pt x="0" y="100"/>
                  </a:lnTo>
                  <a:lnTo>
                    <a:pt x="0" y="48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5" name="Полилиния 324"/>
            <p:cNvSpPr/>
            <p:nvPr userDrawn="1"/>
          </p:nvSpPr>
          <p:spPr bwMode="auto">
            <a:xfrm>
              <a:off x="1004240" y="1974855"/>
              <a:ext cx="7114314" cy="142869"/>
            </a:xfrm>
            <a:custGeom>
              <a:avLst/>
              <a:gdLst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98776"/>
                <a:gd name="connsiteX1" fmla="*/ 7114673 w 7114673"/>
                <a:gd name="connsiteY1" fmla="*/ 0 h 98776"/>
                <a:gd name="connsiteX2" fmla="*/ 7114673 w 7114673"/>
                <a:gd name="connsiteY2" fmla="*/ 0 h 98776"/>
                <a:gd name="connsiteX0" fmla="*/ 0 w 7114673"/>
                <a:gd name="connsiteY0" fmla="*/ 1337 h 64730"/>
                <a:gd name="connsiteX1" fmla="*/ 3643306 w 7114673"/>
                <a:gd name="connsiteY1" fmla="*/ 64730 h 64730"/>
                <a:gd name="connsiteX2" fmla="*/ 7114673 w 7114673"/>
                <a:gd name="connsiteY2" fmla="*/ 1337 h 64730"/>
                <a:gd name="connsiteX3" fmla="*/ 7114673 w 7114673"/>
                <a:gd name="connsiteY3" fmla="*/ 1337 h 64730"/>
                <a:gd name="connsiteX0" fmla="*/ 0 w 7114673"/>
                <a:gd name="connsiteY0" fmla="*/ 1337 h 116131"/>
                <a:gd name="connsiteX1" fmla="*/ 3643306 w 7114673"/>
                <a:gd name="connsiteY1" fmla="*/ 64730 h 116131"/>
                <a:gd name="connsiteX2" fmla="*/ 7114673 w 7114673"/>
                <a:gd name="connsiteY2" fmla="*/ 1337 h 116131"/>
                <a:gd name="connsiteX3" fmla="*/ 7114673 w 7114673"/>
                <a:gd name="connsiteY3" fmla="*/ 1337 h 116131"/>
                <a:gd name="connsiteX0" fmla="*/ 0 w 7114673"/>
                <a:gd name="connsiteY0" fmla="*/ 0 h 0"/>
                <a:gd name="connsiteX1" fmla="*/ 7114673 w 7114673"/>
                <a:gd name="connsiteY1" fmla="*/ 0 h 0"/>
                <a:gd name="connsiteX2" fmla="*/ 7114673 w 7114673"/>
                <a:gd name="connsiteY2" fmla="*/ 0 h 0"/>
                <a:gd name="connsiteX0" fmla="*/ 0 w 7114673"/>
                <a:gd name="connsiteY0" fmla="*/ 0 h 259197"/>
                <a:gd name="connsiteX1" fmla="*/ 7114673 w 7114673"/>
                <a:gd name="connsiteY1" fmla="*/ 0 h 259197"/>
                <a:gd name="connsiteX2" fmla="*/ 7114673 w 7114673"/>
                <a:gd name="connsiteY2" fmla="*/ 0 h 25919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64241"/>
                <a:gd name="connsiteX1" fmla="*/ 3643306 w 7114673"/>
                <a:gd name="connsiteY1" fmla="*/ 142852 h 164241"/>
                <a:gd name="connsiteX2" fmla="*/ 5022911 w 7114673"/>
                <a:gd name="connsiteY2" fmla="*/ 128337 h 164241"/>
                <a:gd name="connsiteX3" fmla="*/ 7114673 w 7114673"/>
                <a:gd name="connsiteY3" fmla="*/ 0 h 164241"/>
                <a:gd name="connsiteX4" fmla="*/ 7114673 w 7114673"/>
                <a:gd name="connsiteY4" fmla="*/ 0 h 164241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5255 h 148107"/>
                <a:gd name="connsiteX1" fmla="*/ 3643306 w 7114673"/>
                <a:gd name="connsiteY1" fmla="*/ 148107 h 148107"/>
                <a:gd name="connsiteX2" fmla="*/ 7114673 w 7114673"/>
                <a:gd name="connsiteY2" fmla="*/ 5255 h 148107"/>
                <a:gd name="connsiteX3" fmla="*/ 7114673 w 7114673"/>
                <a:gd name="connsiteY3" fmla="*/ 5255 h 148107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  <a:gd name="connsiteX0" fmla="*/ 0 w 7114673"/>
                <a:gd name="connsiteY0" fmla="*/ 0 h 142852"/>
                <a:gd name="connsiteX1" fmla="*/ 3643306 w 7114673"/>
                <a:gd name="connsiteY1" fmla="*/ 142852 h 142852"/>
                <a:gd name="connsiteX2" fmla="*/ 7114673 w 7114673"/>
                <a:gd name="connsiteY2" fmla="*/ 0 h 142852"/>
                <a:gd name="connsiteX3" fmla="*/ 7114673 w 7114673"/>
                <a:gd name="connsiteY3" fmla="*/ 0 h 14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14673" h="142852">
                  <a:moveTo>
                    <a:pt x="0" y="0"/>
                  </a:moveTo>
                  <a:cubicBezTo>
                    <a:pt x="1079383" y="39898"/>
                    <a:pt x="2256426" y="122573"/>
                    <a:pt x="3643306" y="142852"/>
                  </a:cubicBezTo>
                  <a:cubicBezTo>
                    <a:pt x="4829085" y="142852"/>
                    <a:pt x="6367148" y="58417"/>
                    <a:pt x="7114673" y="0"/>
                  </a:cubicBezTo>
                  <a:lnTo>
                    <a:pt x="7114673" y="0"/>
                  </a:lnTo>
                </a:path>
              </a:pathLst>
            </a:custGeom>
            <a:noFill/>
            <a:ln w="19050" cap="flat" cmpd="sng" algn="ctr">
              <a:solidFill>
                <a:schemeClr val="accent2">
                  <a:lumMod val="40000"/>
                  <a:lumOff val="6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6" name="Полилиния 325"/>
            <p:cNvSpPr/>
            <p:nvPr userDrawn="1"/>
          </p:nvSpPr>
          <p:spPr bwMode="auto">
            <a:xfrm>
              <a:off x="2425" y="1976443"/>
              <a:ext cx="995465" cy="309549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chemeClr val="accent2">
                  <a:lumMod val="40000"/>
                  <a:lumOff val="6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7" name="Rectangle 24"/>
            <p:cNvSpPr>
              <a:spLocks noChangeArrowheads="1"/>
            </p:cNvSpPr>
            <p:nvPr userDrawn="1"/>
          </p:nvSpPr>
          <p:spPr bwMode="auto">
            <a:xfrm rot="173527" flipH="1">
              <a:off x="910568" y="1957393"/>
              <a:ext cx="12701" cy="2222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8" name="Rectangle 26"/>
            <p:cNvSpPr>
              <a:spLocks noChangeArrowheads="1"/>
            </p:cNvSpPr>
            <p:nvPr userDrawn="1"/>
          </p:nvSpPr>
          <p:spPr bwMode="auto">
            <a:xfrm rot="173527" flipH="1">
              <a:off x="923269" y="1962155"/>
              <a:ext cx="49218" cy="1587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29" name="Freeform 29"/>
            <p:cNvSpPr>
              <a:spLocks/>
            </p:cNvSpPr>
            <p:nvPr userDrawn="1"/>
          </p:nvSpPr>
          <p:spPr bwMode="auto">
            <a:xfrm rot="173527" flipH="1">
              <a:off x="966137" y="1958980"/>
              <a:ext cx="11113" cy="25399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0" name="Freeform 31"/>
            <p:cNvSpPr>
              <a:spLocks/>
            </p:cNvSpPr>
            <p:nvPr userDrawn="1"/>
          </p:nvSpPr>
          <p:spPr bwMode="auto">
            <a:xfrm rot="173527" flipH="1">
              <a:off x="977250" y="1958980"/>
              <a:ext cx="12701" cy="25399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1" name="Freeform 33"/>
            <p:cNvSpPr>
              <a:spLocks/>
            </p:cNvSpPr>
            <p:nvPr userDrawn="1"/>
          </p:nvSpPr>
          <p:spPr bwMode="auto">
            <a:xfrm rot="173527" flipH="1">
              <a:off x="989951" y="1958980"/>
              <a:ext cx="11114" cy="2698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2" name="Freeform 35"/>
            <p:cNvSpPr>
              <a:spLocks/>
            </p:cNvSpPr>
            <p:nvPr userDrawn="1"/>
          </p:nvSpPr>
          <p:spPr bwMode="auto">
            <a:xfrm rot="173527" flipH="1">
              <a:off x="1001065" y="1960568"/>
              <a:ext cx="11113" cy="25399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3" name="Freeform 37"/>
            <p:cNvSpPr>
              <a:spLocks/>
            </p:cNvSpPr>
            <p:nvPr userDrawn="1"/>
          </p:nvSpPr>
          <p:spPr bwMode="auto">
            <a:xfrm rot="173527" flipH="1">
              <a:off x="1012178" y="1960568"/>
              <a:ext cx="11114" cy="26986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4" name="Полилиния 333"/>
            <p:cNvSpPr/>
            <p:nvPr userDrawn="1"/>
          </p:nvSpPr>
          <p:spPr bwMode="auto">
            <a:xfrm flipH="1">
              <a:off x="8150307" y="1976443"/>
              <a:ext cx="995465" cy="309549"/>
            </a:xfrm>
            <a:custGeom>
              <a:avLst/>
              <a:gdLst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  <a:gd name="connsiteX0" fmla="*/ 996043 w 996043"/>
                <a:gd name="connsiteY0" fmla="*/ 0 h 310243"/>
                <a:gd name="connsiteX1" fmla="*/ 0 w 996043"/>
                <a:gd name="connsiteY1" fmla="*/ 310243 h 310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6043" h="310243">
                  <a:moveTo>
                    <a:pt x="996043" y="0"/>
                  </a:moveTo>
                  <a:cubicBezTo>
                    <a:pt x="764069" y="166704"/>
                    <a:pt x="546356" y="280324"/>
                    <a:pt x="0" y="310243"/>
                  </a:cubicBezTo>
                </a:path>
              </a:pathLst>
            </a:custGeom>
            <a:noFill/>
            <a:ln w="19050" cap="flat" cmpd="sng" algn="ctr">
              <a:solidFill>
                <a:schemeClr val="accent2">
                  <a:lumMod val="40000"/>
                  <a:lumOff val="6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5" name="Rectangle 26"/>
            <p:cNvSpPr>
              <a:spLocks noChangeArrowheads="1"/>
            </p:cNvSpPr>
            <p:nvPr/>
          </p:nvSpPr>
          <p:spPr bwMode="auto">
            <a:xfrm rot="21426473">
              <a:off x="8172535" y="1962155"/>
              <a:ext cx="49218" cy="15874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6" name="Freeform 29"/>
            <p:cNvSpPr>
              <a:spLocks/>
            </p:cNvSpPr>
            <p:nvPr/>
          </p:nvSpPr>
          <p:spPr bwMode="auto">
            <a:xfrm rot="21426473">
              <a:off x="8167772" y="1958980"/>
              <a:ext cx="11113" cy="25399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7" name="Freeform 31"/>
            <p:cNvSpPr>
              <a:spLocks/>
            </p:cNvSpPr>
            <p:nvPr/>
          </p:nvSpPr>
          <p:spPr bwMode="auto">
            <a:xfrm rot="21426473">
              <a:off x="8156658" y="1958980"/>
              <a:ext cx="11114" cy="25399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4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4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8" name="Freeform 33"/>
            <p:cNvSpPr>
              <a:spLocks/>
            </p:cNvSpPr>
            <p:nvPr/>
          </p:nvSpPr>
          <p:spPr bwMode="auto">
            <a:xfrm rot="21426473">
              <a:off x="8145545" y="1958980"/>
              <a:ext cx="11113" cy="2698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3" y="12"/>
                </a:cxn>
                <a:cxn ang="0">
                  <a:pos x="0" y="22"/>
                </a:cxn>
                <a:cxn ang="0">
                  <a:pos x="3" y="35"/>
                </a:cxn>
                <a:cxn ang="0">
                  <a:pos x="10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10" y="0"/>
                  </a:lnTo>
                  <a:lnTo>
                    <a:pt x="3" y="12"/>
                  </a:lnTo>
                  <a:lnTo>
                    <a:pt x="0" y="22"/>
                  </a:lnTo>
                  <a:lnTo>
                    <a:pt x="3" y="35"/>
                  </a:lnTo>
                  <a:lnTo>
                    <a:pt x="10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39" name="Freeform 35"/>
            <p:cNvSpPr>
              <a:spLocks/>
            </p:cNvSpPr>
            <p:nvPr/>
          </p:nvSpPr>
          <p:spPr bwMode="auto">
            <a:xfrm rot="21426473">
              <a:off x="8134431" y="1960568"/>
              <a:ext cx="11114" cy="25399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3" y="0"/>
                </a:cxn>
                <a:cxn ang="0">
                  <a:pos x="9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9" y="45"/>
                </a:cxn>
                <a:cxn ang="0">
                  <a:pos x="13" y="45"/>
                </a:cxn>
                <a:cxn ang="0">
                  <a:pos x="19" y="45"/>
                </a:cxn>
                <a:cxn ang="0">
                  <a:pos x="19" y="22"/>
                </a:cxn>
                <a:cxn ang="0">
                  <a:pos x="19" y="0"/>
                </a:cxn>
              </a:cxnLst>
              <a:rect l="0" t="0" r="r" b="b"/>
              <a:pathLst>
                <a:path w="19" h="45">
                  <a:moveTo>
                    <a:pt x="19" y="0"/>
                  </a:moveTo>
                  <a:lnTo>
                    <a:pt x="13" y="0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9" y="45"/>
                  </a:lnTo>
                  <a:lnTo>
                    <a:pt x="13" y="45"/>
                  </a:lnTo>
                  <a:lnTo>
                    <a:pt x="19" y="45"/>
                  </a:lnTo>
                  <a:lnTo>
                    <a:pt x="19" y="22"/>
                  </a:lnTo>
                  <a:lnTo>
                    <a:pt x="1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  <p:sp>
          <p:nvSpPr>
            <p:cNvPr id="340" name="Freeform 37"/>
            <p:cNvSpPr>
              <a:spLocks/>
            </p:cNvSpPr>
            <p:nvPr/>
          </p:nvSpPr>
          <p:spPr bwMode="auto">
            <a:xfrm rot="21426473">
              <a:off x="8121729" y="1960568"/>
              <a:ext cx="12701" cy="26986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12"/>
                </a:cxn>
                <a:cxn ang="0">
                  <a:pos x="0" y="22"/>
                </a:cxn>
                <a:cxn ang="0">
                  <a:pos x="0" y="35"/>
                </a:cxn>
                <a:cxn ang="0">
                  <a:pos x="7" y="45"/>
                </a:cxn>
                <a:cxn ang="0">
                  <a:pos x="13" y="45"/>
                </a:cxn>
                <a:cxn ang="0">
                  <a:pos x="20" y="45"/>
                </a:cxn>
                <a:cxn ang="0">
                  <a:pos x="20" y="22"/>
                </a:cxn>
                <a:cxn ang="0">
                  <a:pos x="20" y="0"/>
                </a:cxn>
              </a:cxnLst>
              <a:rect l="0" t="0" r="r" b="b"/>
              <a:pathLst>
                <a:path w="20" h="45">
                  <a:moveTo>
                    <a:pt x="20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0" y="35"/>
                  </a:lnTo>
                  <a:lnTo>
                    <a:pt x="7" y="45"/>
                  </a:lnTo>
                  <a:lnTo>
                    <a:pt x="13" y="45"/>
                  </a:lnTo>
                  <a:lnTo>
                    <a:pt x="20" y="45"/>
                  </a:lnTo>
                  <a:lnTo>
                    <a:pt x="20" y="22"/>
                  </a:lnTo>
                  <a:lnTo>
                    <a:pt x="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 b="1" dirty="0">
                <a:latin typeface="Tahoma" pitchFamily="34" charset="0"/>
              </a:endParaRPr>
            </a:p>
          </p:txBody>
        </p:sp>
      </p:grpSp>
      <p:sp>
        <p:nvSpPr>
          <p:cNvPr id="341" name="Овал 340"/>
          <p:cNvSpPr/>
          <p:nvPr/>
        </p:nvSpPr>
        <p:spPr bwMode="auto">
          <a:xfrm>
            <a:off x="8818565" y="3071813"/>
            <a:ext cx="428625" cy="428625"/>
          </a:xfrm>
          <a:prstGeom prst="ellipse">
            <a:avLst/>
          </a:prstGeom>
          <a:solidFill>
            <a:srgbClr val="DC525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ru-RU" b="1" dirty="0">
              <a:latin typeface="Tahoma" pitchFamily="34" charset="0"/>
            </a:endParaRPr>
          </a:p>
        </p:txBody>
      </p:sp>
      <p:sp>
        <p:nvSpPr>
          <p:cNvPr id="342" name="Rectangle 6"/>
          <p:cNvSpPr txBox="1">
            <a:spLocks noChangeArrowheads="1"/>
          </p:cNvSpPr>
          <p:nvPr/>
        </p:nvSpPr>
        <p:spPr>
          <a:xfrm>
            <a:off x="8775700" y="3100389"/>
            <a:ext cx="457200" cy="360362"/>
          </a:xfrm>
          <a:prstGeom prst="rect">
            <a:avLst/>
          </a:prstGeom>
          <a:noFill/>
          <a:ln/>
        </p:spPr>
        <p:txBody>
          <a:bodyPr wrap="none" anchor="ctr"/>
          <a:lstStyle>
            <a:lvl1pPr>
              <a:defRPr sz="1200" b="1">
                <a:solidFill>
                  <a:schemeClr val="bg1"/>
                </a:solidFill>
              </a:defRPr>
            </a:lvl1pPr>
          </a:lstStyle>
          <a:p>
            <a:pPr algn="ctr">
              <a:defRPr/>
            </a:pPr>
            <a:fld id="{E87C2831-01BD-49F3-91E8-90F921BAE304}" type="slidenum">
              <a:rPr lang="ru-RU" smtClean="0">
                <a:latin typeface="Tahoma" pitchFamily="34" charset="0"/>
              </a:rPr>
              <a:pPr algn="ctr">
                <a:defRPr/>
              </a:pPr>
              <a:t>‹#›</a:t>
            </a:fld>
            <a:endParaRPr lang="ru-RU" dirty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  <p:sldLayoutId id="2147483843" r:id="rId14"/>
    <p:sldLayoutId id="2147483844" r:id="rId15"/>
    <p:sldLayoutId id="2147483845" r:id="rId16"/>
    <p:sldLayoutId id="2147483846" r:id="rId17"/>
    <p:sldLayoutId id="2147483847" r:id="rId18"/>
    <p:sldLayoutId id="2147483848" r:id="rId19"/>
    <p:sldLayoutId id="2147483849" r:id="rId20"/>
    <p:sldLayoutId id="2147483850" r:id="rId21"/>
    <p:sldLayoutId id="2147483851" r:id="rId2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4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2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Tahoma" pitchFamily="34" charset="0"/>
        <a:buChar char="■"/>
        <a:defRPr sz="1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2.png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568561"/>
            <a:ext cx="914400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dirty="0" smtClean="0"/>
          </a:p>
          <a:p>
            <a:pPr algn="ctr"/>
            <a:r>
              <a:rPr lang="ru-RU" sz="2000" dirty="0" smtClean="0"/>
              <a:t> </a:t>
            </a:r>
          </a:p>
          <a:p>
            <a:pPr algn="ctr"/>
            <a:endParaRPr lang="ru-RU" sz="2000" b="1" dirty="0" smtClean="0">
              <a:solidFill>
                <a:srgbClr val="0000FF"/>
              </a:solidFill>
            </a:endParaRPr>
          </a:p>
          <a:p>
            <a:pPr algn="ctr"/>
            <a:r>
              <a:rPr lang="ru-RU" dirty="0" smtClean="0">
                <a:solidFill>
                  <a:srgbClr val="0000FF"/>
                </a:solidFill>
              </a:rPr>
              <a:t>КРУГЛЫЙ СТОЛ </a:t>
            </a:r>
          </a:p>
          <a:p>
            <a:pPr algn="ctr"/>
            <a:endParaRPr lang="ru-RU" dirty="0" smtClean="0">
              <a:solidFill>
                <a:srgbClr val="0000FF"/>
              </a:solidFill>
            </a:endParaRPr>
          </a:p>
          <a:p>
            <a:pPr algn="ctr"/>
            <a:endParaRPr lang="ru-RU" dirty="0" smtClean="0">
              <a:solidFill>
                <a:srgbClr val="0000FF"/>
              </a:solidFill>
            </a:endParaRPr>
          </a:p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«Состояние и перспективы развития </a:t>
            </a:r>
          </a:p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технологий улавливания оксидов серы </a:t>
            </a:r>
          </a:p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на ТЭС Российской Федерации» </a:t>
            </a:r>
          </a:p>
          <a:p>
            <a:endParaRPr lang="ru-RU" sz="2000" dirty="0" smtClean="0"/>
          </a:p>
          <a:p>
            <a:pPr algn="ctr"/>
            <a:endParaRPr lang="ru-RU" sz="2000" b="1" cap="all" dirty="0" smtClean="0"/>
          </a:p>
          <a:p>
            <a:pPr algn="ctr"/>
            <a:r>
              <a:rPr lang="ru-RU" sz="2000" dirty="0" smtClean="0"/>
              <a:t>«Справочник наилучших доступных технологий,</a:t>
            </a:r>
          </a:p>
          <a:p>
            <a:pPr algn="ctr"/>
            <a:r>
              <a:rPr lang="ru-RU" sz="2000" dirty="0" smtClean="0"/>
              <a:t> рекомендуемые технологии сероочисток на ТЭС»</a:t>
            </a:r>
          </a:p>
          <a:p>
            <a:pPr marL="446088" lvl="1" indent="-446088" algn="ctr"/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46088" lvl="1" indent="-446088" algn="ctr"/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46088" lvl="1" indent="-446088"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Сапаров М. И., Лицарева Е.В., Романов С.М.</a:t>
            </a:r>
          </a:p>
          <a:p>
            <a:pPr marL="446088" lvl="1" indent="-446088"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АО «ЭНИН»</a:t>
            </a:r>
          </a:p>
          <a:p>
            <a:pPr marL="446088" lvl="1" indent="-446088"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b="1" dirty="0" smtClean="0"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latin typeface="Arial" pitchFamily="34" charset="0"/>
                <a:cs typeface="Arial" pitchFamily="34" charset="0"/>
              </a:rPr>
              <a:t>28.02.2018г  Москва 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1706"/>
            <a:ext cx="4392488" cy="60576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59829"/>
            <a:ext cx="4035334" cy="60494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771178"/>
          </a:xfrm>
        </p:spPr>
        <p:txBody>
          <a:bodyPr/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b="1" kern="1200" dirty="0" err="1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ИТС</a:t>
            </a:r>
            <a: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 38-2017: </a:t>
            </a:r>
            <a:b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</a:br>
            <a: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Таблица 2.8 </a:t>
            </a:r>
            <a: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 Технологии </a:t>
            </a:r>
            <a: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снижения выбросов </a:t>
            </a:r>
            <a:r>
              <a:rPr lang="ru-RU" sz="1600" b="1" kern="1200" dirty="0" err="1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SOх</a:t>
            </a:r>
            <a: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  <a:t> при сжигании углей, подлежащие рассмотрению</a:t>
            </a:r>
            <a:br>
              <a:rPr lang="ru-RU" sz="1600" b="1" kern="1200" dirty="0" smtClean="0">
                <a:solidFill>
                  <a:srgbClr val="0000CC"/>
                </a:solidFill>
                <a:latin typeface="Arial" charset="0"/>
                <a:ea typeface="+mn-ea"/>
                <a:cs typeface="+mn-cs"/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/>
            </a:r>
            <a:br>
              <a:rPr lang="ru-RU" sz="1800" b="1" dirty="0" smtClean="0">
                <a:solidFill>
                  <a:srgbClr val="0070C0"/>
                </a:solidFill>
              </a:rPr>
            </a:br>
            <a:endParaRPr lang="ru-RU" sz="1800" b="1" dirty="0">
              <a:solidFill>
                <a:srgbClr val="0070C0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251520" y="1052735"/>
            <a:ext cx="8640960" cy="5707428"/>
            <a:chOff x="251520" y="1052735"/>
            <a:chExt cx="8640960" cy="5707428"/>
          </a:xfrm>
        </p:grpSpPr>
        <p:pic>
          <p:nvPicPr>
            <p:cNvPr id="86020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1052735"/>
              <a:ext cx="8640960" cy="2949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602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115434"/>
              <a:ext cx="8640960" cy="26447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16" y="116632"/>
            <a:ext cx="4494692" cy="64807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860032" y="116632"/>
            <a:ext cx="4248472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/>
              <a:t>РЕШИЛИ:</a:t>
            </a:r>
          </a:p>
          <a:p>
            <a:pPr algn="just"/>
            <a:r>
              <a:rPr lang="ru-RU" sz="1400" b="1" dirty="0" smtClean="0"/>
              <a:t>……….</a:t>
            </a:r>
          </a:p>
          <a:p>
            <a:pPr algn="just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п. 4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Принять к сведению информацию Минэнерго России о целесообразности утверждения проекта информационно-технического справочника по наилучшим доступным технологиям «Сжигание топлива на крупных установках в целях производства энергии» в представленной к настоящему заседанию Межведомственного совета редакции с учетом особого мнения в части необходимости ускоренной разработки нормативных правовых актов, необходимых для реализации положений Федерального закона от 21 июля 2014 г. № 219-ФЗ «О внесении изменений в Федеральный закон «Об охране окружающей среды» и отдельные законодательные акты Российской Федерации», и </a:t>
            </a:r>
            <a:r>
              <a:rPr lang="ru-RU" sz="1400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проведения модернизации ряда котельных установок, не соответствующих наилучшим доступным технологиям, установленным в проекте информационно-технического справочника по наилучшим доступным технологиям </a:t>
            </a:r>
            <a:r>
              <a:rPr lang="ru-RU" sz="1400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«Сжигание топлива на крупных установках в целях производства энергии», в рамках </a:t>
            </a:r>
            <a:r>
              <a:rPr lang="ru-RU" sz="1400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запланированной к </a:t>
            </a:r>
            <a:r>
              <a:rPr lang="ru-RU" sz="1400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разработке программы по модернизации объектов генерации (программа договоров о предоставлении мощности, ДПМ-2</a:t>
            </a:r>
            <a:r>
              <a:rPr lang="ru-RU" sz="1400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).</a:t>
            </a:r>
            <a:endParaRPr lang="ru-RU" sz="1400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016" y="116632"/>
            <a:ext cx="8856984" cy="108012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</a:rPr>
              <a:t>Перечень поручений Президента Российской Федерации</a:t>
            </a:r>
            <a:br>
              <a:rPr lang="ru-RU" sz="1600" b="1" dirty="0" smtClean="0">
                <a:solidFill>
                  <a:srgbClr val="0070C0"/>
                </a:solidFill>
              </a:rPr>
            </a:br>
            <a:r>
              <a:rPr lang="ru-RU" sz="1600" b="1" dirty="0" smtClean="0">
                <a:solidFill>
                  <a:srgbClr val="0070C0"/>
                </a:solidFill>
              </a:rPr>
              <a:t> от 12.12.2017  № Пр-2530 по итогам совещания по вопросам развития электроэнергетики, состоявшегося 14 ноября 2017 года</a:t>
            </a:r>
            <a:endParaRPr lang="ru-RU" sz="1600" b="1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196752"/>
            <a:ext cx="871296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Пр-2530, п.1 а) </a:t>
            </a:r>
            <a:endParaRPr lang="ru-RU" sz="1600" dirty="0" smtClean="0"/>
          </a:p>
          <a:p>
            <a:pPr algn="just"/>
            <a:r>
              <a:rPr lang="ru-RU" sz="1600" dirty="0" smtClean="0"/>
              <a:t>Правительству Российской Федерации </a:t>
            </a:r>
            <a:r>
              <a:rPr lang="ru-RU" sz="1600" dirty="0" smtClean="0">
                <a:solidFill>
                  <a:srgbClr val="0033CC"/>
                </a:solidFill>
              </a:rPr>
              <a:t>с учётом предложений Минэнерго России, </a:t>
            </a:r>
            <a:r>
              <a:rPr lang="ru-RU" sz="1600" dirty="0" smtClean="0"/>
              <a:t>касающихся формирования </a:t>
            </a:r>
            <a:r>
              <a:rPr lang="ru-RU" sz="1600" dirty="0" smtClean="0">
                <a:solidFill>
                  <a:srgbClr val="0033CC"/>
                </a:solidFill>
              </a:rPr>
              <a:t>механизмов привлечения инвестиций в модернизацию объектов генерации тепловой электроэнергетики</a:t>
            </a:r>
            <a:r>
              <a:rPr lang="ru-RU" sz="1600" dirty="0" smtClean="0"/>
              <a:t>:</a:t>
            </a:r>
          </a:p>
          <a:p>
            <a:pPr indent="457200" algn="just"/>
            <a:endParaRPr lang="ru-RU" sz="1600" dirty="0"/>
          </a:p>
          <a:p>
            <a:pPr indent="457200" algn="just"/>
            <a:r>
              <a:rPr lang="ru-RU" sz="1600" dirty="0"/>
              <a:t>1. Разработать совместно с органами исполнительной власти субъектов Российской Федерации и ведущими деловыми объединениями предпринимателей </a:t>
            </a:r>
            <a:r>
              <a:rPr lang="ru-RU" sz="1600" dirty="0">
                <a:solidFill>
                  <a:srgbClr val="0033CC"/>
                </a:solidFill>
              </a:rPr>
              <a:t>механизмы привлечения инвестиций в модернизацию объектов генерации тепловой электроэнергетики</a:t>
            </a:r>
            <a:r>
              <a:rPr lang="ru-RU" sz="1600" dirty="0"/>
              <a:t>, обратив особое внимание на необходимость:</a:t>
            </a:r>
          </a:p>
          <a:p>
            <a:pPr indent="457200" algn="just"/>
            <a:r>
              <a:rPr lang="ru-RU" sz="1600" dirty="0"/>
              <a:t>а) </a:t>
            </a:r>
            <a:r>
              <a:rPr lang="ru-RU" sz="1600" dirty="0">
                <a:solidFill>
                  <a:srgbClr val="0033CC"/>
                </a:solidFill>
              </a:rPr>
              <a:t>обеспечения сдерживания роста тарифов на электроэнергию на уровне не выше инфляции;</a:t>
            </a:r>
          </a:p>
          <a:p>
            <a:pPr lvl="1" algn="just"/>
            <a:r>
              <a:rPr lang="ru-RU" sz="1600" dirty="0" smtClean="0"/>
              <a:t>Ответственный: Медведев Дмитрий Анатольевич</a:t>
            </a:r>
          </a:p>
          <a:p>
            <a:pPr lvl="1" algn="just"/>
            <a:r>
              <a:rPr lang="ru-RU" sz="1600" dirty="0" smtClean="0"/>
              <a:t>Срок </a:t>
            </a:r>
            <a:r>
              <a:rPr lang="ru-RU" sz="1600" dirty="0"/>
              <a:t>исполнения: 1 марта 2018 года</a:t>
            </a:r>
          </a:p>
          <a:p>
            <a:pPr indent="457200" algn="just"/>
            <a:endParaRPr lang="ru-RU" sz="800" dirty="0"/>
          </a:p>
          <a:p>
            <a:pPr indent="457200" algn="just"/>
            <a:r>
              <a:rPr lang="ru-RU" sz="1600" b="1" dirty="0" smtClean="0"/>
              <a:t>Пр-2530, п.2 </a:t>
            </a:r>
            <a:endParaRPr lang="ru-RU" sz="1600" dirty="0" smtClean="0"/>
          </a:p>
          <a:p>
            <a:pPr indent="457200" algn="just"/>
            <a:r>
              <a:rPr lang="ru-RU" sz="1600" dirty="0" smtClean="0"/>
              <a:t>2</a:t>
            </a:r>
            <a:r>
              <a:rPr lang="ru-RU" sz="1600" dirty="0"/>
              <a:t>. Представить предложения по внесению в законодательство Российской Федерации изменений, направленных на </a:t>
            </a:r>
            <a:r>
              <a:rPr lang="ru-RU" sz="1600" dirty="0">
                <a:solidFill>
                  <a:srgbClr val="0033CC"/>
                </a:solidFill>
              </a:rPr>
              <a:t>привлечение инвестиций в модернизацию объектов генерации тепловой электроэнергетики</a:t>
            </a:r>
            <a:r>
              <a:rPr lang="ru-RU" sz="1600" dirty="0" smtClean="0">
                <a:solidFill>
                  <a:srgbClr val="0033CC"/>
                </a:solidFill>
              </a:rPr>
              <a:t>.</a:t>
            </a:r>
          </a:p>
          <a:p>
            <a:pPr lvl="1"/>
            <a:r>
              <a:rPr lang="ru-RU" sz="1600" dirty="0" smtClean="0"/>
              <a:t>Ответственный: Медведев Дмитрий Анатольевич</a:t>
            </a:r>
          </a:p>
          <a:p>
            <a:pPr lvl="1"/>
            <a:r>
              <a:rPr lang="ru-RU" sz="1600" dirty="0" smtClean="0"/>
              <a:t>Срок исполнения:  до 1 мая 2018 года</a:t>
            </a:r>
            <a:endParaRPr lang="ru-RU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42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260648"/>
            <a:ext cx="9036496" cy="621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9879"/>
            <a:ext cx="9144000" cy="640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099401" cy="6152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Rectangle 3" hidden="1"/>
          <p:cNvGraphicFramePr>
            <a:graphicFrameLocks/>
          </p:cNvGraphicFramePr>
          <p:nvPr/>
        </p:nvGraphicFramePr>
        <p:xfrm>
          <a:off x="0" y="0"/>
          <a:ext cx="158750" cy="158750"/>
        </p:xfrm>
        <a:graphic>
          <a:graphicData uri="http://schemas.openxmlformats.org/presentationml/2006/ole">
            <p:oleObj spid="_x0000_s47114" name="think-cell Slide" r:id="rId4" imgW="0" imgH="0" progId="">
              <p:embed/>
            </p:oleObj>
          </a:graphicData>
        </a:graphic>
      </p:graphicFrame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2886075" y="5113338"/>
            <a:ext cx="60293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Tahoma" pitchFamily="34" charset="0"/>
              <a:buNone/>
            </a:pPr>
            <a:r>
              <a:rPr lang="ru-RU" sz="1400" dirty="0">
                <a:latin typeface="Tahoma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35913"/>
            <a:ext cx="89644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Распоряжением </a:t>
            </a:r>
            <a:r>
              <a:rPr lang="ru-RU" sz="1400" b="1" dirty="0">
                <a:solidFill>
                  <a:srgbClr val="0000FF"/>
                </a:solidFill>
              </a:rPr>
              <a:t>Правительства РФ № 1209-р от 9 июня 2017 г</a:t>
            </a:r>
            <a:r>
              <a:rPr lang="ru-RU" sz="1400" b="1" dirty="0" smtClean="0">
                <a:solidFill>
                  <a:srgbClr val="0000FF"/>
                </a:solidFill>
              </a:rPr>
              <a:t>. утверждена </a:t>
            </a:r>
            <a:endParaRPr lang="ru-RU" sz="1400" b="1" dirty="0">
              <a:solidFill>
                <a:srgbClr val="0000FF"/>
              </a:solidFill>
            </a:endParaRPr>
          </a:p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Генеральная схема размещения объектов электроэнергетики до 2035 года, 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согласно которой……. 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692696"/>
            <a:ext cx="87849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4500" algn="just">
              <a:lnSpc>
                <a:spcPct val="110000"/>
              </a:lnSpc>
            </a:pPr>
            <a:r>
              <a:rPr lang="ru-RU" sz="1600" dirty="0" smtClean="0"/>
              <a:t>До 2035 года генерирующее оборудование ТЭС в объеме 129,2 млн кВт достигнет установленных сроков эксплуатации и потребует инвестиционных решений по обновлению или выводу из эксплуатации генерирующего оборудования.</a:t>
            </a:r>
          </a:p>
          <a:p>
            <a:pPr indent="444500" algn="just">
              <a:lnSpc>
                <a:spcPct val="110000"/>
              </a:lnSpc>
            </a:pPr>
            <a:r>
              <a:rPr lang="ru-RU" sz="1600" dirty="0" smtClean="0"/>
              <a:t>Рекомендуемые объемы вывода из эксплуатации генерирующего оборудования ТЭС (в том числе под замену прогрессивным оборудованием), для которого в связи с низкими технико-экономическими показателями мероприятия по продлению сроков эксплуатации экономически нецелесообразны, могут составить до 52,7 млн. кВт до 2035 года.</a:t>
            </a:r>
          </a:p>
          <a:p>
            <a:pPr indent="444500" algn="just">
              <a:lnSpc>
                <a:spcPct val="110000"/>
              </a:lnSpc>
            </a:pPr>
            <a:r>
              <a:rPr lang="ru-RU" sz="1600" dirty="0" smtClean="0">
                <a:solidFill>
                  <a:srgbClr val="0033CC"/>
                </a:solidFill>
              </a:rPr>
              <a:t>Объем вводов в эксплуатацию генерирующего оборудования ТЭС до 2035 года может составить:</a:t>
            </a:r>
          </a:p>
          <a:p>
            <a:pPr indent="444500" algn="just">
              <a:lnSpc>
                <a:spcPct val="110000"/>
              </a:lnSpc>
              <a:tabLst>
                <a:tab pos="723900" algn="l"/>
              </a:tabLst>
            </a:pPr>
            <a:r>
              <a:rPr lang="ru-RU" sz="1600" dirty="0" smtClean="0">
                <a:solidFill>
                  <a:srgbClr val="0033CC"/>
                </a:solidFill>
                <a:sym typeface="Symbol"/>
              </a:rPr>
              <a:t>	</a:t>
            </a:r>
            <a:r>
              <a:rPr lang="ru-RU" sz="1600" dirty="0" smtClean="0">
                <a:solidFill>
                  <a:srgbClr val="0033CC"/>
                </a:solidFill>
              </a:rPr>
              <a:t>при реализации базового варианта </a:t>
            </a:r>
            <a:r>
              <a:rPr lang="ru-RU" sz="1600" dirty="0" smtClean="0">
                <a:solidFill>
                  <a:srgbClr val="0033CC"/>
                </a:solidFill>
                <a:sym typeface="Symbol"/>
              </a:rPr>
              <a:t></a:t>
            </a:r>
            <a:r>
              <a:rPr lang="ru-RU" sz="1600" dirty="0" smtClean="0">
                <a:solidFill>
                  <a:srgbClr val="0033CC"/>
                </a:solidFill>
              </a:rPr>
              <a:t> 59,5 млн кВт (включая 49,7 млн кВт на газе и 9,6 млн кВт на угле), из них 28,8 млн кВт на конденсационных электростанциях и 30,7 млн кВт на теплоэлектроцентралях; </a:t>
            </a:r>
          </a:p>
          <a:p>
            <a:pPr marL="285750" indent="-285750" algn="just">
              <a:lnSpc>
                <a:spcPct val="110000"/>
              </a:lnSpc>
              <a:buFont typeface="Symbol"/>
              <a:buChar char="-"/>
              <a:tabLst>
                <a:tab pos="723900" algn="l"/>
              </a:tabLst>
            </a:pPr>
            <a:r>
              <a:rPr lang="ru-RU" sz="1600" dirty="0" smtClean="0"/>
              <a:t>при реализации минимального варианта </a:t>
            </a:r>
            <a:r>
              <a:rPr lang="ru-RU" sz="1600" dirty="0" smtClean="0">
                <a:sym typeface="Symbol"/>
              </a:rPr>
              <a:t></a:t>
            </a:r>
            <a:r>
              <a:rPr lang="ru-RU" sz="1600" dirty="0" smtClean="0"/>
              <a:t> 51,4 млн кВт (включая 44,3 млн кВт на газе и 7 млн кВт на угле), из них 23 млн кВт на КЭС и 28,4 млн кВт на ТЭЦ.</a:t>
            </a:r>
          </a:p>
          <a:p>
            <a:pPr indent="444500" algn="just">
              <a:lnSpc>
                <a:spcPct val="110000"/>
              </a:lnSpc>
            </a:pPr>
            <a:endParaRPr lang="ru-RU" sz="1600" dirty="0" smtClean="0"/>
          </a:p>
          <a:p>
            <a:pPr indent="444500" algn="just">
              <a:lnSpc>
                <a:spcPct val="110000"/>
              </a:lnSpc>
            </a:pPr>
            <a:r>
              <a:rPr lang="ru-RU" sz="1600" dirty="0" smtClean="0"/>
              <a:t>По </a:t>
            </a:r>
            <a:r>
              <a:rPr lang="ru-RU" sz="1600" dirty="0"/>
              <a:t>результатам экономических сравнений и системной оптимизации</a:t>
            </a:r>
          </a:p>
          <a:p>
            <a:pPr indent="444500" algn="just">
              <a:lnSpc>
                <a:spcPct val="110000"/>
              </a:lnSpc>
            </a:pPr>
            <a:r>
              <a:rPr lang="ru-RU" sz="1600" dirty="0">
                <a:solidFill>
                  <a:srgbClr val="0033CC"/>
                </a:solidFill>
              </a:rPr>
              <a:t>возможна модернизация оборудования действующих ТЭС в объеме до 76,5 млн кВт при затратах на модернизацию не выше 30-50 % стоимости нового оборудования аналогичной мощности.</a:t>
            </a:r>
          </a:p>
          <a:p>
            <a:pPr marL="285750" indent="-285750" algn="just">
              <a:lnSpc>
                <a:spcPct val="110000"/>
              </a:lnSpc>
              <a:buFont typeface="Symbol"/>
              <a:buChar char="-"/>
              <a:tabLst>
                <a:tab pos="723900" algn="l"/>
              </a:tabLst>
            </a:pP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ГОСТ Р</a:t>
            </a:r>
            <a:r>
              <a:rPr lang="en-US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50831-95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УСТАНОВКИ КОТЕЛЬНЫЕ. 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Тепломеханическое оборудование. Общие технические требования.</a:t>
            </a:r>
            <a:b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и</a:t>
            </a:r>
            <a:b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ГОСТ Р 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55173—2012 </a:t>
            </a:r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УСТАНОВКИ 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КОТЕЛЬНЫЕ.</a:t>
            </a:r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Общие технические 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требования</a:t>
            </a:r>
            <a:endParaRPr lang="ru-RU" sz="18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2132856"/>
            <a:ext cx="84249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b="1" dirty="0" smtClean="0"/>
              <a:t> </a:t>
            </a:r>
            <a:r>
              <a:rPr lang="ru-RU" b="1" dirty="0"/>
              <a:t>Экологические требования к котельным </a:t>
            </a:r>
            <a:r>
              <a:rPr lang="ru-RU" b="1" dirty="0" smtClean="0"/>
              <a:t>установкам</a:t>
            </a:r>
          </a:p>
          <a:p>
            <a:pPr indent="457200" algn="just"/>
            <a:endParaRPr lang="ru-RU" b="1" dirty="0"/>
          </a:p>
          <a:p>
            <a:pPr indent="457200" algn="just"/>
            <a:r>
              <a:rPr lang="ru-RU" b="1" dirty="0" smtClean="0"/>
              <a:t> </a:t>
            </a:r>
            <a:r>
              <a:rPr lang="ru-RU" b="1" dirty="0"/>
              <a:t>Выбросы загрязняющих веществ в </a:t>
            </a:r>
            <a:r>
              <a:rPr lang="ru-RU" b="1" dirty="0" smtClean="0"/>
              <a:t>атмосферу</a:t>
            </a:r>
          </a:p>
          <a:p>
            <a:pPr indent="457200" algn="just"/>
            <a:endParaRPr lang="ru-RU" b="1" dirty="0"/>
          </a:p>
          <a:p>
            <a:pPr indent="457200" algn="just"/>
            <a:r>
              <a:rPr lang="ru-RU" dirty="0" smtClean="0"/>
              <a:t>Нормативы </a:t>
            </a:r>
            <a:r>
              <a:rPr lang="ru-RU" dirty="0"/>
              <a:t>удельных выбросов загрязняющих веществ в атмосферу от </a:t>
            </a:r>
            <a:r>
              <a:rPr lang="ru-RU" dirty="0" smtClean="0"/>
              <a:t>котельных установок </a:t>
            </a:r>
            <a:r>
              <a:rPr lang="ru-RU" dirty="0"/>
              <a:t>устанавливают предельные значения выбросов в атмосферу твердых частиц, </a:t>
            </a:r>
            <a:r>
              <a:rPr lang="ru-RU" dirty="0" smtClean="0"/>
              <a:t>оксидов серы </a:t>
            </a:r>
            <a:r>
              <a:rPr lang="ru-RU" dirty="0"/>
              <a:t>и азота, окиси углерода </a:t>
            </a:r>
            <a:r>
              <a:rPr lang="ru-RU" dirty="0">
                <a:solidFill>
                  <a:srgbClr val="0033CC"/>
                </a:solidFill>
              </a:rPr>
              <a:t>для вновь вводимых и реконструируемых котельных установок</a:t>
            </a:r>
            <a:r>
              <a:rPr lang="ru-RU" dirty="0" smtClean="0">
                <a:solidFill>
                  <a:srgbClr val="0033CC"/>
                </a:solidFill>
              </a:rPr>
              <a:t>, </a:t>
            </a:r>
            <a:r>
              <a:rPr lang="ru-RU" dirty="0" smtClean="0"/>
              <a:t>использующих </a:t>
            </a:r>
            <a:r>
              <a:rPr lang="ru-RU" dirty="0"/>
              <a:t>твердое, жидкое и газообразное топливо раздельно и в комбинации. </a:t>
            </a:r>
            <a:r>
              <a:rPr lang="ru-RU" dirty="0" smtClean="0"/>
              <a:t>Количественные значения </a:t>
            </a:r>
            <a:r>
              <a:rPr lang="ru-RU" dirty="0"/>
              <a:t>удельных выбросов загрязняющих веществ в атмосферу не должны </a:t>
            </a:r>
            <a:r>
              <a:rPr lang="ru-RU" dirty="0" smtClean="0"/>
              <a:t>превышать нормативных</a:t>
            </a:r>
            <a:r>
              <a:rPr lang="ru-RU" dirty="0"/>
              <a:t>, указанных:</a:t>
            </a:r>
          </a:p>
          <a:p>
            <a:pPr indent="457200" algn="just">
              <a:buFontTx/>
              <a:buChar char="-"/>
            </a:pPr>
            <a:r>
              <a:rPr lang="ru-RU" dirty="0" smtClean="0"/>
              <a:t>в </a:t>
            </a:r>
            <a:r>
              <a:rPr lang="ru-RU" dirty="0"/>
              <a:t>таблицах 1-3, для установок, введенных в эксплуатацию на ТЭС </a:t>
            </a:r>
            <a:endParaRPr lang="ru-RU" dirty="0" smtClean="0"/>
          </a:p>
          <a:p>
            <a:pPr indent="457200" algn="just"/>
            <a:r>
              <a:rPr lang="ru-RU" dirty="0" smtClean="0"/>
              <a:t>до </a:t>
            </a:r>
            <a:r>
              <a:rPr lang="ru-RU" dirty="0"/>
              <a:t>31 декабря 2000 года.</a:t>
            </a:r>
          </a:p>
          <a:p>
            <a:pPr indent="457200" algn="just">
              <a:buFontTx/>
              <a:buChar char="-"/>
            </a:pPr>
            <a:r>
              <a:rPr lang="ru-RU" dirty="0" smtClean="0"/>
              <a:t>в </a:t>
            </a:r>
            <a:r>
              <a:rPr lang="ru-RU" dirty="0"/>
              <a:t>таблицах 4-6, для установок, вводимых в эксплуатацию на </a:t>
            </a:r>
            <a:r>
              <a:rPr lang="ru-RU" dirty="0" smtClean="0"/>
              <a:t>ТЭС</a:t>
            </a:r>
          </a:p>
          <a:p>
            <a:pPr indent="457200" algn="just"/>
            <a:r>
              <a:rPr lang="ru-RU" dirty="0" smtClean="0"/>
              <a:t>с 1 января  2001 </a:t>
            </a:r>
            <a:r>
              <a:rPr lang="ru-RU" dirty="0"/>
              <a:t>г.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40960" cy="720080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основных </a:t>
            </a:r>
            <a:r>
              <a:rPr lang="ru-RU" sz="18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норм и требований № 219-ФЗ </a:t>
            </a:r>
            <a:endParaRPr lang="ru-RU" sz="1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640960" cy="5616624"/>
          </a:xfrm>
        </p:spPr>
        <p:txBody>
          <a:bodyPr/>
          <a:lstStyle/>
          <a:p>
            <a:pPr algn="ctr">
              <a:spcAft>
                <a:spcPts val="600"/>
              </a:spcAft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Административные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С </a:t>
            </a:r>
            <a:r>
              <a:rPr lang="en-US" kern="1200" dirty="0" smtClean="0">
                <a:solidFill>
                  <a:srgbClr val="0033CC"/>
                </a:solidFill>
                <a:latin typeface="Arial" charset="0"/>
              </a:rPr>
              <a:t>1 </a:t>
            </a: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января 2019 вводится запрет на согласование проектов по строительству и реконструкции объектов, не отвечающим технологическим показателям НДТ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С </a:t>
            </a:r>
            <a:r>
              <a:rPr lang="en-US" kern="1200" dirty="0" smtClean="0">
                <a:solidFill>
                  <a:srgbClr val="0033CC"/>
                </a:solidFill>
                <a:latin typeface="Arial" charset="0"/>
              </a:rPr>
              <a:t>1 </a:t>
            </a: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января 20</a:t>
            </a:r>
            <a:r>
              <a:rPr lang="en-US" kern="1200" dirty="0" smtClean="0">
                <a:solidFill>
                  <a:srgbClr val="0033CC"/>
                </a:solidFill>
                <a:latin typeface="Arial" charset="0"/>
              </a:rPr>
              <a:t>20</a:t>
            </a: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 вводится запрет на </a:t>
            </a:r>
            <a:r>
              <a:rPr lang="ru-RU" kern="1200" dirty="0">
                <a:solidFill>
                  <a:srgbClr val="0033CC"/>
                </a:solidFill>
                <a:latin typeface="Arial" charset="0"/>
              </a:rPr>
              <a:t>ввод объекта капитального строительства</a:t>
            </a: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,  строительство объектов, не отвечающим технологическим показателям НДТ</a:t>
            </a:r>
          </a:p>
          <a:p>
            <a:pPr lvl="0" algn="just">
              <a:buNone/>
            </a:pPr>
            <a:endParaRPr lang="ru-RU" sz="1200" b="1" dirty="0" smtClean="0">
              <a:solidFill>
                <a:srgbClr val="0000FF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Экономические </a:t>
            </a:r>
            <a:r>
              <a:rPr lang="en-US" sz="1800" dirty="0" smtClean="0">
                <a:solidFill>
                  <a:schemeClr val="tx1"/>
                </a:solidFill>
              </a:rPr>
              <a:t>(</a:t>
            </a:r>
            <a:r>
              <a:rPr lang="ru-RU" sz="1800" dirty="0" smtClean="0">
                <a:solidFill>
                  <a:schemeClr val="tx1"/>
                </a:solidFill>
              </a:rPr>
              <a:t>Льготы</a:t>
            </a:r>
            <a:r>
              <a:rPr lang="en-US" sz="1800" dirty="0" smtClean="0">
                <a:solidFill>
                  <a:schemeClr val="tx1"/>
                </a:solidFill>
              </a:rPr>
              <a:t>)</a:t>
            </a:r>
            <a:endParaRPr lang="ru-RU" sz="1800" dirty="0" smtClean="0">
              <a:solidFill>
                <a:schemeClr val="tx1"/>
              </a:solidFill>
            </a:endParaRPr>
          </a:p>
          <a:p>
            <a:pPr lvl="0"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После внедрения НДТ ставка платы </a:t>
            </a:r>
            <a:r>
              <a:rPr lang="en-US" kern="1200" dirty="0" smtClean="0">
                <a:solidFill>
                  <a:srgbClr val="0033CC"/>
                </a:solidFill>
                <a:latin typeface="Arial" charset="0"/>
              </a:rPr>
              <a:t> </a:t>
            </a: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за загрязнение окружающей среды - 0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Зачет платы за негативное воздействие в счет инвестиций до 100% в процессе внедрения НДТ и после внедрения НДТ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Ускоренная амортизация оборудования с использованием НДТ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Инвестиционный налоговый кредит</a:t>
            </a:r>
          </a:p>
          <a:p>
            <a:pPr lvl="0" algn="ctr">
              <a:spcAft>
                <a:spcPts val="600"/>
              </a:spcAft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Экономические </a:t>
            </a:r>
            <a:r>
              <a:rPr lang="en-US" sz="1800" dirty="0" smtClean="0">
                <a:solidFill>
                  <a:schemeClr val="tx1"/>
                </a:solidFill>
              </a:rPr>
              <a:t>(</a:t>
            </a:r>
            <a:r>
              <a:rPr lang="ru-RU" sz="1800" dirty="0" smtClean="0">
                <a:solidFill>
                  <a:schemeClr val="tx1"/>
                </a:solidFill>
              </a:rPr>
              <a:t>Санкции</a:t>
            </a:r>
            <a:r>
              <a:rPr lang="en-US" sz="1800" dirty="0" smtClean="0">
                <a:solidFill>
                  <a:schemeClr val="tx1"/>
                </a:solidFill>
              </a:rPr>
              <a:t>)</a:t>
            </a:r>
            <a:endParaRPr lang="ru-RU" sz="18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За превышение объема или массы выбросов и сбросов загрязняющих веществ свыше технологических показателей НДТ  (установленные для объектов 1 категории  и указанные в декларации для объектов 2 категории </a:t>
            </a:r>
          </a:p>
          <a:p>
            <a:pPr algn="just">
              <a:buNone/>
            </a:pPr>
            <a:r>
              <a:rPr lang="ru-RU" kern="1200" dirty="0" smtClean="0">
                <a:solidFill>
                  <a:srgbClr val="0033CC"/>
                </a:solidFill>
                <a:latin typeface="Arial" charset="0"/>
              </a:rPr>
              <a:t>    ставка платы увеличивается в 100 раз!</a:t>
            </a:r>
          </a:p>
          <a:p>
            <a:pPr lvl="0">
              <a:buNone/>
            </a:pPr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lvl="0">
              <a:buNone/>
            </a:pPr>
            <a:endParaRPr lang="ru-RU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>
              <a:buNone/>
            </a:pPr>
            <a:endParaRPr lang="ru-RU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ru-RU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ru-RU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9151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dirty="0" smtClean="0"/>
              <a:t>Таблица Г.1 ― Технологические показатели НДТ </a:t>
            </a:r>
            <a:r>
              <a:rPr lang="ru-RU" sz="1600" dirty="0" err="1" smtClean="0"/>
              <a:t>КТЭУ</a:t>
            </a:r>
            <a:r>
              <a:rPr lang="ru-RU" sz="1600" dirty="0" smtClean="0"/>
              <a:t> при сжигании твердых топлив, мг/нм3 при нормальных условиях (температура  0С, давление 101,3 кПа), сухой газ, содержание кислорода 6 %</a:t>
            </a:r>
            <a:br>
              <a:rPr lang="ru-RU" sz="16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9" y="1052741"/>
          <a:ext cx="7776862" cy="5544613"/>
        </p:xfrm>
        <a:graphic>
          <a:graphicData uri="http://schemas.openxmlformats.org/drawingml/2006/table">
            <a:tbl>
              <a:tblPr/>
              <a:tblGrid>
                <a:gridCol w="1350104"/>
                <a:gridCol w="1350104"/>
                <a:gridCol w="1350104"/>
                <a:gridCol w="1350104"/>
                <a:gridCol w="1350104"/>
                <a:gridCol w="1026342"/>
              </a:tblGrid>
              <a:tr h="980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Тепловая мощность водогрейных котлов, МВт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Паропроизво</a:t>
                      </a:r>
                      <a:endParaRPr lang="ru-RU" sz="1100" b="1" dirty="0" smtClean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дительность</a:t>
                      </a: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 </a:t>
                      </a: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паровых котлов, т/час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Массовая концентрация твердых частиц в дымовых газах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Массовая концентрация </a:t>
                      </a:r>
                      <a:r>
                        <a:rPr lang="ru-RU" sz="110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SOх</a:t>
                      </a: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 в дымовых газах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Массовая концентрация NOx в дымовых газах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Массовая </a:t>
                      </a:r>
                      <a:r>
                        <a:rPr lang="ru-RU" sz="1100" b="1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концент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рация СО в дымовых газах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7792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 dirty="0" smtClean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Котельные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установки, введенные по проектам, утвержденным по 31.12.1981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от 50 до 100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от 70 до 140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1200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1200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100 до 300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140 до 420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1200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4000/5800*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1600/2000**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300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420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1200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4000/5800*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1600/2000**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48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Котельные установки, спроектированные после 01.01.1982 и введенные по 31.12.2000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от 50 до 100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от 70 до 140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1000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3000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1000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100 до 300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140 до 420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900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3000/5800*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1400/1650**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300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420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900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3000/5800*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1400/1650**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0">
                        <a:solidFill>
                          <a:srgbClr val="000000"/>
                        </a:solidFill>
                        <a:latin typeface="Arial"/>
                        <a:ea typeface="Calibri"/>
                      </a:endParaRP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896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Котельные установки, введенные с 1 января 2001 г.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от 50 до 100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от 70 до 140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250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640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100 до 300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140 до 420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250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640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300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более 420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200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1200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570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400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48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Примечания: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* Большее значение - для котельных установок, сжигающих угли с содержанием серы (</a:t>
                      </a:r>
                      <a:r>
                        <a:rPr lang="ru-RU" sz="1200" b="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Sr</a:t>
                      </a: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) более 1%, поставляемые с угледобывающих предприятий (угольных разрезов), расположенных в районе до 50 км от </a:t>
                      </a:r>
                      <a:r>
                        <a:rPr lang="ru-RU" sz="1200" b="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монопрофильных</a:t>
                      </a: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 муниципальных образований в регионах Сибирского федерального округа.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</a:rPr>
                        <a:t>** Большее значение - для котельных установок с жидким шлакоудалением. </a:t>
                      </a:r>
                    </a:p>
                  </a:txBody>
                  <a:tcPr marL="47756" marR="477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Rectangle 3" hidden="1"/>
          <p:cNvGraphicFramePr>
            <a:graphicFrameLocks/>
          </p:cNvGraphicFramePr>
          <p:nvPr/>
        </p:nvGraphicFramePr>
        <p:xfrm>
          <a:off x="0" y="0"/>
          <a:ext cx="158750" cy="158750"/>
        </p:xfrm>
        <a:graphic>
          <a:graphicData uri="http://schemas.openxmlformats.org/presentationml/2006/ole">
            <p:oleObj spid="_x0000_s84994" name="think-cell Slide" r:id="rId4" imgW="0" imgH="0" progId="">
              <p:embed/>
            </p:oleObj>
          </a:graphicData>
        </a:graphic>
      </p:graphicFrame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2886075" y="5113338"/>
            <a:ext cx="60293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Tahoma" pitchFamily="34" charset="0"/>
              <a:buNone/>
            </a:pPr>
            <a:r>
              <a:rPr lang="ru-RU" sz="1400" dirty="0">
                <a:latin typeface="Tahoma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88640"/>
            <a:ext cx="903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dirty="0" smtClean="0">
              <a:solidFill>
                <a:srgbClr val="0000CC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0000CC"/>
                </a:solidFill>
              </a:rPr>
              <a:t>Структура </a:t>
            </a:r>
            <a:r>
              <a:rPr lang="ru-RU" sz="1600" b="1" dirty="0" smtClean="0">
                <a:solidFill>
                  <a:srgbClr val="0000CC"/>
                </a:solidFill>
              </a:rPr>
              <a:t>топливосжигающих установок ТЭС электрической мощностью 250 МВт и более, использующих в качестве основного твердое или жидкое топлива</a:t>
            </a:r>
            <a:endParaRPr lang="ru-RU" sz="1600" b="1" dirty="0">
              <a:solidFill>
                <a:srgbClr val="0000CC"/>
              </a:solidFill>
            </a:endParaRPr>
          </a:p>
        </p:txBody>
      </p:sp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616" y="1268760"/>
            <a:ext cx="889248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961" y="617414"/>
            <a:ext cx="8647521" cy="5691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&gt;&lt;version val=&quot;17266&quot;/&gt;&lt;partner val=&quot;530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eweekdayFirstOfWeek val=&quot;2&quot;/&gt;&lt;m_mruColor&gt;&lt;m_vecMRU length=&quot;0&quot;/&gt;&lt;/m_mruColor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,&lt;/m_chDecimalSymbol&gt;&lt;m_nGroupingDigits val=&quot;3&quot;/&gt;&lt;m_chGroupingSymbol&gt;.&lt;/m_chGroupingSymbol&gt;&lt;/m_precDefault&gt;&lt;/CDefaultPrec&gt;&lt;/root&gt;"/>
  <p:tag name="THINKCELLUNDODONOTDELETE" val="390"/>
</p:tagLst>
</file>

<file path=ppt/theme/theme1.xml><?xml version="1.0" encoding="utf-8"?>
<a:theme xmlns:a="http://schemas.openxmlformats.org/drawingml/2006/main" name="шаблон БР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шаблон БР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шаблон БР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БР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БР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БР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БР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БР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21341</TotalTime>
  <Words>809</Words>
  <Application>Microsoft Office PowerPoint</Application>
  <PresentationFormat>Экран (4:3)</PresentationFormat>
  <Paragraphs>150</Paragraphs>
  <Slides>15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шаблон БР</vt:lpstr>
      <vt:lpstr>think-cell Slide</vt:lpstr>
      <vt:lpstr>Слайд 1</vt:lpstr>
      <vt:lpstr>Слайд 2</vt:lpstr>
      <vt:lpstr>  ИТС 38-2017:  Таблица 2.8  Технологии снижения выбросов SOх при сжигании углей, подлежащие рассмотрению  </vt:lpstr>
      <vt:lpstr>Слайд 4</vt:lpstr>
      <vt:lpstr>Перечень поручений Президента Российской Федерации  от 12.12.2017  № Пр-2530 по итогам совещания по вопросам развития электроэнергетики, состоявшегося 14 ноября 2017 года</vt:lpstr>
      <vt:lpstr>Слайд 6</vt:lpstr>
      <vt:lpstr>Слайд 7</vt:lpstr>
      <vt:lpstr>Слайд 8</vt:lpstr>
      <vt:lpstr>Слайд 9</vt:lpstr>
      <vt:lpstr>Слайд 10</vt:lpstr>
      <vt:lpstr>ГОСТ Р 50831-95  УСТАНОВКИ КОТЕЛЬНЫЕ.  Тепломеханическое оборудование. Общие технические требования. и ГОСТ Р 55173—2012 УСТАНОВКИ КОТЕЛЬНЫЕ. Общие технические требования</vt:lpstr>
      <vt:lpstr>Реализация основных норм и требований № 219-ФЗ </vt:lpstr>
      <vt:lpstr>  Таблица Г.1 ― Технологические показатели НДТ КТЭУ при сжигании твердых топлив, мг/нм3 при нормальных условиях (температура  0С, давление 101,3 кПа), сухой газ, содержание кислорода 6 %   </vt:lpstr>
      <vt:lpstr>Слайд 14</vt:lpstr>
      <vt:lpstr>Слайд 15</vt:lpstr>
    </vt:vector>
  </TitlesOfParts>
  <Company>bsolution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Oleg</dc:creator>
  <cp:lastModifiedBy>Saparov</cp:lastModifiedBy>
  <cp:revision>1732</cp:revision>
  <dcterms:created xsi:type="dcterms:W3CDTF">2011-03-02T11:33:12Z</dcterms:created>
  <dcterms:modified xsi:type="dcterms:W3CDTF">2018-02-27T16:02:53Z</dcterms:modified>
</cp:coreProperties>
</file>